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8" r:id="rId7"/>
    <p:sldId id="261" r:id="rId8"/>
    <p:sldId id="262" r:id="rId9"/>
    <p:sldId id="265" r:id="rId10"/>
    <p:sldId id="270" r:id="rId11"/>
    <p:sldId id="271" r:id="rId12"/>
    <p:sldId id="263" r:id="rId13"/>
    <p:sldId id="269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5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4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44EA-FF68-4958-AB72-904C0726E3A1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437C-90C8-4AC0-9DF0-203D8708E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 технического состояния сетевых устройств в образовательной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0800" y="3689684"/>
            <a:ext cx="5547214" cy="296363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курса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ИСИТ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Тищенко К.К.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Гусин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К.Ф.</a:t>
            </a:r>
          </a:p>
          <a:p>
            <a:pPr algn="r"/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т.преп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Горелко Д.С.</a:t>
            </a:r>
          </a:p>
        </p:txBody>
      </p:sp>
    </p:spTree>
    <p:extLst>
      <p:ext uri="{BB962C8B-B14F-4D97-AF65-F5344CB8AC3E}">
        <p14:creationId xmlns:p14="http://schemas.microsoft.com/office/powerpoint/2010/main" val="3634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3" y="365125"/>
            <a:ext cx="11692468" cy="657701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6575" cy="1325563"/>
          </a:xfrm>
        </p:spPr>
        <p:txBody>
          <a:bodyPr/>
          <a:lstStyle/>
          <a:p>
            <a:r>
              <a:rPr lang="ru-RU" dirty="0" smtClean="0"/>
              <a:t>Дополнительное ПО для поимки </a:t>
            </a:r>
            <a:r>
              <a:rPr lang="en-US" dirty="0" smtClean="0"/>
              <a:t>SNMP-traps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5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 шаблонов.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17" y="1690688"/>
            <a:ext cx="7092365" cy="6682153"/>
          </a:xfrm>
        </p:spPr>
      </p:pic>
    </p:spTree>
    <p:extLst>
      <p:ext uri="{BB962C8B-B14F-4D97-AF65-F5344CB8AC3E}">
        <p14:creationId xmlns:p14="http://schemas.microsoft.com/office/powerpoint/2010/main" val="12515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59027" cy="105031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53" y="1415442"/>
            <a:ext cx="4013548" cy="456198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0693"/>
            <a:ext cx="515374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Произведено обновление </a:t>
            </a:r>
            <a:r>
              <a:rPr lang="en-US" dirty="0" err="1" smtClean="0"/>
              <a:t>Zabbix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00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3852"/>
            <a:ext cx="10515600" cy="43231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Ваше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2200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панель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83" y="1825625"/>
            <a:ext cx="9407833" cy="4351338"/>
          </a:xfrm>
        </p:spPr>
      </p:pic>
    </p:spTree>
    <p:extLst>
      <p:ext uri="{BB962C8B-B14F-4D97-AF65-F5344CB8AC3E}">
        <p14:creationId xmlns:p14="http://schemas.microsoft.com/office/powerpoint/2010/main" val="22961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Узлы к мониторингу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18" y="1825625"/>
            <a:ext cx="9840163" cy="4351338"/>
          </a:xfrm>
        </p:spPr>
      </p:pic>
    </p:spTree>
    <p:extLst>
      <p:ext uri="{BB962C8B-B14F-4D97-AF65-F5344CB8AC3E}">
        <p14:creationId xmlns:p14="http://schemas.microsoft.com/office/powerpoint/2010/main" val="3099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ru-RU" dirty="0" smtClean="0"/>
              <a:t>Пример собираемых данных с порта коммутатора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85" y="1825625"/>
            <a:ext cx="9189230" cy="4351338"/>
          </a:xfrm>
        </p:spPr>
      </p:pic>
    </p:spTree>
    <p:extLst>
      <p:ext uri="{BB962C8B-B14F-4D97-AF65-F5344CB8AC3E}">
        <p14:creationId xmlns:p14="http://schemas.microsoft.com/office/powerpoint/2010/main" val="83617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Услуги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9" y="2895600"/>
            <a:ext cx="10610661" cy="2191752"/>
          </a:xfrm>
        </p:spPr>
      </p:pic>
    </p:spTree>
    <p:extLst>
      <p:ext uri="{BB962C8B-B14F-4D97-AF65-F5344CB8AC3E}">
        <p14:creationId xmlns:p14="http://schemas.microsoft.com/office/powerpoint/2010/main" val="173095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доставки уведомлений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86" y="1825625"/>
            <a:ext cx="3152427" cy="4351338"/>
          </a:xfrm>
        </p:spPr>
      </p:pic>
    </p:spTree>
    <p:extLst>
      <p:ext uri="{BB962C8B-B14F-4D97-AF65-F5344CB8AC3E}">
        <p14:creationId xmlns:p14="http://schemas.microsoft.com/office/powerpoint/2010/main" val="32270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комплексного мониторинга сетевого оборудования в существующую инфокоммуникационную сеть образовательной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05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ошибки на комплексном экране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925"/>
            <a:ext cx="10515600" cy="4288737"/>
          </a:xfrm>
        </p:spPr>
      </p:pic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0" y="365125"/>
            <a:ext cx="11239500" cy="1325563"/>
          </a:xfrm>
        </p:spPr>
        <p:txBody>
          <a:bodyPr/>
          <a:lstStyle/>
          <a:p>
            <a:r>
              <a:rPr lang="ru-RU" dirty="0" smtClean="0"/>
              <a:t>Пример проблемы на терминальном сервере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13" y="1825625"/>
            <a:ext cx="9041173" cy="4351338"/>
          </a:xfrm>
        </p:spPr>
      </p:pic>
    </p:spTree>
    <p:extLst>
      <p:ext uri="{BB962C8B-B14F-4D97-AF65-F5344CB8AC3E}">
        <p14:creationId xmlns:p14="http://schemas.microsoft.com/office/powerpoint/2010/main" val="250525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ошибки на веб сервере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6570"/>
            <a:ext cx="10515600" cy="3809448"/>
          </a:xfrm>
        </p:spPr>
      </p:pic>
    </p:spTree>
    <p:extLst>
      <p:ext uri="{BB962C8B-B14F-4D97-AF65-F5344CB8AC3E}">
        <p14:creationId xmlns:p14="http://schemas.microsoft.com/office/powerpoint/2010/main" val="229034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0" y="339725"/>
            <a:ext cx="10515600" cy="1325563"/>
          </a:xfrm>
        </p:spPr>
        <p:txBody>
          <a:bodyPr/>
          <a:lstStyle/>
          <a:p>
            <a:r>
              <a:rPr lang="ru-RU" dirty="0" smtClean="0"/>
              <a:t>Интерактивная карта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85" y="1384300"/>
            <a:ext cx="4513415" cy="5372099"/>
          </a:xfrm>
        </p:spPr>
      </p:pic>
    </p:spTree>
    <p:extLst>
      <p:ext uri="{BB962C8B-B14F-4D97-AF65-F5344CB8AC3E}">
        <p14:creationId xmlns:p14="http://schemas.microsoft.com/office/powerpoint/2010/main" val="1103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Вопросы, подлежащие разработке: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распространённые системы мониторинга инфокоммуникационных сетей и их компоненты.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оборудования и сервисов, развернутых в инфокоммуникационной сети кафедры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систему мониторинга на выделенном оборудовании. Интегрировать систему мониторинга с имеющейся инфраструктурой инфокоммуникационной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Тройка лидеров из рассмотренных вариантов.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1552507"/>
            <a:ext cx="10058400" cy="48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67" y="1091953"/>
            <a:ext cx="11107333" cy="53532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0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0" y="1065320"/>
            <a:ext cx="11177079" cy="538685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/>
          <a:lstStyle/>
          <a:p>
            <a:r>
              <a:rPr lang="ru-RU" dirty="0" smtClean="0"/>
              <a:t>Ключевые различия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181302"/>
            <a:ext cx="10663844" cy="1277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выбор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77" y="1490598"/>
            <a:ext cx="7222909" cy="4452002"/>
          </a:xfrm>
        </p:spPr>
      </p:pic>
    </p:spTree>
    <p:extLst>
      <p:ext uri="{BB962C8B-B14F-4D97-AF65-F5344CB8AC3E}">
        <p14:creationId xmlns:p14="http://schemas.microsoft.com/office/powerpoint/2010/main" val="25528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147" y="440281"/>
            <a:ext cx="10515600" cy="1325563"/>
          </a:xfrm>
        </p:spPr>
        <p:txBody>
          <a:bodyPr/>
          <a:lstStyle/>
          <a:p>
            <a:r>
              <a:rPr lang="ru-RU" dirty="0" smtClean="0"/>
              <a:t>Карта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31" y="1589103"/>
            <a:ext cx="5895232" cy="5055934"/>
          </a:xfrm>
        </p:spPr>
      </p:pic>
    </p:spTree>
    <p:extLst>
      <p:ext uri="{BB962C8B-B14F-4D97-AF65-F5344CB8AC3E}">
        <p14:creationId xmlns:p14="http://schemas.microsoft.com/office/powerpoint/2010/main" val="3860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статистика сервера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45" y="1911519"/>
            <a:ext cx="6335909" cy="4001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06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164</Words>
  <Application>Microsoft Office PowerPoint</Application>
  <PresentationFormat>Широкоэкранный</PresentationFormat>
  <Paragraphs>36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Мониторинг технического состояния сетевых устройств в образовательной организации</vt:lpstr>
      <vt:lpstr>Цель работы</vt:lpstr>
      <vt:lpstr>Вопросы, подлежащие разработке:</vt:lpstr>
      <vt:lpstr>Тройка лидеров из рассмотренных вариантов.</vt:lpstr>
      <vt:lpstr>Ключевые различия</vt:lpstr>
      <vt:lpstr>Ключевые различия</vt:lpstr>
      <vt:lpstr>Итоговый выбор</vt:lpstr>
      <vt:lpstr>Карта сети</vt:lpstr>
      <vt:lpstr>Итоговая статистика сервера</vt:lpstr>
      <vt:lpstr>Дополнительное ПО для поимки SNMP-traps</vt:lpstr>
      <vt:lpstr>Редактирование шаблонов.</vt:lpstr>
      <vt:lpstr>Пример работы уведомлений</vt:lpstr>
      <vt:lpstr>Произведено обновление Zabbix</vt:lpstr>
      <vt:lpstr>Презентация PowerPoint</vt:lpstr>
      <vt:lpstr>Основная панель</vt:lpstr>
      <vt:lpstr>Узлы к мониторингу</vt:lpstr>
      <vt:lpstr>Пример собираемых данных с порта коммутатора</vt:lpstr>
      <vt:lpstr>Услуги</vt:lpstr>
      <vt:lpstr>Способы доставки уведомлений</vt:lpstr>
      <vt:lpstr>Пример ошибки на комплексном экране</vt:lpstr>
      <vt:lpstr>Пример проблемы на терминальном сервере</vt:lpstr>
      <vt:lpstr>Пример ошибки на веб сервере</vt:lpstr>
      <vt:lpstr>Интерактивная карта сети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технического состояния сетевых устройств в образовательной организации</dc:title>
  <dc:creator>Тищенко Константин</dc:creator>
  <cp:lastModifiedBy>Тищенко Константин</cp:lastModifiedBy>
  <cp:revision>20</cp:revision>
  <dcterms:created xsi:type="dcterms:W3CDTF">2020-06-05T19:30:27Z</dcterms:created>
  <dcterms:modified xsi:type="dcterms:W3CDTF">2020-06-18T20:42:27Z</dcterms:modified>
</cp:coreProperties>
</file>