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6"/>
  </p:notesMasterIdLst>
  <p:sldIdLst>
    <p:sldId id="256" r:id="rId3"/>
    <p:sldId id="268" r:id="rId4"/>
    <p:sldId id="269" r:id="rId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7"/>
      <p:bold r:id="rId8"/>
      <p:italic r:id="rId9"/>
      <p:boldItalic r:id="rId10"/>
    </p:embeddedFont>
    <p:embeddedFont>
      <p:font typeface="Gisha" panose="020B0502040204020203" pitchFamily="34" charset="-79"/>
      <p:regular r:id="rId11"/>
      <p:bold r:id="rId12"/>
    </p:embeddedFont>
    <p:embeddedFont>
      <p:font typeface="Muli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D7200B-F002-40CE-BBF0-0FE41422C2F3}">
  <a:tblStyle styleId="{0FD7200B-F002-40CE-BBF0-0FE41422C2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2D488-4DCE-4D1D-996F-4173410FACF4}" type="doc">
      <dgm:prSet loTypeId="urn:microsoft.com/office/officeart/2005/8/layout/hProcess4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6C7DFDAB-AFBA-41D7-863C-B7262E38D717}">
      <dgm:prSet phldrT="[Text]" custT="1"/>
      <dgm:spPr/>
      <dgm:t>
        <a:bodyPr/>
        <a:lstStyle/>
        <a:p>
          <a:pPr rtl="1"/>
          <a:r>
            <a:rPr lang="en-US" sz="1400" b="1" dirty="0">
              <a:latin typeface="Gisha" panose="020B0502040204020203" pitchFamily="34" charset="-79"/>
              <a:cs typeface="Gisha" panose="020B0502040204020203" pitchFamily="34" charset="-79"/>
            </a:rPr>
            <a:t>Process</a:t>
          </a:r>
          <a:endParaRPr lang="he-IL" sz="1400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F0E3D75D-FDAD-4A60-9F00-A3BBBFA33682}" type="parTrans" cxnId="{7424F08D-9324-4C94-BAC1-5236518961BB}">
      <dgm:prSet/>
      <dgm:spPr/>
      <dgm:t>
        <a:bodyPr/>
        <a:lstStyle/>
        <a:p>
          <a:pPr rtl="1"/>
          <a:endParaRPr lang="he-IL"/>
        </a:p>
      </dgm:t>
    </dgm:pt>
    <dgm:pt modelId="{94CB12CC-87AC-432C-AB7D-1AD98410C570}" type="sibTrans" cxnId="{7424F08D-9324-4C94-BAC1-5236518961BB}">
      <dgm:prSet/>
      <dgm:spPr/>
      <dgm:t>
        <a:bodyPr/>
        <a:lstStyle/>
        <a:p>
          <a:pPr rtl="1"/>
          <a:endParaRPr lang="he-IL"/>
        </a:p>
      </dgm:t>
    </dgm:pt>
    <dgm:pt modelId="{0CE037A6-441A-497A-B410-6981C15FBB23}">
      <dgm:prSet phldrT="[Text]" custT="1"/>
      <dgm:spPr/>
      <dgm:t>
        <a:bodyPr/>
        <a:lstStyle/>
        <a:p>
          <a:pPr rtl="1"/>
          <a:r>
            <a:rPr lang="en-US" sz="1400" b="1" dirty="0">
              <a:latin typeface="Gisha" panose="020B0502040204020203" pitchFamily="34" charset="-79"/>
              <a:cs typeface="Gisha" panose="020B0502040204020203" pitchFamily="34" charset="-79"/>
            </a:rPr>
            <a:t>MMU</a:t>
          </a:r>
          <a:endParaRPr lang="he-IL" sz="1400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01039C18-186B-48DF-9FEC-4C822BBFD173}" type="parTrans" cxnId="{02AD3547-5DD4-4035-A663-B2164B3EDBE9}">
      <dgm:prSet/>
      <dgm:spPr/>
      <dgm:t>
        <a:bodyPr/>
        <a:lstStyle/>
        <a:p>
          <a:pPr rtl="1"/>
          <a:endParaRPr lang="he-IL"/>
        </a:p>
      </dgm:t>
    </dgm:pt>
    <dgm:pt modelId="{1508B5DF-43A3-4ECC-BF6B-BC2932D52413}" type="sibTrans" cxnId="{02AD3547-5DD4-4035-A663-B2164B3EDBE9}">
      <dgm:prSet/>
      <dgm:spPr/>
      <dgm:t>
        <a:bodyPr/>
        <a:lstStyle/>
        <a:p>
          <a:pPr rtl="1"/>
          <a:endParaRPr lang="he-IL"/>
        </a:p>
      </dgm:t>
    </dgm:pt>
    <dgm:pt modelId="{9DBB42E5-CBE5-4048-99F1-6866207D093E}">
      <dgm:prSet phldrT="[Text]" custT="1"/>
      <dgm:spPr/>
      <dgm:t>
        <a:bodyPr/>
        <a:lstStyle/>
        <a:p>
          <a:pPr rtl="1"/>
          <a:r>
            <a:rPr lang="en-US" sz="1400" b="1" dirty="0">
              <a:latin typeface="Gisha" panose="020B0502040204020203" pitchFamily="34" charset="-79"/>
              <a:cs typeface="Gisha" panose="020B0502040204020203" pitchFamily="34" charset="-79"/>
            </a:rPr>
            <a:t>RAM</a:t>
          </a:r>
          <a:endParaRPr lang="he-IL" sz="1400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90092B58-9770-4DEF-8EC7-C64592D8F6D0}" type="parTrans" cxnId="{05A91AF8-0573-4DD2-95F9-B3343233DD33}">
      <dgm:prSet/>
      <dgm:spPr/>
      <dgm:t>
        <a:bodyPr/>
        <a:lstStyle/>
        <a:p>
          <a:pPr rtl="1"/>
          <a:endParaRPr lang="he-IL"/>
        </a:p>
      </dgm:t>
    </dgm:pt>
    <dgm:pt modelId="{0D8F2394-2D75-470C-8E6B-BA70534F9B5A}" type="sibTrans" cxnId="{05A91AF8-0573-4DD2-95F9-B3343233DD33}">
      <dgm:prSet/>
      <dgm:spPr/>
      <dgm:t>
        <a:bodyPr/>
        <a:lstStyle/>
        <a:p>
          <a:pPr rtl="1"/>
          <a:endParaRPr lang="he-IL"/>
        </a:p>
      </dgm:t>
    </dgm:pt>
    <dgm:pt modelId="{A8AE15D1-DA28-4E5F-BE7F-A20BF8DDE6F6}">
      <dgm:prSet phldrT="[Text]" custT="1"/>
      <dgm:spPr/>
      <dgm:t>
        <a:bodyPr/>
        <a:lstStyle/>
        <a:p>
          <a:pPr rtl="1"/>
          <a:r>
            <a:rPr lang="en-US" sz="1400" b="1" dirty="0">
              <a:latin typeface="Gisha" panose="020B0502040204020203" pitchFamily="34" charset="-79"/>
              <a:cs typeface="Gisha" panose="020B0502040204020203" pitchFamily="34" charset="-79"/>
            </a:rPr>
            <a:t>Paging</a:t>
          </a:r>
          <a:endParaRPr lang="he-IL" sz="1400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E8E2F1FF-A1A3-4736-A692-2F8C5266F807}" type="parTrans" cxnId="{5C7C32DC-E368-47D1-95FE-E8F1A840F22C}">
      <dgm:prSet/>
      <dgm:spPr/>
      <dgm:t>
        <a:bodyPr/>
        <a:lstStyle/>
        <a:p>
          <a:pPr rtl="1"/>
          <a:endParaRPr lang="he-IL"/>
        </a:p>
      </dgm:t>
    </dgm:pt>
    <dgm:pt modelId="{7403E486-5031-4FCD-A6F3-BC4FCD78DD3D}" type="sibTrans" cxnId="{5C7C32DC-E368-47D1-95FE-E8F1A840F22C}">
      <dgm:prSet/>
      <dgm:spPr/>
      <dgm:t>
        <a:bodyPr/>
        <a:lstStyle/>
        <a:p>
          <a:pPr rtl="1"/>
          <a:endParaRPr lang="he-IL"/>
        </a:p>
      </dgm:t>
    </dgm:pt>
    <dgm:pt modelId="{6300519E-9172-439C-86B7-B55D15D13C70}">
      <dgm:prSet phldrT="[Text]" custT="1"/>
      <dgm:spPr/>
      <dgm:t>
        <a:bodyPr/>
        <a:lstStyle/>
        <a:p>
          <a:pPr rtl="1"/>
          <a:r>
            <a:rPr lang="en-US" sz="1400" b="1" dirty="0">
              <a:latin typeface="Gisha" panose="020B0502040204020203" pitchFamily="34" charset="-79"/>
              <a:cs typeface="Gisha" panose="020B0502040204020203" pitchFamily="34" charset="-79"/>
            </a:rPr>
            <a:t>Hard</a:t>
          </a:r>
        </a:p>
        <a:p>
          <a:pPr rtl="1"/>
          <a:r>
            <a:rPr lang="en-US" sz="1400" b="1" dirty="0">
              <a:latin typeface="Gisha" panose="020B0502040204020203" pitchFamily="34" charset="-79"/>
              <a:cs typeface="Gisha" panose="020B0502040204020203" pitchFamily="34" charset="-79"/>
            </a:rPr>
            <a:t>Drive</a:t>
          </a:r>
          <a:endParaRPr lang="he-IL" sz="1400" b="1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E2AB5903-F76C-4AA5-9910-7CE78FA36B63}" type="parTrans" cxnId="{BFD8B342-15D3-40D7-A56C-0AC9691AEB30}">
      <dgm:prSet/>
      <dgm:spPr/>
      <dgm:t>
        <a:bodyPr/>
        <a:lstStyle/>
        <a:p>
          <a:pPr rtl="1"/>
          <a:endParaRPr lang="he-IL"/>
        </a:p>
      </dgm:t>
    </dgm:pt>
    <dgm:pt modelId="{A1495C07-0329-44E5-87FD-6F0547E64199}" type="sibTrans" cxnId="{BFD8B342-15D3-40D7-A56C-0AC9691AEB30}">
      <dgm:prSet/>
      <dgm:spPr/>
      <dgm:t>
        <a:bodyPr/>
        <a:lstStyle/>
        <a:p>
          <a:pPr rtl="1"/>
          <a:endParaRPr lang="he-IL"/>
        </a:p>
      </dgm:t>
    </dgm:pt>
    <dgm:pt modelId="{89FB557E-37F9-42BC-9DF5-D123C58F1EAA}" type="pres">
      <dgm:prSet presAssocID="{4842D488-4DCE-4D1D-996F-4173410FACF4}" presName="Name0" presStyleCnt="0">
        <dgm:presLayoutVars>
          <dgm:dir/>
          <dgm:animLvl val="lvl"/>
          <dgm:resizeHandles val="exact"/>
        </dgm:presLayoutVars>
      </dgm:prSet>
      <dgm:spPr/>
    </dgm:pt>
    <dgm:pt modelId="{34A70949-1800-4FA8-9ECB-5E5B65CC5F20}" type="pres">
      <dgm:prSet presAssocID="{4842D488-4DCE-4D1D-996F-4173410FACF4}" presName="tSp" presStyleCnt="0"/>
      <dgm:spPr/>
    </dgm:pt>
    <dgm:pt modelId="{63287081-3B03-4964-95B1-2AC755DAE63E}" type="pres">
      <dgm:prSet presAssocID="{4842D488-4DCE-4D1D-996F-4173410FACF4}" presName="bSp" presStyleCnt="0"/>
      <dgm:spPr/>
    </dgm:pt>
    <dgm:pt modelId="{B03A645F-6000-4CAF-83A9-AD2ADFBE56A0}" type="pres">
      <dgm:prSet presAssocID="{4842D488-4DCE-4D1D-996F-4173410FACF4}" presName="process" presStyleCnt="0"/>
      <dgm:spPr/>
    </dgm:pt>
    <dgm:pt modelId="{00CAC349-0D7F-44D1-ACCD-AF5D15A3CA40}" type="pres">
      <dgm:prSet presAssocID="{6C7DFDAB-AFBA-41D7-863C-B7262E38D717}" presName="composite1" presStyleCnt="0"/>
      <dgm:spPr/>
    </dgm:pt>
    <dgm:pt modelId="{D2601112-5FC1-4C0E-8D2A-4E6CBA3CECF4}" type="pres">
      <dgm:prSet presAssocID="{6C7DFDAB-AFBA-41D7-863C-B7262E38D717}" presName="dummyNode1" presStyleLbl="node1" presStyleIdx="0" presStyleCnt="5"/>
      <dgm:spPr/>
    </dgm:pt>
    <dgm:pt modelId="{AF32E625-3E48-445B-9534-D77AD9541927}" type="pres">
      <dgm:prSet presAssocID="{6C7DFDAB-AFBA-41D7-863C-B7262E38D717}" presName="childNode1" presStyleLbl="bgAcc1" presStyleIdx="0" presStyleCnt="5">
        <dgm:presLayoutVars>
          <dgm:bulletEnabled val="1"/>
        </dgm:presLayoutVars>
      </dgm:prSet>
      <dgm:spPr/>
    </dgm:pt>
    <dgm:pt modelId="{BD98428E-289B-47B9-A68F-2B28646CFFBE}" type="pres">
      <dgm:prSet presAssocID="{6C7DFDAB-AFBA-41D7-863C-B7262E38D717}" presName="childNode1tx" presStyleLbl="bgAcc1" presStyleIdx="0" presStyleCnt="5">
        <dgm:presLayoutVars>
          <dgm:bulletEnabled val="1"/>
        </dgm:presLayoutVars>
      </dgm:prSet>
      <dgm:spPr/>
    </dgm:pt>
    <dgm:pt modelId="{6DD21A6D-1ED9-4BBC-B63F-7A1FA8394970}" type="pres">
      <dgm:prSet presAssocID="{6C7DFDAB-AFBA-41D7-863C-B7262E38D717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F9C3B4E8-6881-48AE-A706-7CB585686D6A}" type="pres">
      <dgm:prSet presAssocID="{6C7DFDAB-AFBA-41D7-863C-B7262E38D717}" presName="connSite1" presStyleCnt="0"/>
      <dgm:spPr/>
    </dgm:pt>
    <dgm:pt modelId="{2717E212-E743-4C13-B041-FC4BD8EBD492}" type="pres">
      <dgm:prSet presAssocID="{94CB12CC-87AC-432C-AB7D-1AD98410C570}" presName="Name9" presStyleLbl="sibTrans2D1" presStyleIdx="0" presStyleCnt="4"/>
      <dgm:spPr/>
    </dgm:pt>
    <dgm:pt modelId="{D3D3CB5F-DF7B-46F3-A445-6CA8FC17841D}" type="pres">
      <dgm:prSet presAssocID="{0CE037A6-441A-497A-B410-6981C15FBB23}" presName="composite2" presStyleCnt="0"/>
      <dgm:spPr/>
    </dgm:pt>
    <dgm:pt modelId="{1A456FBC-1A56-4CDF-B8B4-A97B37E309F0}" type="pres">
      <dgm:prSet presAssocID="{0CE037A6-441A-497A-B410-6981C15FBB23}" presName="dummyNode2" presStyleLbl="node1" presStyleIdx="0" presStyleCnt="5"/>
      <dgm:spPr/>
    </dgm:pt>
    <dgm:pt modelId="{78DB5964-C5E3-44E9-B2AB-5B589D6A874C}" type="pres">
      <dgm:prSet presAssocID="{0CE037A6-441A-497A-B410-6981C15FBB23}" presName="childNode2" presStyleLbl="bgAcc1" presStyleIdx="1" presStyleCnt="5">
        <dgm:presLayoutVars>
          <dgm:bulletEnabled val="1"/>
        </dgm:presLayoutVars>
      </dgm:prSet>
      <dgm:spPr/>
    </dgm:pt>
    <dgm:pt modelId="{9C6A035B-995F-4FB9-9D0B-49A7CC2D5487}" type="pres">
      <dgm:prSet presAssocID="{0CE037A6-441A-497A-B410-6981C15FBB23}" presName="childNode2tx" presStyleLbl="bgAcc1" presStyleIdx="1" presStyleCnt="5">
        <dgm:presLayoutVars>
          <dgm:bulletEnabled val="1"/>
        </dgm:presLayoutVars>
      </dgm:prSet>
      <dgm:spPr/>
    </dgm:pt>
    <dgm:pt modelId="{0D245631-727F-4E9D-90BA-AB44172F77C1}" type="pres">
      <dgm:prSet presAssocID="{0CE037A6-441A-497A-B410-6981C15FBB23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F396E565-5930-4C92-88CC-ACD1F2CFC0AE}" type="pres">
      <dgm:prSet presAssocID="{0CE037A6-441A-497A-B410-6981C15FBB23}" presName="connSite2" presStyleCnt="0"/>
      <dgm:spPr/>
    </dgm:pt>
    <dgm:pt modelId="{E57C5F30-07C3-4413-B6C2-9A821395B83F}" type="pres">
      <dgm:prSet presAssocID="{1508B5DF-43A3-4ECC-BF6B-BC2932D52413}" presName="Name18" presStyleLbl="sibTrans2D1" presStyleIdx="1" presStyleCnt="4"/>
      <dgm:spPr/>
    </dgm:pt>
    <dgm:pt modelId="{AF05EC6D-1BD8-4528-AC6D-717D4FA5E75E}" type="pres">
      <dgm:prSet presAssocID="{9DBB42E5-CBE5-4048-99F1-6866207D093E}" presName="composite1" presStyleCnt="0"/>
      <dgm:spPr/>
    </dgm:pt>
    <dgm:pt modelId="{6C574E4E-4963-47EC-9166-88823182045A}" type="pres">
      <dgm:prSet presAssocID="{9DBB42E5-CBE5-4048-99F1-6866207D093E}" presName="dummyNode1" presStyleLbl="node1" presStyleIdx="1" presStyleCnt="5"/>
      <dgm:spPr/>
    </dgm:pt>
    <dgm:pt modelId="{08D0E923-A7E1-48F5-8928-4953E32CF1BF}" type="pres">
      <dgm:prSet presAssocID="{9DBB42E5-CBE5-4048-99F1-6866207D093E}" presName="childNode1" presStyleLbl="bgAcc1" presStyleIdx="2" presStyleCnt="5">
        <dgm:presLayoutVars>
          <dgm:bulletEnabled val="1"/>
        </dgm:presLayoutVars>
      </dgm:prSet>
      <dgm:spPr/>
    </dgm:pt>
    <dgm:pt modelId="{8937E30E-A374-4E7C-B796-4C6FD6F1A2AC}" type="pres">
      <dgm:prSet presAssocID="{9DBB42E5-CBE5-4048-99F1-6866207D093E}" presName="childNode1tx" presStyleLbl="bgAcc1" presStyleIdx="2" presStyleCnt="5">
        <dgm:presLayoutVars>
          <dgm:bulletEnabled val="1"/>
        </dgm:presLayoutVars>
      </dgm:prSet>
      <dgm:spPr/>
    </dgm:pt>
    <dgm:pt modelId="{B3F6E0C8-E5B4-46E5-AB13-612A19507BB8}" type="pres">
      <dgm:prSet presAssocID="{9DBB42E5-CBE5-4048-99F1-6866207D093E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073242A8-1DCC-462C-BF90-BA102F214A03}" type="pres">
      <dgm:prSet presAssocID="{9DBB42E5-CBE5-4048-99F1-6866207D093E}" presName="connSite1" presStyleCnt="0"/>
      <dgm:spPr/>
    </dgm:pt>
    <dgm:pt modelId="{F541C42C-37ED-424C-941E-E970FBEA0DA5}" type="pres">
      <dgm:prSet presAssocID="{0D8F2394-2D75-470C-8E6B-BA70534F9B5A}" presName="Name9" presStyleLbl="sibTrans2D1" presStyleIdx="2" presStyleCnt="4"/>
      <dgm:spPr/>
    </dgm:pt>
    <dgm:pt modelId="{33618086-64F3-4A45-B404-CDE2A4ED49DD}" type="pres">
      <dgm:prSet presAssocID="{A8AE15D1-DA28-4E5F-BE7F-A20BF8DDE6F6}" presName="composite2" presStyleCnt="0"/>
      <dgm:spPr/>
    </dgm:pt>
    <dgm:pt modelId="{DB793149-01B7-4362-AE4A-62C2036C4A91}" type="pres">
      <dgm:prSet presAssocID="{A8AE15D1-DA28-4E5F-BE7F-A20BF8DDE6F6}" presName="dummyNode2" presStyleLbl="node1" presStyleIdx="2" presStyleCnt="5"/>
      <dgm:spPr/>
    </dgm:pt>
    <dgm:pt modelId="{678FEB10-CF25-4A2E-A4A3-B3EB093AECF4}" type="pres">
      <dgm:prSet presAssocID="{A8AE15D1-DA28-4E5F-BE7F-A20BF8DDE6F6}" presName="childNode2" presStyleLbl="bgAcc1" presStyleIdx="3" presStyleCnt="5">
        <dgm:presLayoutVars>
          <dgm:bulletEnabled val="1"/>
        </dgm:presLayoutVars>
      </dgm:prSet>
      <dgm:spPr/>
    </dgm:pt>
    <dgm:pt modelId="{9DEF8BC6-06E8-4693-A709-DE5F910C0467}" type="pres">
      <dgm:prSet presAssocID="{A8AE15D1-DA28-4E5F-BE7F-A20BF8DDE6F6}" presName="childNode2tx" presStyleLbl="bgAcc1" presStyleIdx="3" presStyleCnt="5">
        <dgm:presLayoutVars>
          <dgm:bulletEnabled val="1"/>
        </dgm:presLayoutVars>
      </dgm:prSet>
      <dgm:spPr/>
    </dgm:pt>
    <dgm:pt modelId="{3B6C1656-F712-4889-AE64-893EE7AFC410}" type="pres">
      <dgm:prSet presAssocID="{A8AE15D1-DA28-4E5F-BE7F-A20BF8DDE6F6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55818BCB-4A8B-414F-8B70-F872BABFCD13}" type="pres">
      <dgm:prSet presAssocID="{A8AE15D1-DA28-4E5F-BE7F-A20BF8DDE6F6}" presName="connSite2" presStyleCnt="0"/>
      <dgm:spPr/>
    </dgm:pt>
    <dgm:pt modelId="{8F046F24-0B5D-412D-9E39-E4889035F127}" type="pres">
      <dgm:prSet presAssocID="{7403E486-5031-4FCD-A6F3-BC4FCD78DD3D}" presName="Name18" presStyleLbl="sibTrans2D1" presStyleIdx="3" presStyleCnt="4"/>
      <dgm:spPr/>
    </dgm:pt>
    <dgm:pt modelId="{D63EE774-3F9C-4BDF-812E-333A7F22343B}" type="pres">
      <dgm:prSet presAssocID="{6300519E-9172-439C-86B7-B55D15D13C70}" presName="composite1" presStyleCnt="0"/>
      <dgm:spPr/>
    </dgm:pt>
    <dgm:pt modelId="{6CC14953-FDA9-4DCE-B738-46AD7C345939}" type="pres">
      <dgm:prSet presAssocID="{6300519E-9172-439C-86B7-B55D15D13C70}" presName="dummyNode1" presStyleLbl="node1" presStyleIdx="3" presStyleCnt="5"/>
      <dgm:spPr/>
    </dgm:pt>
    <dgm:pt modelId="{CCA0C85D-5148-43B8-9E0F-B923EF310A33}" type="pres">
      <dgm:prSet presAssocID="{6300519E-9172-439C-86B7-B55D15D13C70}" presName="childNode1" presStyleLbl="bgAcc1" presStyleIdx="4" presStyleCnt="5">
        <dgm:presLayoutVars>
          <dgm:bulletEnabled val="1"/>
        </dgm:presLayoutVars>
      </dgm:prSet>
      <dgm:spPr/>
    </dgm:pt>
    <dgm:pt modelId="{7ADF41F0-6D3F-453B-A705-828CDCBEB609}" type="pres">
      <dgm:prSet presAssocID="{6300519E-9172-439C-86B7-B55D15D13C70}" presName="childNode1tx" presStyleLbl="bgAcc1" presStyleIdx="4" presStyleCnt="5">
        <dgm:presLayoutVars>
          <dgm:bulletEnabled val="1"/>
        </dgm:presLayoutVars>
      </dgm:prSet>
      <dgm:spPr/>
    </dgm:pt>
    <dgm:pt modelId="{55A925EF-12A7-4C52-9501-59A0446C0643}" type="pres">
      <dgm:prSet presAssocID="{6300519E-9172-439C-86B7-B55D15D13C70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24012CB6-F287-4F5B-BE8C-420F3AE94DBB}" type="pres">
      <dgm:prSet presAssocID="{6300519E-9172-439C-86B7-B55D15D13C70}" presName="connSite1" presStyleCnt="0"/>
      <dgm:spPr/>
    </dgm:pt>
  </dgm:ptLst>
  <dgm:cxnLst>
    <dgm:cxn modelId="{B1353E21-83C1-4869-8B91-F44F578D3AAB}" type="presOf" srcId="{4842D488-4DCE-4D1D-996F-4173410FACF4}" destId="{89FB557E-37F9-42BC-9DF5-D123C58F1EAA}" srcOrd="0" destOrd="0" presId="urn:microsoft.com/office/officeart/2005/8/layout/hProcess4"/>
    <dgm:cxn modelId="{BFD8B342-15D3-40D7-A56C-0AC9691AEB30}" srcId="{4842D488-4DCE-4D1D-996F-4173410FACF4}" destId="{6300519E-9172-439C-86B7-B55D15D13C70}" srcOrd="4" destOrd="0" parTransId="{E2AB5903-F76C-4AA5-9910-7CE78FA36B63}" sibTransId="{A1495C07-0329-44E5-87FD-6F0547E64199}"/>
    <dgm:cxn modelId="{02AD3547-5DD4-4035-A663-B2164B3EDBE9}" srcId="{4842D488-4DCE-4D1D-996F-4173410FACF4}" destId="{0CE037A6-441A-497A-B410-6981C15FBB23}" srcOrd="1" destOrd="0" parTransId="{01039C18-186B-48DF-9FEC-4C822BBFD173}" sibTransId="{1508B5DF-43A3-4ECC-BF6B-BC2932D52413}"/>
    <dgm:cxn modelId="{7133744E-A711-47F5-89F3-AFE16CB57EB7}" type="presOf" srcId="{94CB12CC-87AC-432C-AB7D-1AD98410C570}" destId="{2717E212-E743-4C13-B041-FC4BD8EBD492}" srcOrd="0" destOrd="0" presId="urn:microsoft.com/office/officeart/2005/8/layout/hProcess4"/>
    <dgm:cxn modelId="{3F208E70-505B-4244-96D3-62FE96F4A0E8}" type="presOf" srcId="{9DBB42E5-CBE5-4048-99F1-6866207D093E}" destId="{B3F6E0C8-E5B4-46E5-AB13-612A19507BB8}" srcOrd="0" destOrd="0" presId="urn:microsoft.com/office/officeart/2005/8/layout/hProcess4"/>
    <dgm:cxn modelId="{D1364E75-A35C-4A8A-8D92-E13C93275379}" type="presOf" srcId="{0D8F2394-2D75-470C-8E6B-BA70534F9B5A}" destId="{F541C42C-37ED-424C-941E-E970FBEA0DA5}" srcOrd="0" destOrd="0" presId="urn:microsoft.com/office/officeart/2005/8/layout/hProcess4"/>
    <dgm:cxn modelId="{7424F08D-9324-4C94-BAC1-5236518961BB}" srcId="{4842D488-4DCE-4D1D-996F-4173410FACF4}" destId="{6C7DFDAB-AFBA-41D7-863C-B7262E38D717}" srcOrd="0" destOrd="0" parTransId="{F0E3D75D-FDAD-4A60-9F00-A3BBBFA33682}" sibTransId="{94CB12CC-87AC-432C-AB7D-1AD98410C570}"/>
    <dgm:cxn modelId="{ECEE7790-31E5-4D22-83C5-F8DD98CE3093}" type="presOf" srcId="{6C7DFDAB-AFBA-41D7-863C-B7262E38D717}" destId="{6DD21A6D-1ED9-4BBC-B63F-7A1FA8394970}" srcOrd="0" destOrd="0" presId="urn:microsoft.com/office/officeart/2005/8/layout/hProcess4"/>
    <dgm:cxn modelId="{DB9F1BA3-64CB-4A5E-B54A-95196AC71648}" type="presOf" srcId="{0CE037A6-441A-497A-B410-6981C15FBB23}" destId="{0D245631-727F-4E9D-90BA-AB44172F77C1}" srcOrd="0" destOrd="0" presId="urn:microsoft.com/office/officeart/2005/8/layout/hProcess4"/>
    <dgm:cxn modelId="{7D4295BE-2C82-4E52-8FB7-293FE2D9CE3B}" type="presOf" srcId="{6300519E-9172-439C-86B7-B55D15D13C70}" destId="{55A925EF-12A7-4C52-9501-59A0446C0643}" srcOrd="0" destOrd="0" presId="urn:microsoft.com/office/officeart/2005/8/layout/hProcess4"/>
    <dgm:cxn modelId="{9384F3C4-7A1E-4A88-8ED1-64536AF6798B}" type="presOf" srcId="{A8AE15D1-DA28-4E5F-BE7F-A20BF8DDE6F6}" destId="{3B6C1656-F712-4889-AE64-893EE7AFC410}" srcOrd="0" destOrd="0" presId="urn:microsoft.com/office/officeart/2005/8/layout/hProcess4"/>
    <dgm:cxn modelId="{7E3EC8D3-9448-44F6-9CA1-E6EAEA8DDABA}" type="presOf" srcId="{1508B5DF-43A3-4ECC-BF6B-BC2932D52413}" destId="{E57C5F30-07C3-4413-B6C2-9A821395B83F}" srcOrd="0" destOrd="0" presId="urn:microsoft.com/office/officeart/2005/8/layout/hProcess4"/>
    <dgm:cxn modelId="{5C7C32DC-E368-47D1-95FE-E8F1A840F22C}" srcId="{4842D488-4DCE-4D1D-996F-4173410FACF4}" destId="{A8AE15D1-DA28-4E5F-BE7F-A20BF8DDE6F6}" srcOrd="3" destOrd="0" parTransId="{E8E2F1FF-A1A3-4736-A692-2F8C5266F807}" sibTransId="{7403E486-5031-4FCD-A6F3-BC4FCD78DD3D}"/>
    <dgm:cxn modelId="{95B832F0-0DAB-4740-9338-335B88B8D820}" type="presOf" srcId="{7403E486-5031-4FCD-A6F3-BC4FCD78DD3D}" destId="{8F046F24-0B5D-412D-9E39-E4889035F127}" srcOrd="0" destOrd="0" presId="urn:microsoft.com/office/officeart/2005/8/layout/hProcess4"/>
    <dgm:cxn modelId="{05A91AF8-0573-4DD2-95F9-B3343233DD33}" srcId="{4842D488-4DCE-4D1D-996F-4173410FACF4}" destId="{9DBB42E5-CBE5-4048-99F1-6866207D093E}" srcOrd="2" destOrd="0" parTransId="{90092B58-9770-4DEF-8EC7-C64592D8F6D0}" sibTransId="{0D8F2394-2D75-470C-8E6B-BA70534F9B5A}"/>
    <dgm:cxn modelId="{2EEAF65E-96AD-4F94-BB46-96E73A3E1980}" type="presParOf" srcId="{89FB557E-37F9-42BC-9DF5-D123C58F1EAA}" destId="{34A70949-1800-4FA8-9ECB-5E5B65CC5F20}" srcOrd="0" destOrd="0" presId="urn:microsoft.com/office/officeart/2005/8/layout/hProcess4"/>
    <dgm:cxn modelId="{97CC11EF-7BB8-40F9-90A5-0671C80FBD37}" type="presParOf" srcId="{89FB557E-37F9-42BC-9DF5-D123C58F1EAA}" destId="{63287081-3B03-4964-95B1-2AC755DAE63E}" srcOrd="1" destOrd="0" presId="urn:microsoft.com/office/officeart/2005/8/layout/hProcess4"/>
    <dgm:cxn modelId="{E05827AA-0D6C-4FFB-BA59-1FA2FAF041BD}" type="presParOf" srcId="{89FB557E-37F9-42BC-9DF5-D123C58F1EAA}" destId="{B03A645F-6000-4CAF-83A9-AD2ADFBE56A0}" srcOrd="2" destOrd="0" presId="urn:microsoft.com/office/officeart/2005/8/layout/hProcess4"/>
    <dgm:cxn modelId="{04AA7262-73A1-4924-B83A-456AE78996BF}" type="presParOf" srcId="{B03A645F-6000-4CAF-83A9-AD2ADFBE56A0}" destId="{00CAC349-0D7F-44D1-ACCD-AF5D15A3CA40}" srcOrd="0" destOrd="0" presId="urn:microsoft.com/office/officeart/2005/8/layout/hProcess4"/>
    <dgm:cxn modelId="{AD64515D-5802-44C6-AE89-33C9A900847C}" type="presParOf" srcId="{00CAC349-0D7F-44D1-ACCD-AF5D15A3CA40}" destId="{D2601112-5FC1-4C0E-8D2A-4E6CBA3CECF4}" srcOrd="0" destOrd="0" presId="urn:microsoft.com/office/officeart/2005/8/layout/hProcess4"/>
    <dgm:cxn modelId="{67548C46-A1FA-4355-B08A-20047DF477D4}" type="presParOf" srcId="{00CAC349-0D7F-44D1-ACCD-AF5D15A3CA40}" destId="{AF32E625-3E48-445B-9534-D77AD9541927}" srcOrd="1" destOrd="0" presId="urn:microsoft.com/office/officeart/2005/8/layout/hProcess4"/>
    <dgm:cxn modelId="{4E0B8F58-ACA2-4050-A03E-A2620C3825FD}" type="presParOf" srcId="{00CAC349-0D7F-44D1-ACCD-AF5D15A3CA40}" destId="{BD98428E-289B-47B9-A68F-2B28646CFFBE}" srcOrd="2" destOrd="0" presId="urn:microsoft.com/office/officeart/2005/8/layout/hProcess4"/>
    <dgm:cxn modelId="{8E760BCC-EFBB-4E25-BDDA-98222B5CA67A}" type="presParOf" srcId="{00CAC349-0D7F-44D1-ACCD-AF5D15A3CA40}" destId="{6DD21A6D-1ED9-4BBC-B63F-7A1FA8394970}" srcOrd="3" destOrd="0" presId="urn:microsoft.com/office/officeart/2005/8/layout/hProcess4"/>
    <dgm:cxn modelId="{A8B3782A-CDF9-4759-A305-C3256680B347}" type="presParOf" srcId="{00CAC349-0D7F-44D1-ACCD-AF5D15A3CA40}" destId="{F9C3B4E8-6881-48AE-A706-7CB585686D6A}" srcOrd="4" destOrd="0" presId="urn:microsoft.com/office/officeart/2005/8/layout/hProcess4"/>
    <dgm:cxn modelId="{149A0406-DB49-407D-8D82-0904A26556DB}" type="presParOf" srcId="{B03A645F-6000-4CAF-83A9-AD2ADFBE56A0}" destId="{2717E212-E743-4C13-B041-FC4BD8EBD492}" srcOrd="1" destOrd="0" presId="urn:microsoft.com/office/officeart/2005/8/layout/hProcess4"/>
    <dgm:cxn modelId="{F91D7A81-3F42-4BE0-A6A0-91A83C0CF0FB}" type="presParOf" srcId="{B03A645F-6000-4CAF-83A9-AD2ADFBE56A0}" destId="{D3D3CB5F-DF7B-46F3-A445-6CA8FC17841D}" srcOrd="2" destOrd="0" presId="urn:microsoft.com/office/officeart/2005/8/layout/hProcess4"/>
    <dgm:cxn modelId="{AF1A7C99-46F5-44A6-8F2B-EF728872A96F}" type="presParOf" srcId="{D3D3CB5F-DF7B-46F3-A445-6CA8FC17841D}" destId="{1A456FBC-1A56-4CDF-B8B4-A97B37E309F0}" srcOrd="0" destOrd="0" presId="urn:microsoft.com/office/officeart/2005/8/layout/hProcess4"/>
    <dgm:cxn modelId="{6FEF0870-BC64-4793-A65D-D888FAD6F728}" type="presParOf" srcId="{D3D3CB5F-DF7B-46F3-A445-6CA8FC17841D}" destId="{78DB5964-C5E3-44E9-B2AB-5B589D6A874C}" srcOrd="1" destOrd="0" presId="urn:microsoft.com/office/officeart/2005/8/layout/hProcess4"/>
    <dgm:cxn modelId="{5172DCD6-7E66-4C26-9A68-74DD58552F99}" type="presParOf" srcId="{D3D3CB5F-DF7B-46F3-A445-6CA8FC17841D}" destId="{9C6A035B-995F-4FB9-9D0B-49A7CC2D5487}" srcOrd="2" destOrd="0" presId="urn:microsoft.com/office/officeart/2005/8/layout/hProcess4"/>
    <dgm:cxn modelId="{7D61FE18-EBC7-4A44-B446-56A89EB5FB4E}" type="presParOf" srcId="{D3D3CB5F-DF7B-46F3-A445-6CA8FC17841D}" destId="{0D245631-727F-4E9D-90BA-AB44172F77C1}" srcOrd="3" destOrd="0" presId="urn:microsoft.com/office/officeart/2005/8/layout/hProcess4"/>
    <dgm:cxn modelId="{631770B2-1B8C-496C-BF66-32A702B1E2AA}" type="presParOf" srcId="{D3D3CB5F-DF7B-46F3-A445-6CA8FC17841D}" destId="{F396E565-5930-4C92-88CC-ACD1F2CFC0AE}" srcOrd="4" destOrd="0" presId="urn:microsoft.com/office/officeart/2005/8/layout/hProcess4"/>
    <dgm:cxn modelId="{C5D619C2-5520-4FE0-98B2-F378DC065644}" type="presParOf" srcId="{B03A645F-6000-4CAF-83A9-AD2ADFBE56A0}" destId="{E57C5F30-07C3-4413-B6C2-9A821395B83F}" srcOrd="3" destOrd="0" presId="urn:microsoft.com/office/officeart/2005/8/layout/hProcess4"/>
    <dgm:cxn modelId="{E6D3EF0B-200A-4DA1-9BF2-13B1B9B524F3}" type="presParOf" srcId="{B03A645F-6000-4CAF-83A9-AD2ADFBE56A0}" destId="{AF05EC6D-1BD8-4528-AC6D-717D4FA5E75E}" srcOrd="4" destOrd="0" presId="urn:microsoft.com/office/officeart/2005/8/layout/hProcess4"/>
    <dgm:cxn modelId="{35515457-0D8A-4B6A-909F-992EABB7E824}" type="presParOf" srcId="{AF05EC6D-1BD8-4528-AC6D-717D4FA5E75E}" destId="{6C574E4E-4963-47EC-9166-88823182045A}" srcOrd="0" destOrd="0" presId="urn:microsoft.com/office/officeart/2005/8/layout/hProcess4"/>
    <dgm:cxn modelId="{EBB7FF45-39E3-4BD1-9130-38EFA7C32B40}" type="presParOf" srcId="{AF05EC6D-1BD8-4528-AC6D-717D4FA5E75E}" destId="{08D0E923-A7E1-48F5-8928-4953E32CF1BF}" srcOrd="1" destOrd="0" presId="urn:microsoft.com/office/officeart/2005/8/layout/hProcess4"/>
    <dgm:cxn modelId="{F6DAA2A2-9B89-4465-B1C0-0C4CA41B15CC}" type="presParOf" srcId="{AF05EC6D-1BD8-4528-AC6D-717D4FA5E75E}" destId="{8937E30E-A374-4E7C-B796-4C6FD6F1A2AC}" srcOrd="2" destOrd="0" presId="urn:microsoft.com/office/officeart/2005/8/layout/hProcess4"/>
    <dgm:cxn modelId="{C313AD6B-0B7C-400B-A778-A369AD20EBC3}" type="presParOf" srcId="{AF05EC6D-1BD8-4528-AC6D-717D4FA5E75E}" destId="{B3F6E0C8-E5B4-46E5-AB13-612A19507BB8}" srcOrd="3" destOrd="0" presId="urn:microsoft.com/office/officeart/2005/8/layout/hProcess4"/>
    <dgm:cxn modelId="{EAFF5941-E284-445B-BDCF-D6CE82303EF1}" type="presParOf" srcId="{AF05EC6D-1BD8-4528-AC6D-717D4FA5E75E}" destId="{073242A8-1DCC-462C-BF90-BA102F214A03}" srcOrd="4" destOrd="0" presId="urn:microsoft.com/office/officeart/2005/8/layout/hProcess4"/>
    <dgm:cxn modelId="{F42D7CC3-34CE-40A7-A3DD-6652B9091C1F}" type="presParOf" srcId="{B03A645F-6000-4CAF-83A9-AD2ADFBE56A0}" destId="{F541C42C-37ED-424C-941E-E970FBEA0DA5}" srcOrd="5" destOrd="0" presId="urn:microsoft.com/office/officeart/2005/8/layout/hProcess4"/>
    <dgm:cxn modelId="{BF2F851B-2F27-4836-AA83-F5EE8F9AE941}" type="presParOf" srcId="{B03A645F-6000-4CAF-83A9-AD2ADFBE56A0}" destId="{33618086-64F3-4A45-B404-CDE2A4ED49DD}" srcOrd="6" destOrd="0" presId="urn:microsoft.com/office/officeart/2005/8/layout/hProcess4"/>
    <dgm:cxn modelId="{9ECD5C39-59DE-4D06-A2F2-360A5778FF1B}" type="presParOf" srcId="{33618086-64F3-4A45-B404-CDE2A4ED49DD}" destId="{DB793149-01B7-4362-AE4A-62C2036C4A91}" srcOrd="0" destOrd="0" presId="urn:microsoft.com/office/officeart/2005/8/layout/hProcess4"/>
    <dgm:cxn modelId="{2E4EFA42-5068-40C6-B610-778852BB0C98}" type="presParOf" srcId="{33618086-64F3-4A45-B404-CDE2A4ED49DD}" destId="{678FEB10-CF25-4A2E-A4A3-B3EB093AECF4}" srcOrd="1" destOrd="0" presId="urn:microsoft.com/office/officeart/2005/8/layout/hProcess4"/>
    <dgm:cxn modelId="{F5DFC594-83B0-4B71-B348-09B3B3ECECAE}" type="presParOf" srcId="{33618086-64F3-4A45-B404-CDE2A4ED49DD}" destId="{9DEF8BC6-06E8-4693-A709-DE5F910C0467}" srcOrd="2" destOrd="0" presId="urn:microsoft.com/office/officeart/2005/8/layout/hProcess4"/>
    <dgm:cxn modelId="{264BC694-0C70-4692-994A-C2A54D910B8D}" type="presParOf" srcId="{33618086-64F3-4A45-B404-CDE2A4ED49DD}" destId="{3B6C1656-F712-4889-AE64-893EE7AFC410}" srcOrd="3" destOrd="0" presId="urn:microsoft.com/office/officeart/2005/8/layout/hProcess4"/>
    <dgm:cxn modelId="{F6E12B7F-79F8-4953-AFF9-4E620E60EC70}" type="presParOf" srcId="{33618086-64F3-4A45-B404-CDE2A4ED49DD}" destId="{55818BCB-4A8B-414F-8B70-F872BABFCD13}" srcOrd="4" destOrd="0" presId="urn:microsoft.com/office/officeart/2005/8/layout/hProcess4"/>
    <dgm:cxn modelId="{AA17C79E-4A50-4912-8B66-117531C69A6A}" type="presParOf" srcId="{B03A645F-6000-4CAF-83A9-AD2ADFBE56A0}" destId="{8F046F24-0B5D-412D-9E39-E4889035F127}" srcOrd="7" destOrd="0" presId="urn:microsoft.com/office/officeart/2005/8/layout/hProcess4"/>
    <dgm:cxn modelId="{71A6376D-09EC-4179-92DB-8AE7C3E0BE9A}" type="presParOf" srcId="{B03A645F-6000-4CAF-83A9-AD2ADFBE56A0}" destId="{D63EE774-3F9C-4BDF-812E-333A7F22343B}" srcOrd="8" destOrd="0" presId="urn:microsoft.com/office/officeart/2005/8/layout/hProcess4"/>
    <dgm:cxn modelId="{7A0CE9FD-D59D-47BB-899E-CC7A75DC9337}" type="presParOf" srcId="{D63EE774-3F9C-4BDF-812E-333A7F22343B}" destId="{6CC14953-FDA9-4DCE-B738-46AD7C345939}" srcOrd="0" destOrd="0" presId="urn:microsoft.com/office/officeart/2005/8/layout/hProcess4"/>
    <dgm:cxn modelId="{BE070E76-3D72-495E-A27A-0CCD89D4834B}" type="presParOf" srcId="{D63EE774-3F9C-4BDF-812E-333A7F22343B}" destId="{CCA0C85D-5148-43B8-9E0F-B923EF310A33}" srcOrd="1" destOrd="0" presId="urn:microsoft.com/office/officeart/2005/8/layout/hProcess4"/>
    <dgm:cxn modelId="{8FCE72BB-A17D-4896-9899-906F1A60803B}" type="presParOf" srcId="{D63EE774-3F9C-4BDF-812E-333A7F22343B}" destId="{7ADF41F0-6D3F-453B-A705-828CDCBEB609}" srcOrd="2" destOrd="0" presId="urn:microsoft.com/office/officeart/2005/8/layout/hProcess4"/>
    <dgm:cxn modelId="{7DE7BD5B-B2AE-43B6-9C40-96902CB168C3}" type="presParOf" srcId="{D63EE774-3F9C-4BDF-812E-333A7F22343B}" destId="{55A925EF-12A7-4C52-9501-59A0446C0643}" srcOrd="3" destOrd="0" presId="urn:microsoft.com/office/officeart/2005/8/layout/hProcess4"/>
    <dgm:cxn modelId="{057677E4-D00D-4E19-86A8-807E28CA7534}" type="presParOf" srcId="{D63EE774-3F9C-4BDF-812E-333A7F22343B}" destId="{24012CB6-F287-4F5B-BE8C-420F3AE94DB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2E625-3E48-445B-9534-D77AD9541927}">
      <dsp:nvSpPr>
        <dsp:cNvPr id="0" name=""/>
        <dsp:cNvSpPr/>
      </dsp:nvSpPr>
      <dsp:spPr>
        <a:xfrm>
          <a:off x="3847" y="1118350"/>
          <a:ext cx="1389483" cy="11460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17E212-E743-4C13-B041-FC4BD8EBD492}">
      <dsp:nvSpPr>
        <dsp:cNvPr id="0" name=""/>
        <dsp:cNvSpPr/>
      </dsp:nvSpPr>
      <dsp:spPr>
        <a:xfrm>
          <a:off x="760554" y="1304576"/>
          <a:ext cx="1660458" cy="1660458"/>
        </a:xfrm>
        <a:prstGeom prst="leftCircularArrow">
          <a:avLst>
            <a:gd name="adj1" fmla="val 3921"/>
            <a:gd name="adj2" fmla="val 491380"/>
            <a:gd name="adj3" fmla="val 2266891"/>
            <a:gd name="adj4" fmla="val 9024489"/>
            <a:gd name="adj5" fmla="val 4574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D21A6D-1ED9-4BBC-B63F-7A1FA8394970}">
      <dsp:nvSpPr>
        <dsp:cNvPr id="0" name=""/>
        <dsp:cNvSpPr/>
      </dsp:nvSpPr>
      <dsp:spPr>
        <a:xfrm>
          <a:off x="312621" y="2018805"/>
          <a:ext cx="1235096" cy="491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Gisha" panose="020B0502040204020203" pitchFamily="34" charset="-79"/>
              <a:cs typeface="Gisha" panose="020B0502040204020203" pitchFamily="34" charset="-79"/>
            </a:rPr>
            <a:t>Process</a:t>
          </a:r>
          <a:endParaRPr lang="he-IL" sz="14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327006" y="2033190"/>
        <a:ext cx="1206326" cy="462387"/>
      </dsp:txXfrm>
    </dsp:sp>
    <dsp:sp modelId="{78DB5964-C5E3-44E9-B2AB-5B589D6A874C}">
      <dsp:nvSpPr>
        <dsp:cNvPr id="0" name=""/>
        <dsp:cNvSpPr/>
      </dsp:nvSpPr>
      <dsp:spPr>
        <a:xfrm>
          <a:off x="1857711" y="1118350"/>
          <a:ext cx="1389483" cy="11460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7C5F30-07C3-4413-B6C2-9A821395B83F}">
      <dsp:nvSpPr>
        <dsp:cNvPr id="0" name=""/>
        <dsp:cNvSpPr/>
      </dsp:nvSpPr>
      <dsp:spPr>
        <a:xfrm>
          <a:off x="2602838" y="372763"/>
          <a:ext cx="1838003" cy="1838003"/>
        </a:xfrm>
        <a:prstGeom prst="circularArrow">
          <a:avLst>
            <a:gd name="adj1" fmla="val 3542"/>
            <a:gd name="adj2" fmla="val 439895"/>
            <a:gd name="adj3" fmla="val 19384595"/>
            <a:gd name="adj4" fmla="val 12575511"/>
            <a:gd name="adj5" fmla="val 41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245631-727F-4E9D-90BA-AB44172F77C1}">
      <dsp:nvSpPr>
        <dsp:cNvPr id="0" name=""/>
        <dsp:cNvSpPr/>
      </dsp:nvSpPr>
      <dsp:spPr>
        <a:xfrm>
          <a:off x="2166485" y="872771"/>
          <a:ext cx="1235096" cy="491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Gisha" panose="020B0502040204020203" pitchFamily="34" charset="-79"/>
              <a:cs typeface="Gisha" panose="020B0502040204020203" pitchFamily="34" charset="-79"/>
            </a:rPr>
            <a:t>MMU</a:t>
          </a:r>
          <a:endParaRPr lang="he-IL" sz="14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2180870" y="887156"/>
        <a:ext cx="1206326" cy="462387"/>
      </dsp:txXfrm>
    </dsp:sp>
    <dsp:sp modelId="{08D0E923-A7E1-48F5-8928-4953E32CF1BF}">
      <dsp:nvSpPr>
        <dsp:cNvPr id="0" name=""/>
        <dsp:cNvSpPr/>
      </dsp:nvSpPr>
      <dsp:spPr>
        <a:xfrm>
          <a:off x="3711574" y="1118350"/>
          <a:ext cx="1389483" cy="11460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41C42C-37ED-424C-941E-E970FBEA0DA5}">
      <dsp:nvSpPr>
        <dsp:cNvPr id="0" name=""/>
        <dsp:cNvSpPr/>
      </dsp:nvSpPr>
      <dsp:spPr>
        <a:xfrm>
          <a:off x="4468281" y="1304576"/>
          <a:ext cx="1660458" cy="1660458"/>
        </a:xfrm>
        <a:prstGeom prst="leftCircularArrow">
          <a:avLst>
            <a:gd name="adj1" fmla="val 3921"/>
            <a:gd name="adj2" fmla="val 491380"/>
            <a:gd name="adj3" fmla="val 2266891"/>
            <a:gd name="adj4" fmla="val 9024489"/>
            <a:gd name="adj5" fmla="val 4574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F6E0C8-E5B4-46E5-AB13-612A19507BB8}">
      <dsp:nvSpPr>
        <dsp:cNvPr id="0" name=""/>
        <dsp:cNvSpPr/>
      </dsp:nvSpPr>
      <dsp:spPr>
        <a:xfrm>
          <a:off x="4020348" y="2018805"/>
          <a:ext cx="1235096" cy="491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Gisha" panose="020B0502040204020203" pitchFamily="34" charset="-79"/>
              <a:cs typeface="Gisha" panose="020B0502040204020203" pitchFamily="34" charset="-79"/>
            </a:rPr>
            <a:t>RAM</a:t>
          </a:r>
          <a:endParaRPr lang="he-IL" sz="14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4034733" y="2033190"/>
        <a:ext cx="1206326" cy="462387"/>
      </dsp:txXfrm>
    </dsp:sp>
    <dsp:sp modelId="{678FEB10-CF25-4A2E-A4A3-B3EB093AECF4}">
      <dsp:nvSpPr>
        <dsp:cNvPr id="0" name=""/>
        <dsp:cNvSpPr/>
      </dsp:nvSpPr>
      <dsp:spPr>
        <a:xfrm>
          <a:off x="5565437" y="1118350"/>
          <a:ext cx="1389483" cy="11460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046F24-0B5D-412D-9E39-E4889035F127}">
      <dsp:nvSpPr>
        <dsp:cNvPr id="0" name=""/>
        <dsp:cNvSpPr/>
      </dsp:nvSpPr>
      <dsp:spPr>
        <a:xfrm>
          <a:off x="6310565" y="372763"/>
          <a:ext cx="1838003" cy="1838003"/>
        </a:xfrm>
        <a:prstGeom prst="circularArrow">
          <a:avLst>
            <a:gd name="adj1" fmla="val 3542"/>
            <a:gd name="adj2" fmla="val 439895"/>
            <a:gd name="adj3" fmla="val 19384595"/>
            <a:gd name="adj4" fmla="val 12575511"/>
            <a:gd name="adj5" fmla="val 41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6C1656-F712-4889-AE64-893EE7AFC410}">
      <dsp:nvSpPr>
        <dsp:cNvPr id="0" name=""/>
        <dsp:cNvSpPr/>
      </dsp:nvSpPr>
      <dsp:spPr>
        <a:xfrm>
          <a:off x="5874211" y="872771"/>
          <a:ext cx="1235096" cy="491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Gisha" panose="020B0502040204020203" pitchFamily="34" charset="-79"/>
              <a:cs typeface="Gisha" panose="020B0502040204020203" pitchFamily="34" charset="-79"/>
            </a:rPr>
            <a:t>Paging</a:t>
          </a:r>
          <a:endParaRPr lang="he-IL" sz="14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5888596" y="887156"/>
        <a:ext cx="1206326" cy="462387"/>
      </dsp:txXfrm>
    </dsp:sp>
    <dsp:sp modelId="{CCA0C85D-5148-43B8-9E0F-B923EF310A33}">
      <dsp:nvSpPr>
        <dsp:cNvPr id="0" name=""/>
        <dsp:cNvSpPr/>
      </dsp:nvSpPr>
      <dsp:spPr>
        <a:xfrm>
          <a:off x="7419300" y="1118350"/>
          <a:ext cx="1389483" cy="11460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A925EF-12A7-4C52-9501-59A0446C0643}">
      <dsp:nvSpPr>
        <dsp:cNvPr id="0" name=""/>
        <dsp:cNvSpPr/>
      </dsp:nvSpPr>
      <dsp:spPr>
        <a:xfrm>
          <a:off x="7728074" y="2018805"/>
          <a:ext cx="1235096" cy="491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Gisha" panose="020B0502040204020203" pitchFamily="34" charset="-79"/>
              <a:cs typeface="Gisha" panose="020B0502040204020203" pitchFamily="34" charset="-79"/>
            </a:rPr>
            <a:t>Hard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Gisha" panose="020B0502040204020203" pitchFamily="34" charset="-79"/>
              <a:cs typeface="Gisha" panose="020B0502040204020203" pitchFamily="34" charset="-79"/>
            </a:rPr>
            <a:t>Drive</a:t>
          </a:r>
          <a:endParaRPr lang="he-IL" sz="1400" b="1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7742459" y="2033190"/>
        <a:ext cx="1206326" cy="462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360"/>
              </a:spcBef>
              <a:buClr>
                <a:srgbClr val="FFFFFF"/>
              </a:buClr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5F5834-A142-423E-94C9-FF8ADB215A35}"/>
              </a:ext>
            </a:extLst>
          </p:cNvPr>
          <p:cNvSpPr txBox="1">
            <a:spLocks/>
          </p:cNvSpPr>
          <p:nvPr/>
        </p:nvSpPr>
        <p:spPr>
          <a:xfrm>
            <a:off x="115295" y="4219793"/>
            <a:ext cx="3255152" cy="9237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Assigned by: Ran </a:t>
            </a:r>
            <a:r>
              <a:rPr lang="en-US" sz="1800" dirty="0" err="1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Lavi</a:t>
            </a:r>
            <a:br>
              <a:rPr lang="en-US" sz="18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18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Lecturer: Mr. </a:t>
            </a:r>
            <a:r>
              <a:rPr lang="en-US" sz="1800" dirty="0" err="1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Nissim</a:t>
            </a:r>
            <a:r>
              <a:rPr lang="en-US" sz="18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Brami</a:t>
            </a:r>
            <a:br>
              <a:rPr lang="en-US" sz="18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18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CF4B1-313E-43BB-A5D1-1B051CD3C2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1742871" cy="93184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52732E8-1396-4BBE-B6A3-E5F4B75344AD}"/>
              </a:ext>
            </a:extLst>
          </p:cNvPr>
          <p:cNvSpPr txBox="1">
            <a:spLocks/>
          </p:cNvSpPr>
          <p:nvPr/>
        </p:nvSpPr>
        <p:spPr>
          <a:xfrm>
            <a:off x="2369573" y="1021649"/>
            <a:ext cx="4424516" cy="161248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  <a:effectLst/>
                <a:latin typeface="Gisha" panose="020B0502040204020203" pitchFamily="34" charset="-79"/>
                <a:cs typeface="Gisha" panose="020B0502040204020203" pitchFamily="34" charset="-79"/>
              </a:rPr>
              <a:t>Memory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effectLst/>
                <a:latin typeface="Gisha" panose="020B0502040204020203" pitchFamily="34" charset="-79"/>
                <a:cs typeface="Gisha" panose="020B0502040204020203" pitchFamily="34" charset="-79"/>
              </a:rPr>
              <a:t> Management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effectLst/>
                <a:latin typeface="Gisha" panose="020B0502040204020203" pitchFamily="34" charset="-79"/>
                <a:cs typeface="Gisha" panose="020B0502040204020203" pitchFamily="34" charset="-79"/>
              </a:rPr>
              <a:t> Unit Project</a:t>
            </a:r>
            <a:endParaRPr lang="he-IL" sz="3600" dirty="0">
              <a:solidFill>
                <a:schemeClr val="tx1"/>
              </a:solidFill>
              <a:effectLst/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D3E6D-4197-412D-812A-041C2E4B4549}"/>
              </a:ext>
            </a:extLst>
          </p:cNvPr>
          <p:cNvSpPr/>
          <p:nvPr/>
        </p:nvSpPr>
        <p:spPr>
          <a:xfrm>
            <a:off x="2762863" y="2849537"/>
            <a:ext cx="3637936" cy="584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  <a:sym typeface="Muli"/>
              </a:rPr>
              <a:t>October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89459-B80F-4AB1-8757-EC45130C10F9}"/>
              </a:ext>
            </a:extLst>
          </p:cNvPr>
          <p:cNvSpPr/>
          <p:nvPr/>
        </p:nvSpPr>
        <p:spPr>
          <a:xfrm>
            <a:off x="1288028" y="1008112"/>
            <a:ext cx="6626941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The virtual memory has a limited capacity and sometimes it might runout.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In order to maintain the OS functionality, we’ll use the MMU to write on the Hard-Drive (physical memory) from the RAM(Virtual Memory) in both directions.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The MMU is a memory management unit inside the CPU that uses Paging with a combination of different algorithms, such as: LRU, NFU, Random so that we won’t lose any of our data stored in the virtual memory.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The project simulates the MMU according to the design patterns that have been taught.</a:t>
            </a:r>
            <a:r>
              <a:rPr lang="en-US" sz="19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endParaRPr lang="en-US" sz="19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19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D304CCC-BDC6-4BEC-B2F0-B0C355C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31" y="0"/>
            <a:ext cx="5328592" cy="100811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Gisha" panose="020B0502040204020203" pitchFamily="34" charset="-79"/>
                <a:cs typeface="Gisha" panose="020B0502040204020203" pitchFamily="34" charset="-79"/>
              </a:rPr>
              <a:t>MMU Architecture </a:t>
            </a:r>
            <a:endParaRPr lang="he-IL" sz="44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28329-2FC4-4DC4-90A1-01242860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092" y="109351"/>
            <a:ext cx="6763800" cy="503100"/>
          </a:xfrm>
        </p:spPr>
        <p:txBody>
          <a:bodyPr/>
          <a:lstStyle/>
          <a:p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MMU Architecture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A2207C93-DE0A-4F12-971A-1881D1CAE5BD}"/>
              </a:ext>
            </a:extLst>
          </p:cNvPr>
          <p:cNvSpPr txBox="1">
            <a:spLocks/>
          </p:cNvSpPr>
          <p:nvPr/>
        </p:nvSpPr>
        <p:spPr>
          <a:xfrm>
            <a:off x="2555776" y="-976106"/>
            <a:ext cx="3888432" cy="11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400"/>
              <a:t>MMU Graph</a:t>
            </a:r>
            <a:endParaRPr lang="he-IL" sz="1400" dirty="0"/>
          </a:p>
        </p:txBody>
      </p:sp>
      <p:graphicFrame>
        <p:nvGraphicFramePr>
          <p:cNvPr id="70" name="Content Placeholder 5">
            <a:extLst>
              <a:ext uri="{FF2B5EF4-FFF2-40B4-BE49-F238E27FC236}">
                <a16:creationId xmlns:a16="http://schemas.microsoft.com/office/drawing/2014/main" id="{3D8815EF-8DD7-4839-BBFE-CD0EAC881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932019"/>
              </p:ext>
            </p:extLst>
          </p:nvPr>
        </p:nvGraphicFramePr>
        <p:xfrm>
          <a:off x="114408" y="1100492"/>
          <a:ext cx="8967019" cy="338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AB5E51D5-8BCE-4C1A-A840-2AB7FD079C93}"/>
              </a:ext>
            </a:extLst>
          </p:cNvPr>
          <p:cNvSpPr txBox="1"/>
          <p:nvPr/>
        </p:nvSpPr>
        <p:spPr>
          <a:xfrm>
            <a:off x="932038" y="4095664"/>
            <a:ext cx="216512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/>
              <a:t>Sends a page request</a:t>
            </a:r>
            <a:endParaRPr lang="he-IL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90C745-0957-4C65-94FE-E0F728A60C51}"/>
              </a:ext>
            </a:extLst>
          </p:cNvPr>
          <p:cNvSpPr txBox="1"/>
          <p:nvPr/>
        </p:nvSpPr>
        <p:spPr>
          <a:xfrm>
            <a:off x="1868129" y="1057456"/>
            <a:ext cx="3352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Checks if the page exists in the RAM</a:t>
            </a:r>
            <a:endParaRPr lang="he-IL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72C0D2-9AB0-48AA-AE39-5D0C3F5C9788}"/>
              </a:ext>
            </a:extLst>
          </p:cNvPr>
          <p:cNvSpPr txBox="1"/>
          <p:nvPr/>
        </p:nvSpPr>
        <p:spPr>
          <a:xfrm>
            <a:off x="1118091" y="4771765"/>
            <a:ext cx="31884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/>
              <a:t>Returns to process if inside the RAM</a:t>
            </a:r>
            <a:endParaRPr lang="he-IL" sz="12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D6B25D-576B-481E-A5D2-EE9141E46445}"/>
              </a:ext>
            </a:extLst>
          </p:cNvPr>
          <p:cNvSpPr txBox="1"/>
          <p:nvPr/>
        </p:nvSpPr>
        <p:spPr>
          <a:xfrm>
            <a:off x="5830153" y="867825"/>
            <a:ext cx="32512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b="1"/>
              <a:t>If it’s </a:t>
            </a:r>
            <a:r>
              <a:rPr lang="en-US" sz="1200" b="1" dirty="0"/>
              <a:t>not inside the RAM, it will initiate the Paging algorithm to swap pages between the Hard Drive and the RAM</a:t>
            </a:r>
            <a:endParaRPr lang="he-IL" sz="1200" b="1" dirty="0"/>
          </a:p>
        </p:txBody>
      </p:sp>
      <p:sp>
        <p:nvSpPr>
          <p:cNvPr id="100" name="Arrow: Circular 99">
            <a:extLst>
              <a:ext uri="{FF2B5EF4-FFF2-40B4-BE49-F238E27FC236}">
                <a16:creationId xmlns:a16="http://schemas.microsoft.com/office/drawing/2014/main" id="{136634CD-5088-4A44-96C7-C218F201755E}"/>
              </a:ext>
            </a:extLst>
          </p:cNvPr>
          <p:cNvSpPr/>
          <p:nvPr/>
        </p:nvSpPr>
        <p:spPr>
          <a:xfrm flipH="1" flipV="1">
            <a:off x="17638" y="3207040"/>
            <a:ext cx="4931191" cy="1508853"/>
          </a:xfrm>
          <a:prstGeom prst="circularArrow">
            <a:avLst>
              <a:gd name="adj1" fmla="val 8264"/>
              <a:gd name="adj2" fmla="val 439895"/>
              <a:gd name="adj3" fmla="val 21310990"/>
              <a:gd name="adj4" fmla="val 10775958"/>
              <a:gd name="adj5" fmla="val 4132"/>
            </a:avLst>
          </a:prstGeom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170</Words>
  <Application>Microsoft Office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Georgia</vt:lpstr>
      <vt:lpstr>Gisha</vt:lpstr>
      <vt:lpstr>Muli</vt:lpstr>
      <vt:lpstr>Banquo template</vt:lpstr>
      <vt:lpstr>Banquo template</vt:lpstr>
      <vt:lpstr>PowerPoint Presentation</vt:lpstr>
      <vt:lpstr>MMU Architecture </vt:lpstr>
      <vt:lpstr>MMU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Idit</dc:creator>
  <cp:lastModifiedBy>Idit</cp:lastModifiedBy>
  <cp:revision>5</cp:revision>
  <dcterms:modified xsi:type="dcterms:W3CDTF">2017-10-19T17:48:45Z</dcterms:modified>
</cp:coreProperties>
</file>