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8" r:id="rId8"/>
    <p:sldId id="269" r:id="rId9"/>
    <p:sldId id="261" r:id="rId10"/>
    <p:sldId id="262" r:id="rId11"/>
    <p:sldId id="264" r:id="rId12"/>
    <p:sldId id="265" r:id="rId13"/>
    <p:sldId id="266" r:id="rId14"/>
    <p:sldId id="263" r:id="rId15"/>
  </p:sldIdLst>
  <p:sldSz cx="12192000" cy="6858000"/>
  <p:notesSz cx="6858000" cy="9144000"/>
  <p:defaultTextStyle>
    <a:defPPr>
      <a:defRPr lang="en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86" autoAdjust="0"/>
    <p:restoredTop sz="94660"/>
  </p:normalViewPr>
  <p:slideViewPr>
    <p:cSldViewPr snapToGrid="0">
      <p:cViewPr varScale="1">
        <p:scale>
          <a:sx n="95" d="100"/>
          <a:sy n="95" d="100"/>
        </p:scale>
        <p:origin x="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E7FCE9-E303-4003-A0B5-15F04ADCA5D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9F12C07-9431-458B-9DDA-4AAFB535A11C}">
      <dgm:prSet custT="1"/>
      <dgm:spPr/>
      <dgm:t>
        <a:bodyPr/>
        <a:lstStyle/>
        <a:p>
          <a:pPr algn="r" rtl="1"/>
          <a:r>
            <a:rPr lang="he-IL" sz="1400" b="1" dirty="0"/>
            <a:t>עצלנות</a:t>
          </a:r>
          <a:r>
            <a:rPr lang="he-IL" sz="1400" dirty="0"/>
            <a:t> – השקיה אוטומטית חוסכת זמן</a:t>
          </a:r>
          <a:endParaRPr lang="en-US" sz="1400" dirty="0"/>
        </a:p>
      </dgm:t>
    </dgm:pt>
    <dgm:pt modelId="{F65C6A2A-ED3B-4711-9AAC-A4C8911C5354}" type="parTrans" cxnId="{E5925EB1-F56D-4DD3-BBBA-732C00CB2850}">
      <dgm:prSet/>
      <dgm:spPr/>
      <dgm:t>
        <a:bodyPr/>
        <a:lstStyle/>
        <a:p>
          <a:endParaRPr lang="en-US"/>
        </a:p>
      </dgm:t>
    </dgm:pt>
    <dgm:pt modelId="{F15B0B10-2FBB-41FE-AEED-B0A6ADA8C67C}" type="sibTrans" cxnId="{E5925EB1-F56D-4DD3-BBBA-732C00CB2850}">
      <dgm:prSet/>
      <dgm:spPr/>
      <dgm:t>
        <a:bodyPr/>
        <a:lstStyle/>
        <a:p>
          <a:endParaRPr lang="en-US"/>
        </a:p>
      </dgm:t>
    </dgm:pt>
    <dgm:pt modelId="{B3CD2982-B42E-4FCC-AC29-308A9347164A}">
      <dgm:prSet custT="1"/>
      <dgm:spPr/>
      <dgm:t>
        <a:bodyPr/>
        <a:lstStyle/>
        <a:p>
          <a:pPr algn="r" rtl="1"/>
          <a:r>
            <a:rPr lang="he-IL" sz="1400" b="1" dirty="0"/>
            <a:t>חיסכון</a:t>
          </a:r>
          <a:r>
            <a:rPr lang="he-IL" sz="1400" dirty="0"/>
            <a:t> – השקיה מבוססת לחות קרקע תעניק לצמח את כמות המים הנדרשת לו ולא נבזבז מים על השקיה עודפת</a:t>
          </a:r>
          <a:endParaRPr lang="en-US" sz="1400" dirty="0"/>
        </a:p>
      </dgm:t>
    </dgm:pt>
    <dgm:pt modelId="{A97CC4D3-C944-4B6F-A083-852D24991AA1}" type="parTrans" cxnId="{1A408826-37D8-4A38-8F25-8302C191F9B4}">
      <dgm:prSet/>
      <dgm:spPr/>
      <dgm:t>
        <a:bodyPr/>
        <a:lstStyle/>
        <a:p>
          <a:endParaRPr lang="en-US"/>
        </a:p>
      </dgm:t>
    </dgm:pt>
    <dgm:pt modelId="{760FDB53-E2B6-422F-9C3E-FDB6C855B2D0}" type="sibTrans" cxnId="{1A408826-37D8-4A38-8F25-8302C191F9B4}">
      <dgm:prSet/>
      <dgm:spPr/>
      <dgm:t>
        <a:bodyPr/>
        <a:lstStyle/>
        <a:p>
          <a:endParaRPr lang="en-US"/>
        </a:p>
      </dgm:t>
    </dgm:pt>
    <dgm:pt modelId="{769361A0-3805-40F8-89B4-E270F1943ADD}">
      <dgm:prSet custT="1"/>
      <dgm:spPr/>
      <dgm:t>
        <a:bodyPr/>
        <a:lstStyle/>
        <a:p>
          <a:pPr algn="r" rtl="1"/>
          <a:r>
            <a:rPr lang="he-IL" sz="1400" b="1" dirty="0"/>
            <a:t>סקרנות</a:t>
          </a:r>
          <a:r>
            <a:rPr lang="he-IL" sz="1400" dirty="0"/>
            <a:t> – סקרן אותנו לדעת האם נוכל לראות קשר בין אחוז המים בקרקע לטמפרטורת עלה</a:t>
          </a:r>
          <a:endParaRPr lang="en-US" sz="1400" dirty="0"/>
        </a:p>
      </dgm:t>
    </dgm:pt>
    <dgm:pt modelId="{62DA813E-3454-4056-9EBD-50332AD8AF08}" type="parTrans" cxnId="{61F41A1D-DEC0-48FA-BA56-25A7FA698652}">
      <dgm:prSet/>
      <dgm:spPr/>
      <dgm:t>
        <a:bodyPr/>
        <a:lstStyle/>
        <a:p>
          <a:endParaRPr lang="en-US"/>
        </a:p>
      </dgm:t>
    </dgm:pt>
    <dgm:pt modelId="{1137539B-5A7E-4774-8EF1-46669613D520}" type="sibTrans" cxnId="{61F41A1D-DEC0-48FA-BA56-25A7FA698652}">
      <dgm:prSet/>
      <dgm:spPr/>
      <dgm:t>
        <a:bodyPr/>
        <a:lstStyle/>
        <a:p>
          <a:endParaRPr lang="en-US"/>
        </a:p>
      </dgm:t>
    </dgm:pt>
    <dgm:pt modelId="{F6F736ED-8615-4B03-A513-98D4E8A0CF18}">
      <dgm:prSet custT="1"/>
      <dgm:spPr/>
      <dgm:t>
        <a:bodyPr/>
        <a:lstStyle/>
        <a:p>
          <a:pPr algn="r" rtl="1"/>
          <a:r>
            <a:rPr lang="he-IL" sz="1400" b="1" dirty="0"/>
            <a:t>ידע</a:t>
          </a:r>
          <a:r>
            <a:rPr lang="he-IL" sz="1400" dirty="0"/>
            <a:t> – צבירת יכולות בתחום האלקטרוניקה והמחשוב ע"מ ליצור ממשקי חקלאות אוטונומיים תוכל לתרום לחקלאות העתידית (ולפוטנציאל הכסף שנוכל להרוויח לאחר התואר)</a:t>
          </a:r>
          <a:endParaRPr lang="en-US" sz="1400" dirty="0"/>
        </a:p>
      </dgm:t>
    </dgm:pt>
    <dgm:pt modelId="{1A0BB084-F6BB-451A-80BB-B578162CAC6A}" type="parTrans" cxnId="{BCAEFFA3-3DB5-48D3-9EB8-E0DAA3CEC799}">
      <dgm:prSet/>
      <dgm:spPr/>
      <dgm:t>
        <a:bodyPr/>
        <a:lstStyle/>
        <a:p>
          <a:endParaRPr lang="en-US"/>
        </a:p>
      </dgm:t>
    </dgm:pt>
    <dgm:pt modelId="{0F71B7A3-AE07-4C0F-BFB2-C834F1B6C227}" type="sibTrans" cxnId="{BCAEFFA3-3DB5-48D3-9EB8-E0DAA3CEC799}">
      <dgm:prSet/>
      <dgm:spPr/>
      <dgm:t>
        <a:bodyPr/>
        <a:lstStyle/>
        <a:p>
          <a:endParaRPr lang="en-US"/>
        </a:p>
      </dgm:t>
    </dgm:pt>
    <dgm:pt modelId="{72EBAB1E-E96A-43AA-8151-471D709EF6DA}">
      <dgm:prSet custT="1"/>
      <dgm:spPr/>
      <dgm:t>
        <a:bodyPr/>
        <a:lstStyle/>
        <a:p>
          <a:pPr algn="r" rtl="1"/>
          <a:r>
            <a:rPr lang="he-IL" sz="1400" b="1" dirty="0"/>
            <a:t>כיף</a:t>
          </a:r>
          <a:r>
            <a:rPr lang="he-IL" sz="1400" dirty="0"/>
            <a:t> – כי זה פאן לעשות פרויקט אמיתי בחממה</a:t>
          </a:r>
          <a:endParaRPr lang="en-US" sz="1400" dirty="0"/>
        </a:p>
      </dgm:t>
    </dgm:pt>
    <dgm:pt modelId="{063A06BA-CD93-4FB3-BCF1-60F6312BF656}" type="parTrans" cxnId="{F39DCA24-3894-4FEE-8305-2CF67BB4A6BB}">
      <dgm:prSet/>
      <dgm:spPr/>
      <dgm:t>
        <a:bodyPr/>
        <a:lstStyle/>
        <a:p>
          <a:endParaRPr lang="en-US"/>
        </a:p>
      </dgm:t>
    </dgm:pt>
    <dgm:pt modelId="{AC985EDE-32D6-4E55-9809-743B937CC5B7}" type="sibTrans" cxnId="{F39DCA24-3894-4FEE-8305-2CF67BB4A6BB}">
      <dgm:prSet/>
      <dgm:spPr/>
      <dgm:t>
        <a:bodyPr/>
        <a:lstStyle/>
        <a:p>
          <a:endParaRPr lang="en-US"/>
        </a:p>
      </dgm:t>
    </dgm:pt>
    <dgm:pt modelId="{A8127B9F-3351-468B-9A96-CA9D360497FE}" type="pres">
      <dgm:prSet presAssocID="{43E7FCE9-E303-4003-A0B5-15F04ADCA5D5}" presName="root" presStyleCnt="0">
        <dgm:presLayoutVars>
          <dgm:dir/>
          <dgm:resizeHandles val="exact"/>
        </dgm:presLayoutVars>
      </dgm:prSet>
      <dgm:spPr/>
    </dgm:pt>
    <dgm:pt modelId="{D4F65C3B-ED81-4DB1-9B13-E0A2B3AEE8D8}" type="pres">
      <dgm:prSet presAssocID="{43E7FCE9-E303-4003-A0B5-15F04ADCA5D5}" presName="container" presStyleCnt="0">
        <dgm:presLayoutVars>
          <dgm:dir/>
          <dgm:resizeHandles val="exact"/>
        </dgm:presLayoutVars>
      </dgm:prSet>
      <dgm:spPr/>
    </dgm:pt>
    <dgm:pt modelId="{5DDE5298-28F4-4202-87D9-4377B6EC6520}" type="pres">
      <dgm:prSet presAssocID="{59F12C07-9431-458B-9DDA-4AAFB535A11C}" presName="compNode" presStyleCnt="0"/>
      <dgm:spPr/>
    </dgm:pt>
    <dgm:pt modelId="{DE7D80C3-53E0-4639-874B-20CEC1CDC57D}" type="pres">
      <dgm:prSet presAssocID="{59F12C07-9431-458B-9DDA-4AAFB535A11C}" presName="iconBgRect" presStyleLbl="bgShp" presStyleIdx="0" presStyleCnt="5"/>
      <dgm:spPr/>
    </dgm:pt>
    <dgm:pt modelId="{9A5065D9-3814-43A9-9CA6-6BED7A31A389}" type="pres">
      <dgm:prSet presAssocID="{59F12C07-9431-458B-9DDA-4AAFB535A11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מים"/>
        </a:ext>
      </dgm:extLst>
    </dgm:pt>
    <dgm:pt modelId="{1CD0ECDF-D960-48BE-8FF6-85F785ED0242}" type="pres">
      <dgm:prSet presAssocID="{59F12C07-9431-458B-9DDA-4AAFB535A11C}" presName="spaceRect" presStyleCnt="0"/>
      <dgm:spPr/>
    </dgm:pt>
    <dgm:pt modelId="{24272C37-4491-4A0B-88AC-B754B202B02E}" type="pres">
      <dgm:prSet presAssocID="{59F12C07-9431-458B-9DDA-4AAFB535A11C}" presName="textRect" presStyleLbl="revTx" presStyleIdx="0" presStyleCnt="5">
        <dgm:presLayoutVars>
          <dgm:chMax val="1"/>
          <dgm:chPref val="1"/>
        </dgm:presLayoutVars>
      </dgm:prSet>
      <dgm:spPr/>
    </dgm:pt>
    <dgm:pt modelId="{845347B2-7DEF-4E01-8E2B-BBA2C1484568}" type="pres">
      <dgm:prSet presAssocID="{F15B0B10-2FBB-41FE-AEED-B0A6ADA8C67C}" presName="sibTrans" presStyleLbl="sibTrans2D1" presStyleIdx="0" presStyleCnt="0"/>
      <dgm:spPr/>
    </dgm:pt>
    <dgm:pt modelId="{6F2E2301-0FBB-49D0-B94F-71F8F2C6DF5E}" type="pres">
      <dgm:prSet presAssocID="{B3CD2982-B42E-4FCC-AC29-308A9347164A}" presName="compNode" presStyleCnt="0"/>
      <dgm:spPr/>
    </dgm:pt>
    <dgm:pt modelId="{F1E54796-B200-4FB1-9C25-13015C7F86EE}" type="pres">
      <dgm:prSet presAssocID="{B3CD2982-B42E-4FCC-AC29-308A9347164A}" presName="iconBgRect" presStyleLbl="bgShp" presStyleIdx="1" presStyleCnt="5"/>
      <dgm:spPr/>
    </dgm:pt>
    <dgm:pt modelId="{93D93E28-E8C7-456C-87DA-93165E0DA32C}" type="pres">
      <dgm:prSet presAssocID="{B3CD2982-B42E-4FCC-AC29-308A9347164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צמח"/>
        </a:ext>
      </dgm:extLst>
    </dgm:pt>
    <dgm:pt modelId="{01E0C747-C8DE-489B-B961-CB5D5A67D196}" type="pres">
      <dgm:prSet presAssocID="{B3CD2982-B42E-4FCC-AC29-308A9347164A}" presName="spaceRect" presStyleCnt="0"/>
      <dgm:spPr/>
    </dgm:pt>
    <dgm:pt modelId="{C2B5A092-9D2B-49B7-AB32-B45BDB7DB370}" type="pres">
      <dgm:prSet presAssocID="{B3CD2982-B42E-4FCC-AC29-308A9347164A}" presName="textRect" presStyleLbl="revTx" presStyleIdx="1" presStyleCnt="5">
        <dgm:presLayoutVars>
          <dgm:chMax val="1"/>
          <dgm:chPref val="1"/>
        </dgm:presLayoutVars>
      </dgm:prSet>
      <dgm:spPr/>
    </dgm:pt>
    <dgm:pt modelId="{0490E550-0B07-4784-A5F3-744D6C8254AC}" type="pres">
      <dgm:prSet presAssocID="{760FDB53-E2B6-422F-9C3E-FDB6C855B2D0}" presName="sibTrans" presStyleLbl="sibTrans2D1" presStyleIdx="0" presStyleCnt="0"/>
      <dgm:spPr/>
    </dgm:pt>
    <dgm:pt modelId="{1C491D28-D59F-4902-AA26-3D5B90665705}" type="pres">
      <dgm:prSet presAssocID="{769361A0-3805-40F8-89B4-E270F1943ADD}" presName="compNode" presStyleCnt="0"/>
      <dgm:spPr/>
    </dgm:pt>
    <dgm:pt modelId="{4119049B-40D8-4126-95CC-A929F0AFBA6F}" type="pres">
      <dgm:prSet presAssocID="{769361A0-3805-40F8-89B4-E270F1943ADD}" presName="iconBgRect" presStyleLbl="bgShp" presStyleIdx="2" presStyleCnt="5"/>
      <dgm:spPr/>
    </dgm:pt>
    <dgm:pt modelId="{46FA3A78-9702-4E93-A4F9-6FB5C4C58199}" type="pres">
      <dgm:prSet presAssocID="{769361A0-3805-40F8-89B4-E270F1943AD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שאלות"/>
        </a:ext>
      </dgm:extLst>
    </dgm:pt>
    <dgm:pt modelId="{F6D9AC65-B101-4537-96F8-3C88BD5155DA}" type="pres">
      <dgm:prSet presAssocID="{769361A0-3805-40F8-89B4-E270F1943ADD}" presName="spaceRect" presStyleCnt="0"/>
      <dgm:spPr/>
    </dgm:pt>
    <dgm:pt modelId="{91D2C064-D33F-447A-83F8-B846157AF5AA}" type="pres">
      <dgm:prSet presAssocID="{769361A0-3805-40F8-89B4-E270F1943ADD}" presName="textRect" presStyleLbl="revTx" presStyleIdx="2" presStyleCnt="5">
        <dgm:presLayoutVars>
          <dgm:chMax val="1"/>
          <dgm:chPref val="1"/>
        </dgm:presLayoutVars>
      </dgm:prSet>
      <dgm:spPr/>
    </dgm:pt>
    <dgm:pt modelId="{16DF47C1-A936-4572-A9FB-8A6BE1DF8EB3}" type="pres">
      <dgm:prSet presAssocID="{1137539B-5A7E-4774-8EF1-46669613D520}" presName="sibTrans" presStyleLbl="sibTrans2D1" presStyleIdx="0" presStyleCnt="0"/>
      <dgm:spPr/>
    </dgm:pt>
    <dgm:pt modelId="{38303BDB-143E-420E-A04B-A4C33B07D480}" type="pres">
      <dgm:prSet presAssocID="{F6F736ED-8615-4B03-A513-98D4E8A0CF18}" presName="compNode" presStyleCnt="0"/>
      <dgm:spPr/>
    </dgm:pt>
    <dgm:pt modelId="{DB3810C4-52E3-4E27-8088-CD9DC3707551}" type="pres">
      <dgm:prSet presAssocID="{F6F736ED-8615-4B03-A513-98D4E8A0CF18}" presName="iconBgRect" presStyleLbl="bgShp" presStyleIdx="3" presStyleCnt="5"/>
      <dgm:spPr/>
    </dgm:pt>
    <dgm:pt modelId="{3493E97B-91AD-475E-97D8-2D6529542706}" type="pres">
      <dgm:prSet presAssocID="{F6F736ED-8615-4B03-A513-98D4E8A0CF1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rm scene"/>
        </a:ext>
      </dgm:extLst>
    </dgm:pt>
    <dgm:pt modelId="{D24CD1A7-1C52-411B-9006-5F640EF89D24}" type="pres">
      <dgm:prSet presAssocID="{F6F736ED-8615-4B03-A513-98D4E8A0CF18}" presName="spaceRect" presStyleCnt="0"/>
      <dgm:spPr/>
    </dgm:pt>
    <dgm:pt modelId="{6C12EF3D-DBDD-4C41-BB95-A6D4FCC3AC84}" type="pres">
      <dgm:prSet presAssocID="{F6F736ED-8615-4B03-A513-98D4E8A0CF18}" presName="textRect" presStyleLbl="revTx" presStyleIdx="3" presStyleCnt="5">
        <dgm:presLayoutVars>
          <dgm:chMax val="1"/>
          <dgm:chPref val="1"/>
        </dgm:presLayoutVars>
      </dgm:prSet>
      <dgm:spPr/>
    </dgm:pt>
    <dgm:pt modelId="{A55EF8C6-5276-440B-89A9-BD2C2337DDCD}" type="pres">
      <dgm:prSet presAssocID="{0F71B7A3-AE07-4C0F-BFB2-C834F1B6C227}" presName="sibTrans" presStyleLbl="sibTrans2D1" presStyleIdx="0" presStyleCnt="0"/>
      <dgm:spPr/>
    </dgm:pt>
    <dgm:pt modelId="{A12C43EF-AC1A-4EEE-806A-F9D47A79519A}" type="pres">
      <dgm:prSet presAssocID="{72EBAB1E-E96A-43AA-8151-471D709EF6DA}" presName="compNode" presStyleCnt="0"/>
      <dgm:spPr/>
    </dgm:pt>
    <dgm:pt modelId="{7D2DD9B9-C9C3-4DED-B03B-E25424EB8DA6}" type="pres">
      <dgm:prSet presAssocID="{72EBAB1E-E96A-43AA-8151-471D709EF6DA}" presName="iconBgRect" presStyleLbl="bgShp" presStyleIdx="4" presStyleCnt="5"/>
      <dgm:spPr/>
    </dgm:pt>
    <dgm:pt modelId="{CFC42F8D-E369-47D7-AF8E-2AB5D51629E8}" type="pres">
      <dgm:prSet presAssocID="{72EBAB1E-E96A-43AA-8151-471D709EF6D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פיצה"/>
        </a:ext>
      </dgm:extLst>
    </dgm:pt>
    <dgm:pt modelId="{264B008A-B4ED-4373-B258-A3193C586A78}" type="pres">
      <dgm:prSet presAssocID="{72EBAB1E-E96A-43AA-8151-471D709EF6DA}" presName="spaceRect" presStyleCnt="0"/>
      <dgm:spPr/>
    </dgm:pt>
    <dgm:pt modelId="{A44E8260-49EE-44BC-871D-10ED98628E18}" type="pres">
      <dgm:prSet presAssocID="{72EBAB1E-E96A-43AA-8151-471D709EF6D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1B0750E-15FE-4740-9109-AEBDAD08BCE2}" type="presOf" srcId="{0F71B7A3-AE07-4C0F-BFB2-C834F1B6C227}" destId="{A55EF8C6-5276-440B-89A9-BD2C2337DDCD}" srcOrd="0" destOrd="0" presId="urn:microsoft.com/office/officeart/2018/2/layout/IconCircleList"/>
    <dgm:cxn modelId="{6F8BD11A-4828-4E3A-AA7D-B292886AAB7F}" type="presOf" srcId="{72EBAB1E-E96A-43AA-8151-471D709EF6DA}" destId="{A44E8260-49EE-44BC-871D-10ED98628E18}" srcOrd="0" destOrd="0" presId="urn:microsoft.com/office/officeart/2018/2/layout/IconCircleList"/>
    <dgm:cxn modelId="{61F41A1D-DEC0-48FA-BA56-25A7FA698652}" srcId="{43E7FCE9-E303-4003-A0B5-15F04ADCA5D5}" destId="{769361A0-3805-40F8-89B4-E270F1943ADD}" srcOrd="2" destOrd="0" parTransId="{62DA813E-3454-4056-9EBD-50332AD8AF08}" sibTransId="{1137539B-5A7E-4774-8EF1-46669613D520}"/>
    <dgm:cxn modelId="{77F22520-03E6-4EE8-AE92-C3750D7CF0D4}" type="presOf" srcId="{769361A0-3805-40F8-89B4-E270F1943ADD}" destId="{91D2C064-D33F-447A-83F8-B846157AF5AA}" srcOrd="0" destOrd="0" presId="urn:microsoft.com/office/officeart/2018/2/layout/IconCircleList"/>
    <dgm:cxn modelId="{F39DCA24-3894-4FEE-8305-2CF67BB4A6BB}" srcId="{43E7FCE9-E303-4003-A0B5-15F04ADCA5D5}" destId="{72EBAB1E-E96A-43AA-8151-471D709EF6DA}" srcOrd="4" destOrd="0" parTransId="{063A06BA-CD93-4FB3-BCF1-60F6312BF656}" sibTransId="{AC985EDE-32D6-4E55-9809-743B937CC5B7}"/>
    <dgm:cxn modelId="{1A408826-37D8-4A38-8F25-8302C191F9B4}" srcId="{43E7FCE9-E303-4003-A0B5-15F04ADCA5D5}" destId="{B3CD2982-B42E-4FCC-AC29-308A9347164A}" srcOrd="1" destOrd="0" parTransId="{A97CC4D3-C944-4B6F-A083-852D24991AA1}" sibTransId="{760FDB53-E2B6-422F-9C3E-FDB6C855B2D0}"/>
    <dgm:cxn modelId="{B049D95B-8446-4C6A-9A16-020EBF50F3F0}" type="presOf" srcId="{F6F736ED-8615-4B03-A513-98D4E8A0CF18}" destId="{6C12EF3D-DBDD-4C41-BB95-A6D4FCC3AC84}" srcOrd="0" destOrd="0" presId="urn:microsoft.com/office/officeart/2018/2/layout/IconCircleList"/>
    <dgm:cxn modelId="{F2E20649-7CAE-46F1-B736-54634CDA2097}" type="presOf" srcId="{B3CD2982-B42E-4FCC-AC29-308A9347164A}" destId="{C2B5A092-9D2B-49B7-AB32-B45BDB7DB370}" srcOrd="0" destOrd="0" presId="urn:microsoft.com/office/officeart/2018/2/layout/IconCircleList"/>
    <dgm:cxn modelId="{B1F29A80-9305-49EB-91BB-84CC86E07A54}" type="presOf" srcId="{59F12C07-9431-458B-9DDA-4AAFB535A11C}" destId="{24272C37-4491-4A0B-88AC-B754B202B02E}" srcOrd="0" destOrd="0" presId="urn:microsoft.com/office/officeart/2018/2/layout/IconCircleList"/>
    <dgm:cxn modelId="{8D85B080-D238-4271-AF9C-C1684176200D}" type="presOf" srcId="{1137539B-5A7E-4774-8EF1-46669613D520}" destId="{16DF47C1-A936-4572-A9FB-8A6BE1DF8EB3}" srcOrd="0" destOrd="0" presId="urn:microsoft.com/office/officeart/2018/2/layout/IconCircleList"/>
    <dgm:cxn modelId="{BCAEFFA3-3DB5-48D3-9EB8-E0DAA3CEC799}" srcId="{43E7FCE9-E303-4003-A0B5-15F04ADCA5D5}" destId="{F6F736ED-8615-4B03-A513-98D4E8A0CF18}" srcOrd="3" destOrd="0" parTransId="{1A0BB084-F6BB-451A-80BB-B578162CAC6A}" sibTransId="{0F71B7A3-AE07-4C0F-BFB2-C834F1B6C227}"/>
    <dgm:cxn modelId="{1A497EA8-48FE-4698-BFFB-2993B2B906C1}" type="presOf" srcId="{43E7FCE9-E303-4003-A0B5-15F04ADCA5D5}" destId="{A8127B9F-3351-468B-9A96-CA9D360497FE}" srcOrd="0" destOrd="0" presId="urn:microsoft.com/office/officeart/2018/2/layout/IconCircleList"/>
    <dgm:cxn modelId="{E5925EB1-F56D-4DD3-BBBA-732C00CB2850}" srcId="{43E7FCE9-E303-4003-A0B5-15F04ADCA5D5}" destId="{59F12C07-9431-458B-9DDA-4AAFB535A11C}" srcOrd="0" destOrd="0" parTransId="{F65C6A2A-ED3B-4711-9AAC-A4C8911C5354}" sibTransId="{F15B0B10-2FBB-41FE-AEED-B0A6ADA8C67C}"/>
    <dgm:cxn modelId="{BDA404BF-F427-4820-9124-AD19BEEB3715}" type="presOf" srcId="{F15B0B10-2FBB-41FE-AEED-B0A6ADA8C67C}" destId="{845347B2-7DEF-4E01-8E2B-BBA2C1484568}" srcOrd="0" destOrd="0" presId="urn:microsoft.com/office/officeart/2018/2/layout/IconCircleList"/>
    <dgm:cxn modelId="{F2341AFA-5958-449A-B1A7-D80A5867C153}" type="presOf" srcId="{760FDB53-E2B6-422F-9C3E-FDB6C855B2D0}" destId="{0490E550-0B07-4784-A5F3-744D6C8254AC}" srcOrd="0" destOrd="0" presId="urn:microsoft.com/office/officeart/2018/2/layout/IconCircleList"/>
    <dgm:cxn modelId="{F9F8E472-068E-41D8-B908-81C02642D102}" type="presParOf" srcId="{A8127B9F-3351-468B-9A96-CA9D360497FE}" destId="{D4F65C3B-ED81-4DB1-9B13-E0A2B3AEE8D8}" srcOrd="0" destOrd="0" presId="urn:microsoft.com/office/officeart/2018/2/layout/IconCircleList"/>
    <dgm:cxn modelId="{AE9078CD-CDB9-4917-BA53-D133BD0F83BD}" type="presParOf" srcId="{D4F65C3B-ED81-4DB1-9B13-E0A2B3AEE8D8}" destId="{5DDE5298-28F4-4202-87D9-4377B6EC6520}" srcOrd="0" destOrd="0" presId="urn:microsoft.com/office/officeart/2018/2/layout/IconCircleList"/>
    <dgm:cxn modelId="{177F933D-0E09-4E87-BCC2-B1F2CB3B2B32}" type="presParOf" srcId="{5DDE5298-28F4-4202-87D9-4377B6EC6520}" destId="{DE7D80C3-53E0-4639-874B-20CEC1CDC57D}" srcOrd="0" destOrd="0" presId="urn:microsoft.com/office/officeart/2018/2/layout/IconCircleList"/>
    <dgm:cxn modelId="{C290A84F-04E0-4C58-A056-86AF58C85F87}" type="presParOf" srcId="{5DDE5298-28F4-4202-87D9-4377B6EC6520}" destId="{9A5065D9-3814-43A9-9CA6-6BED7A31A389}" srcOrd="1" destOrd="0" presId="urn:microsoft.com/office/officeart/2018/2/layout/IconCircleList"/>
    <dgm:cxn modelId="{EAD1EE0D-51F1-456D-945E-2D7A34F40086}" type="presParOf" srcId="{5DDE5298-28F4-4202-87D9-4377B6EC6520}" destId="{1CD0ECDF-D960-48BE-8FF6-85F785ED0242}" srcOrd="2" destOrd="0" presId="urn:microsoft.com/office/officeart/2018/2/layout/IconCircleList"/>
    <dgm:cxn modelId="{83128C1D-60EA-4348-9560-617330585F09}" type="presParOf" srcId="{5DDE5298-28F4-4202-87D9-4377B6EC6520}" destId="{24272C37-4491-4A0B-88AC-B754B202B02E}" srcOrd="3" destOrd="0" presId="urn:microsoft.com/office/officeart/2018/2/layout/IconCircleList"/>
    <dgm:cxn modelId="{010D5F77-87EE-4396-8535-2F3210B92797}" type="presParOf" srcId="{D4F65C3B-ED81-4DB1-9B13-E0A2B3AEE8D8}" destId="{845347B2-7DEF-4E01-8E2B-BBA2C1484568}" srcOrd="1" destOrd="0" presId="urn:microsoft.com/office/officeart/2018/2/layout/IconCircleList"/>
    <dgm:cxn modelId="{46238596-7B1E-4701-B7A6-6AEDE403AAC3}" type="presParOf" srcId="{D4F65C3B-ED81-4DB1-9B13-E0A2B3AEE8D8}" destId="{6F2E2301-0FBB-49D0-B94F-71F8F2C6DF5E}" srcOrd="2" destOrd="0" presId="urn:microsoft.com/office/officeart/2018/2/layout/IconCircleList"/>
    <dgm:cxn modelId="{BC0810D8-8AF4-4030-8D25-2A8DFA515F99}" type="presParOf" srcId="{6F2E2301-0FBB-49D0-B94F-71F8F2C6DF5E}" destId="{F1E54796-B200-4FB1-9C25-13015C7F86EE}" srcOrd="0" destOrd="0" presId="urn:microsoft.com/office/officeart/2018/2/layout/IconCircleList"/>
    <dgm:cxn modelId="{8CC78168-4E2D-4CCE-AD74-42BA877C444D}" type="presParOf" srcId="{6F2E2301-0FBB-49D0-B94F-71F8F2C6DF5E}" destId="{93D93E28-E8C7-456C-87DA-93165E0DA32C}" srcOrd="1" destOrd="0" presId="urn:microsoft.com/office/officeart/2018/2/layout/IconCircleList"/>
    <dgm:cxn modelId="{5F043D60-5134-4D1E-92C9-5CAC63FB19F8}" type="presParOf" srcId="{6F2E2301-0FBB-49D0-B94F-71F8F2C6DF5E}" destId="{01E0C747-C8DE-489B-B961-CB5D5A67D196}" srcOrd="2" destOrd="0" presId="urn:microsoft.com/office/officeart/2018/2/layout/IconCircleList"/>
    <dgm:cxn modelId="{87FF40EE-15D5-4A6E-8F7D-868C97E72770}" type="presParOf" srcId="{6F2E2301-0FBB-49D0-B94F-71F8F2C6DF5E}" destId="{C2B5A092-9D2B-49B7-AB32-B45BDB7DB370}" srcOrd="3" destOrd="0" presId="urn:microsoft.com/office/officeart/2018/2/layout/IconCircleList"/>
    <dgm:cxn modelId="{27C75C4F-B723-4A5E-936A-2F1A54667521}" type="presParOf" srcId="{D4F65C3B-ED81-4DB1-9B13-E0A2B3AEE8D8}" destId="{0490E550-0B07-4784-A5F3-744D6C8254AC}" srcOrd="3" destOrd="0" presId="urn:microsoft.com/office/officeart/2018/2/layout/IconCircleList"/>
    <dgm:cxn modelId="{A068F2F8-BCA8-4C4E-B681-091C1F98A470}" type="presParOf" srcId="{D4F65C3B-ED81-4DB1-9B13-E0A2B3AEE8D8}" destId="{1C491D28-D59F-4902-AA26-3D5B90665705}" srcOrd="4" destOrd="0" presId="urn:microsoft.com/office/officeart/2018/2/layout/IconCircleList"/>
    <dgm:cxn modelId="{838D36FF-EE8D-4BCD-BE8F-200DE388A9E8}" type="presParOf" srcId="{1C491D28-D59F-4902-AA26-3D5B90665705}" destId="{4119049B-40D8-4126-95CC-A929F0AFBA6F}" srcOrd="0" destOrd="0" presId="urn:microsoft.com/office/officeart/2018/2/layout/IconCircleList"/>
    <dgm:cxn modelId="{39BC9DCE-EA8B-485E-A27B-6895BA041E2A}" type="presParOf" srcId="{1C491D28-D59F-4902-AA26-3D5B90665705}" destId="{46FA3A78-9702-4E93-A4F9-6FB5C4C58199}" srcOrd="1" destOrd="0" presId="urn:microsoft.com/office/officeart/2018/2/layout/IconCircleList"/>
    <dgm:cxn modelId="{EFB51E79-E22B-4700-BDDC-A27D0736F129}" type="presParOf" srcId="{1C491D28-D59F-4902-AA26-3D5B90665705}" destId="{F6D9AC65-B101-4537-96F8-3C88BD5155DA}" srcOrd="2" destOrd="0" presId="urn:microsoft.com/office/officeart/2018/2/layout/IconCircleList"/>
    <dgm:cxn modelId="{C45227E0-F17D-4112-BBDB-DE15D4AAF5AB}" type="presParOf" srcId="{1C491D28-D59F-4902-AA26-3D5B90665705}" destId="{91D2C064-D33F-447A-83F8-B846157AF5AA}" srcOrd="3" destOrd="0" presId="urn:microsoft.com/office/officeart/2018/2/layout/IconCircleList"/>
    <dgm:cxn modelId="{2758CFB1-71CC-4633-8DC4-80EC74AA1DD5}" type="presParOf" srcId="{D4F65C3B-ED81-4DB1-9B13-E0A2B3AEE8D8}" destId="{16DF47C1-A936-4572-A9FB-8A6BE1DF8EB3}" srcOrd="5" destOrd="0" presId="urn:microsoft.com/office/officeart/2018/2/layout/IconCircleList"/>
    <dgm:cxn modelId="{37A0F140-3841-43DA-99FC-EDFA977C5399}" type="presParOf" srcId="{D4F65C3B-ED81-4DB1-9B13-E0A2B3AEE8D8}" destId="{38303BDB-143E-420E-A04B-A4C33B07D480}" srcOrd="6" destOrd="0" presId="urn:microsoft.com/office/officeart/2018/2/layout/IconCircleList"/>
    <dgm:cxn modelId="{41F9ED3A-07CB-4421-848B-0709899B61F4}" type="presParOf" srcId="{38303BDB-143E-420E-A04B-A4C33B07D480}" destId="{DB3810C4-52E3-4E27-8088-CD9DC3707551}" srcOrd="0" destOrd="0" presId="urn:microsoft.com/office/officeart/2018/2/layout/IconCircleList"/>
    <dgm:cxn modelId="{736108D9-172C-4837-ADAB-480BF34440DA}" type="presParOf" srcId="{38303BDB-143E-420E-A04B-A4C33B07D480}" destId="{3493E97B-91AD-475E-97D8-2D6529542706}" srcOrd="1" destOrd="0" presId="urn:microsoft.com/office/officeart/2018/2/layout/IconCircleList"/>
    <dgm:cxn modelId="{A22E7441-CB1F-4C0E-BC39-ABB066D6C111}" type="presParOf" srcId="{38303BDB-143E-420E-A04B-A4C33B07D480}" destId="{D24CD1A7-1C52-411B-9006-5F640EF89D24}" srcOrd="2" destOrd="0" presId="urn:microsoft.com/office/officeart/2018/2/layout/IconCircleList"/>
    <dgm:cxn modelId="{07290ADA-7C19-404B-AFF2-13864C854040}" type="presParOf" srcId="{38303BDB-143E-420E-A04B-A4C33B07D480}" destId="{6C12EF3D-DBDD-4C41-BB95-A6D4FCC3AC84}" srcOrd="3" destOrd="0" presId="urn:microsoft.com/office/officeart/2018/2/layout/IconCircleList"/>
    <dgm:cxn modelId="{D96DB475-47B3-4B8E-BAE6-08B155A482FD}" type="presParOf" srcId="{D4F65C3B-ED81-4DB1-9B13-E0A2B3AEE8D8}" destId="{A55EF8C6-5276-440B-89A9-BD2C2337DDCD}" srcOrd="7" destOrd="0" presId="urn:microsoft.com/office/officeart/2018/2/layout/IconCircleList"/>
    <dgm:cxn modelId="{4123A7BF-A163-4169-993C-7CE0D433A7B1}" type="presParOf" srcId="{D4F65C3B-ED81-4DB1-9B13-E0A2B3AEE8D8}" destId="{A12C43EF-AC1A-4EEE-806A-F9D47A79519A}" srcOrd="8" destOrd="0" presId="urn:microsoft.com/office/officeart/2018/2/layout/IconCircleList"/>
    <dgm:cxn modelId="{13411A39-225C-49A2-B661-615CD6BA28E7}" type="presParOf" srcId="{A12C43EF-AC1A-4EEE-806A-F9D47A79519A}" destId="{7D2DD9B9-C9C3-4DED-B03B-E25424EB8DA6}" srcOrd="0" destOrd="0" presId="urn:microsoft.com/office/officeart/2018/2/layout/IconCircleList"/>
    <dgm:cxn modelId="{5F984373-BEFA-40C4-8983-97A4CB4377C2}" type="presParOf" srcId="{A12C43EF-AC1A-4EEE-806A-F9D47A79519A}" destId="{CFC42F8D-E369-47D7-AF8E-2AB5D51629E8}" srcOrd="1" destOrd="0" presId="urn:microsoft.com/office/officeart/2018/2/layout/IconCircleList"/>
    <dgm:cxn modelId="{DE415835-A7D7-46E6-BB80-D153E75EDEA0}" type="presParOf" srcId="{A12C43EF-AC1A-4EEE-806A-F9D47A79519A}" destId="{264B008A-B4ED-4373-B258-A3193C586A78}" srcOrd="2" destOrd="0" presId="urn:microsoft.com/office/officeart/2018/2/layout/IconCircleList"/>
    <dgm:cxn modelId="{6A8A7B56-004B-4ED8-BC35-6003C05B1BCA}" type="presParOf" srcId="{A12C43EF-AC1A-4EEE-806A-F9D47A79519A}" destId="{A44E8260-49EE-44BC-871D-10ED98628E1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7D80C3-53E0-4639-874B-20CEC1CDC57D}">
      <dsp:nvSpPr>
        <dsp:cNvPr id="0" name=""/>
        <dsp:cNvSpPr/>
      </dsp:nvSpPr>
      <dsp:spPr>
        <a:xfrm>
          <a:off x="1128548" y="57507"/>
          <a:ext cx="1010705" cy="101070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5065D9-3814-43A9-9CA6-6BED7A31A389}">
      <dsp:nvSpPr>
        <dsp:cNvPr id="0" name=""/>
        <dsp:cNvSpPr/>
      </dsp:nvSpPr>
      <dsp:spPr>
        <a:xfrm>
          <a:off x="1340796" y="269755"/>
          <a:ext cx="586209" cy="5862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272C37-4491-4A0B-88AC-B754B202B02E}">
      <dsp:nvSpPr>
        <dsp:cNvPr id="0" name=""/>
        <dsp:cNvSpPr/>
      </dsp:nvSpPr>
      <dsp:spPr>
        <a:xfrm>
          <a:off x="2355833" y="57507"/>
          <a:ext cx="2382377" cy="1010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400" b="1" kern="1200" dirty="0"/>
            <a:t>עצלנות</a:t>
          </a:r>
          <a:r>
            <a:rPr lang="he-IL" sz="1400" kern="1200" dirty="0"/>
            <a:t> – השקיה אוטומטית חוסכת זמן</a:t>
          </a:r>
          <a:endParaRPr lang="en-US" sz="1400" kern="1200" dirty="0"/>
        </a:p>
      </dsp:txBody>
      <dsp:txXfrm>
        <a:off x="2355833" y="57507"/>
        <a:ext cx="2382377" cy="1010705"/>
      </dsp:txXfrm>
    </dsp:sp>
    <dsp:sp modelId="{F1E54796-B200-4FB1-9C25-13015C7F86EE}">
      <dsp:nvSpPr>
        <dsp:cNvPr id="0" name=""/>
        <dsp:cNvSpPr/>
      </dsp:nvSpPr>
      <dsp:spPr>
        <a:xfrm>
          <a:off x="5153321" y="57507"/>
          <a:ext cx="1010705" cy="101070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D93E28-E8C7-456C-87DA-93165E0DA32C}">
      <dsp:nvSpPr>
        <dsp:cNvPr id="0" name=""/>
        <dsp:cNvSpPr/>
      </dsp:nvSpPr>
      <dsp:spPr>
        <a:xfrm>
          <a:off x="5365569" y="269755"/>
          <a:ext cx="586209" cy="5862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B5A092-9D2B-49B7-AB32-B45BDB7DB370}">
      <dsp:nvSpPr>
        <dsp:cNvPr id="0" name=""/>
        <dsp:cNvSpPr/>
      </dsp:nvSpPr>
      <dsp:spPr>
        <a:xfrm>
          <a:off x="6380606" y="57507"/>
          <a:ext cx="2382377" cy="1010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400" b="1" kern="1200" dirty="0"/>
            <a:t>חיסכון</a:t>
          </a:r>
          <a:r>
            <a:rPr lang="he-IL" sz="1400" kern="1200" dirty="0"/>
            <a:t> – השקיה מבוססת לחות קרקע תעניק לצמח את כמות המים הנדרשת לו ולא נבזבז מים על השקיה עודפת</a:t>
          </a:r>
          <a:endParaRPr lang="en-US" sz="1400" kern="1200" dirty="0"/>
        </a:p>
      </dsp:txBody>
      <dsp:txXfrm>
        <a:off x="6380606" y="57507"/>
        <a:ext cx="2382377" cy="1010705"/>
      </dsp:txXfrm>
    </dsp:sp>
    <dsp:sp modelId="{4119049B-40D8-4126-95CC-A929F0AFBA6F}">
      <dsp:nvSpPr>
        <dsp:cNvPr id="0" name=""/>
        <dsp:cNvSpPr/>
      </dsp:nvSpPr>
      <dsp:spPr>
        <a:xfrm>
          <a:off x="1128548" y="1878837"/>
          <a:ext cx="1010705" cy="101070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FA3A78-9702-4E93-A4F9-6FB5C4C58199}">
      <dsp:nvSpPr>
        <dsp:cNvPr id="0" name=""/>
        <dsp:cNvSpPr/>
      </dsp:nvSpPr>
      <dsp:spPr>
        <a:xfrm>
          <a:off x="1340796" y="2091085"/>
          <a:ext cx="586209" cy="5862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D2C064-D33F-447A-83F8-B846157AF5AA}">
      <dsp:nvSpPr>
        <dsp:cNvPr id="0" name=""/>
        <dsp:cNvSpPr/>
      </dsp:nvSpPr>
      <dsp:spPr>
        <a:xfrm>
          <a:off x="2355833" y="1878837"/>
          <a:ext cx="2382377" cy="1010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400" b="1" kern="1200" dirty="0"/>
            <a:t>סקרנות</a:t>
          </a:r>
          <a:r>
            <a:rPr lang="he-IL" sz="1400" kern="1200" dirty="0"/>
            <a:t> – סקרן אותנו לדעת האם נוכל לראות קשר בין אחוז המים בקרקע לטמפרטורת עלה</a:t>
          </a:r>
          <a:endParaRPr lang="en-US" sz="1400" kern="1200" dirty="0"/>
        </a:p>
      </dsp:txBody>
      <dsp:txXfrm>
        <a:off x="2355833" y="1878837"/>
        <a:ext cx="2382377" cy="1010705"/>
      </dsp:txXfrm>
    </dsp:sp>
    <dsp:sp modelId="{DB3810C4-52E3-4E27-8088-CD9DC3707551}">
      <dsp:nvSpPr>
        <dsp:cNvPr id="0" name=""/>
        <dsp:cNvSpPr/>
      </dsp:nvSpPr>
      <dsp:spPr>
        <a:xfrm>
          <a:off x="5153321" y="1878837"/>
          <a:ext cx="1010705" cy="101070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3E97B-91AD-475E-97D8-2D6529542706}">
      <dsp:nvSpPr>
        <dsp:cNvPr id="0" name=""/>
        <dsp:cNvSpPr/>
      </dsp:nvSpPr>
      <dsp:spPr>
        <a:xfrm>
          <a:off x="5365569" y="2091085"/>
          <a:ext cx="586209" cy="5862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12EF3D-DBDD-4C41-BB95-A6D4FCC3AC84}">
      <dsp:nvSpPr>
        <dsp:cNvPr id="0" name=""/>
        <dsp:cNvSpPr/>
      </dsp:nvSpPr>
      <dsp:spPr>
        <a:xfrm>
          <a:off x="6380606" y="1878837"/>
          <a:ext cx="2382377" cy="1010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400" b="1" kern="1200" dirty="0"/>
            <a:t>ידע</a:t>
          </a:r>
          <a:r>
            <a:rPr lang="he-IL" sz="1400" kern="1200" dirty="0"/>
            <a:t> – צבירת יכולות בתחום האלקטרוניקה והמחשוב ע"מ ליצור ממשקי חקלאות אוטונומיים תוכל לתרום לחקלאות העתידית (ולפוטנציאל הכסף שנוכל להרוויח לאחר התואר)</a:t>
          </a:r>
          <a:endParaRPr lang="en-US" sz="1400" kern="1200" dirty="0"/>
        </a:p>
      </dsp:txBody>
      <dsp:txXfrm>
        <a:off x="6380606" y="1878837"/>
        <a:ext cx="2382377" cy="1010705"/>
      </dsp:txXfrm>
    </dsp:sp>
    <dsp:sp modelId="{7D2DD9B9-C9C3-4DED-B03B-E25424EB8DA6}">
      <dsp:nvSpPr>
        <dsp:cNvPr id="0" name=""/>
        <dsp:cNvSpPr/>
      </dsp:nvSpPr>
      <dsp:spPr>
        <a:xfrm>
          <a:off x="1128548" y="3700167"/>
          <a:ext cx="1010705" cy="101070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C42F8D-E369-47D7-AF8E-2AB5D51629E8}">
      <dsp:nvSpPr>
        <dsp:cNvPr id="0" name=""/>
        <dsp:cNvSpPr/>
      </dsp:nvSpPr>
      <dsp:spPr>
        <a:xfrm>
          <a:off x="1340796" y="3912415"/>
          <a:ext cx="586209" cy="58620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4E8260-49EE-44BC-871D-10ED98628E18}">
      <dsp:nvSpPr>
        <dsp:cNvPr id="0" name=""/>
        <dsp:cNvSpPr/>
      </dsp:nvSpPr>
      <dsp:spPr>
        <a:xfrm>
          <a:off x="2355833" y="3700167"/>
          <a:ext cx="2382377" cy="1010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400" b="1" kern="1200" dirty="0"/>
            <a:t>כיף</a:t>
          </a:r>
          <a:r>
            <a:rPr lang="he-IL" sz="1400" kern="1200" dirty="0"/>
            <a:t> – כי זה פאן לעשות פרויקט אמיתי בחממה</a:t>
          </a:r>
          <a:endParaRPr lang="en-US" sz="1400" kern="1200" dirty="0"/>
        </a:p>
      </dsp:txBody>
      <dsp:txXfrm>
        <a:off x="2355833" y="3700167"/>
        <a:ext cx="2382377" cy="10107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53C138E-1A9F-7452-AEBA-06FB7F654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6028D4F-50EF-3E15-246D-C6DC15DE1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0CD373B-4E02-A89B-03BE-B52EC4F30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610D-32BE-4BF1-9145-E1BB0E3320BB}" type="datetimeFigureOut">
              <a:rPr lang="en-IL" smtClean="0"/>
              <a:t>19/07/2022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95F2A53-0196-37B0-CE4B-AA024A086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547A1BF-73D1-1F60-08B6-1ADA329FF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F9D5-749F-4739-BEFB-23FC1AA653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1476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3BB65F-2A7D-FC97-605F-01E102DC5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3FA00CD-064A-2D34-1DDB-AF3EE107B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A489E30-806A-33EF-79A3-7A0D965E9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610D-32BE-4BF1-9145-E1BB0E3320BB}" type="datetimeFigureOut">
              <a:rPr lang="en-IL" smtClean="0"/>
              <a:t>19/07/2022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9EC6DBD-5F64-E407-A062-237E601EC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E953545-0148-0A5D-3A06-47A125C14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F9D5-749F-4739-BEFB-23FC1AA653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02211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B95F3F11-5B4C-B154-0C78-61D5C5A62A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4A80875-1E15-87D5-E325-D0E73E6F5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530E04D-BD59-679D-DC55-8F66155F0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610D-32BE-4BF1-9145-E1BB0E3320BB}" type="datetimeFigureOut">
              <a:rPr lang="en-IL" smtClean="0"/>
              <a:t>19/07/2022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EA81090-F206-EA68-EBF5-BF139ED74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BD2A859-CB99-CFEA-187B-09820F474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F9D5-749F-4739-BEFB-23FC1AA653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67241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5E6509D-7453-0F92-3712-43E77ECB7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D3B0462-5691-E898-BC6B-4129EB278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3878784-4074-2393-BF81-A5D0E7512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610D-32BE-4BF1-9145-E1BB0E3320BB}" type="datetimeFigureOut">
              <a:rPr lang="en-IL" smtClean="0"/>
              <a:t>19/07/2022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CEFECC7-650C-D78E-EC03-59FB17C25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6E07D6A-CCF4-CFCE-3590-02C7DC2C2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F9D5-749F-4739-BEFB-23FC1AA653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79874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8E971AA-9F4D-5CC8-AE73-6208B0DC8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79AA43F-212D-72A6-644D-0EFEBE733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9D6391A-2EF7-D5E8-8731-B9B4CD2BF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610D-32BE-4BF1-9145-E1BB0E3320BB}" type="datetimeFigureOut">
              <a:rPr lang="en-IL" smtClean="0"/>
              <a:t>19/07/2022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97E50E2-C345-886C-ED4E-8E24CCB84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B4E25E6-0EC5-35CD-3BBF-C8324A670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F9D5-749F-4739-BEFB-23FC1AA653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56881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EDEDC7C-F51A-F6C5-A3D6-A85DD900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2F294C7-C010-F4B5-5450-727A0498C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A93C00F-F812-1656-8526-F8B99EFB0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D5C51E3-AEBB-F6F4-65AA-C27E676CD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610D-32BE-4BF1-9145-E1BB0E3320BB}" type="datetimeFigureOut">
              <a:rPr lang="en-IL" smtClean="0"/>
              <a:t>19/07/2022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8F8D0AD-C2C5-EDC9-485E-C11E02629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7B9CD1C-19D9-1F13-E3B1-7AFA2F09F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F9D5-749F-4739-BEFB-23FC1AA653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770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C611350-BF73-5C51-6F24-0806D3723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75C44C0-F621-8A6F-0064-FDA3E7585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388B511-A7D6-8258-29C8-10C7417D2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9ADDEE4C-D42C-D5E5-FCA0-BF52AFD954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B7C121A7-89CE-8756-E596-9C6100B1B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3E640FF8-47EA-71FD-8CB6-EB1551CE2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610D-32BE-4BF1-9145-E1BB0E3320BB}" type="datetimeFigureOut">
              <a:rPr lang="en-IL" smtClean="0"/>
              <a:t>19/07/2022</a:t>
            </a:fld>
            <a:endParaRPr lang="en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29D3525F-F42D-1DEE-09A6-701CB69F8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887E1620-1254-1A25-B3A8-39C8B3BB2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F9D5-749F-4739-BEFB-23FC1AA653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33553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7BE091A-A6E1-463A-66A9-B57849946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72230962-7D9B-129F-EF75-2A73C86F7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610D-32BE-4BF1-9145-E1BB0E3320BB}" type="datetimeFigureOut">
              <a:rPr lang="en-IL" smtClean="0"/>
              <a:t>19/07/2022</a:t>
            </a:fld>
            <a:endParaRPr lang="en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A4F0B5B-1429-4695-F656-9D3BBC4EB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F1B03D6-ACAF-B26F-A1FA-401231E85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F9D5-749F-4739-BEFB-23FC1AA653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0050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77252443-70AD-EDD9-6BE7-C73C58293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610D-32BE-4BF1-9145-E1BB0E3320BB}" type="datetimeFigureOut">
              <a:rPr lang="en-IL" smtClean="0"/>
              <a:t>19/07/2022</a:t>
            </a:fld>
            <a:endParaRPr lang="en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6FDA7CA3-0F9A-0139-AF40-442E4D2BB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83C615C5-09AB-FE7D-3925-3F30FBB89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F9D5-749F-4739-BEFB-23FC1AA653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08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FFBD368-3FF8-40E3-762B-F07FA350C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38F1026-556A-0E94-1A2D-DA79A935E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5E8CA04-8ADC-F3D5-A268-8EA706494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7179E1C-0AF7-77FD-7A1E-D269A1870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610D-32BE-4BF1-9145-E1BB0E3320BB}" type="datetimeFigureOut">
              <a:rPr lang="en-IL" smtClean="0"/>
              <a:t>19/07/2022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2E8C8FC-2215-6D31-3966-0892AE702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EEF3ABF-75BF-62A0-081D-DFCB721A5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F9D5-749F-4739-BEFB-23FC1AA653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32358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BA1EE60-ECC0-F425-0B43-24DAD1674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9F493FD3-4428-6FF1-63C8-94A21076CC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81A6654-883B-63D1-568E-F364CB8CC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47A1FF4-117A-1592-BE81-82FA120C2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610D-32BE-4BF1-9145-E1BB0E3320BB}" type="datetimeFigureOut">
              <a:rPr lang="en-IL" smtClean="0"/>
              <a:t>19/07/2022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1C943FE-5D9B-1B6A-D948-9A3E73FDB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28F8430-CAB9-8C4A-1424-A3248CCED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F9D5-749F-4739-BEFB-23FC1AA653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8100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244DB66B-443B-F257-C522-1A32B9620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0D0AFBB-B855-2DAC-F56E-7A1D5EC83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FF66DEA-0094-69B1-BED4-00CB6EE1D7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F610D-32BE-4BF1-9145-E1BB0E3320BB}" type="datetimeFigureOut">
              <a:rPr lang="en-IL" smtClean="0"/>
              <a:t>19/07/2022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B965CCB-DDF4-C035-291A-36D61C9F1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618C7F3-FCD2-6DA1-1684-CD6A7DFF8E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AF9D5-749F-4739-BEFB-23FC1AA653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6162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תמונה חתוכה של אדם הנוגע לצמח">
            <a:extLst>
              <a:ext uri="{FF2B5EF4-FFF2-40B4-BE49-F238E27FC236}">
                <a16:creationId xmlns:a16="http://schemas.microsoft.com/office/drawing/2014/main" id="{0F4217B0-C4C5-270E-7DE5-31129EB163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90" b="1064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5" name="כותרת 4">
            <a:extLst>
              <a:ext uri="{FF2B5EF4-FFF2-40B4-BE49-F238E27FC236}">
                <a16:creationId xmlns:a16="http://schemas.microsoft.com/office/drawing/2014/main" id="{E8E68A39-2A81-C0C9-2DD1-91C65A3E6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768329"/>
          </a:xfrm>
        </p:spPr>
        <p:txBody>
          <a:bodyPr>
            <a:normAutofit fontScale="90000"/>
          </a:bodyPr>
          <a:lstStyle/>
          <a:p>
            <a:r>
              <a:rPr lang="he-IL" sz="3100" b="1" dirty="0">
                <a:latin typeface="Aharoni" panose="02010803020104030203" pitchFamily="2" charset="-79"/>
                <a:cs typeface="+mn-cs"/>
              </a:rPr>
              <a:t>פרויקט מערכת השקיית </a:t>
            </a:r>
            <a:r>
              <a:rPr lang="he-IL" sz="3100" b="1" dirty="0" err="1">
                <a:latin typeface="Aharoni" panose="02010803020104030203" pitchFamily="2" charset="-79"/>
                <a:cs typeface="+mn-cs"/>
              </a:rPr>
              <a:t>אוטמטית</a:t>
            </a:r>
            <a:r>
              <a:rPr lang="he-IL" sz="3100" b="1" dirty="0">
                <a:latin typeface="Aharoni" panose="02010803020104030203" pitchFamily="2" charset="-79"/>
                <a:cs typeface="+mn-cs"/>
              </a:rPr>
              <a:t> וניסוי מדידת טמפ' עלה בהתאם </a:t>
            </a:r>
            <a:r>
              <a:rPr lang="he-IL" sz="3100" b="1" dirty="0" err="1">
                <a:latin typeface="Aharoni" panose="02010803020104030203" pitchFamily="2" charset="-79"/>
                <a:cs typeface="+mn-cs"/>
              </a:rPr>
              <a:t>להשקייה</a:t>
            </a:r>
            <a:r>
              <a:rPr lang="he-IL" sz="3100" b="1" dirty="0">
                <a:latin typeface="Aharoni" panose="02010803020104030203" pitchFamily="2" charset="-79"/>
                <a:cs typeface="+mn-cs"/>
              </a:rPr>
              <a:t> – אביב </a:t>
            </a:r>
            <a:r>
              <a:rPr lang="en-US" sz="3100" b="1" dirty="0">
                <a:latin typeface="Aharoni" panose="02010803020104030203" pitchFamily="2" charset="-79"/>
                <a:cs typeface="+mn-cs"/>
              </a:rPr>
              <a:t>+</a:t>
            </a:r>
            <a:r>
              <a:rPr lang="he-IL" sz="3100" b="1" dirty="0">
                <a:latin typeface="Aharoni" panose="02010803020104030203" pitchFamily="2" charset="-79"/>
                <a:cs typeface="+mn-cs"/>
              </a:rPr>
              <a:t> רן </a:t>
            </a:r>
            <a:endParaRPr lang="en-IL" sz="3100" b="1" dirty="0">
              <a:latin typeface="Aharoni" panose="02010803020104030203" pitchFamily="2" charset="-79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88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F01AB986-6640-103D-D596-CE622137C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1294" y="486184"/>
            <a:ext cx="5397237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/>
            <a:r>
              <a:rPr lang="en-US" b="0" i="0" dirty="0">
                <a:effectLst/>
              </a:rPr>
              <a:t>What did you learn?</a:t>
            </a:r>
            <a:endParaRPr lang="en-US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1F860475-41A7-2517-93EE-566DB852DE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353" y="971066"/>
            <a:ext cx="4555700" cy="1988515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764837F7-617C-B9B8-4C8F-27ECA2C68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53" y="3809038"/>
            <a:ext cx="4555700" cy="2167275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22770D62-6BF0-71E8-9197-9659ED4D358F}"/>
              </a:ext>
            </a:extLst>
          </p:cNvPr>
          <p:cNvSpPr txBox="1"/>
          <p:nvPr/>
        </p:nvSpPr>
        <p:spPr>
          <a:xfrm>
            <a:off x="6151294" y="1946684"/>
            <a:ext cx="53972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he-IL" sz="2400" dirty="0"/>
              <a:t>ניתן לראות בגרפים של החיישני קרקע כי החיישנים אינם </a:t>
            </a:r>
            <a:r>
              <a:rPr lang="he-IL" sz="2400" dirty="0" err="1"/>
              <a:t>עיקבים</a:t>
            </a:r>
            <a:r>
              <a:rPr lang="he-IL" sz="2400" dirty="0"/>
              <a:t> במדידה, מצב זה עלול לקרות בעקבות בעיות בחיבור / קצר/ בעיה בכיול/ בעיה בחיישן עצמו.</a:t>
            </a:r>
            <a:endParaRPr lang="en-US" sz="2400" dirty="0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95198">
            <a:off x="1539683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208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1D2DFB15-2AB4-5CFD-E023-E4164A3C13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914" y="987301"/>
            <a:ext cx="10872172" cy="2391877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EA2A3458-C0A9-84D0-F8E3-8FF0E0821C87}"/>
              </a:ext>
            </a:extLst>
          </p:cNvPr>
          <p:cNvSpPr txBox="1"/>
          <p:nvPr/>
        </p:nvSpPr>
        <p:spPr>
          <a:xfrm>
            <a:off x="984738" y="3998019"/>
            <a:ext cx="10369063" cy="2216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dirty="0"/>
              <a:t>ניתן לראות בגרף כי לא נמצא קשר בין </a:t>
            </a:r>
            <a:r>
              <a:rPr lang="he-IL" dirty="0" err="1"/>
              <a:t>טמפ</a:t>
            </a:r>
            <a:r>
              <a:rPr lang="he-IL" dirty="0"/>
              <a:t> עלה </a:t>
            </a:r>
            <a:r>
              <a:rPr lang="he-IL" dirty="0" err="1"/>
              <a:t>בהשקייה</a:t>
            </a:r>
            <a:r>
              <a:rPr lang="he-IL" dirty="0"/>
              <a:t> ב 80% לחות קרקע לבין </a:t>
            </a:r>
            <a:r>
              <a:rPr lang="he-IL" dirty="0" err="1"/>
              <a:t>טמפ</a:t>
            </a:r>
            <a:r>
              <a:rPr lang="he-IL" dirty="0"/>
              <a:t> הסביבה.</a:t>
            </a:r>
            <a:br>
              <a:rPr lang="en-US" dirty="0"/>
            </a:br>
            <a:r>
              <a:rPr lang="he-IL" dirty="0"/>
              <a:t>זה ככל הנראה נובע בשגיאה במדידה, ממידע קודם אנו יודעים כי טמפ' עלה נמוכה יותר ככל שהצמח מבצע טרנספירציה ולזה יש קשר ישיר למתן השקיה.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790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4FA68E88-B339-B6FB-FD89-326F035E8E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914" y="1000891"/>
            <a:ext cx="10872172" cy="2364698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6B7BB78D-B711-5F58-692E-541563E79EED}"/>
              </a:ext>
            </a:extLst>
          </p:cNvPr>
          <p:cNvSpPr txBox="1"/>
          <p:nvPr/>
        </p:nvSpPr>
        <p:spPr>
          <a:xfrm>
            <a:off x="1205802" y="3998019"/>
            <a:ext cx="10147999" cy="2216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dirty="0"/>
              <a:t>ניתן לראות בגרף כי לא נמצא קשר בין </a:t>
            </a:r>
            <a:r>
              <a:rPr lang="he-IL" dirty="0" err="1"/>
              <a:t>טמפ</a:t>
            </a:r>
            <a:r>
              <a:rPr lang="he-IL" dirty="0"/>
              <a:t> עלה </a:t>
            </a:r>
            <a:r>
              <a:rPr lang="he-IL" dirty="0" err="1"/>
              <a:t>בהשקייה</a:t>
            </a:r>
            <a:r>
              <a:rPr lang="he-IL" dirty="0"/>
              <a:t> ב 60% לחות קרקע לבין </a:t>
            </a:r>
            <a:r>
              <a:rPr lang="he-IL" dirty="0" err="1"/>
              <a:t>טמפ</a:t>
            </a:r>
            <a:r>
              <a:rPr lang="he-IL" dirty="0"/>
              <a:t> סביבה. אך עם זאת ניתן לראות כי החלקם </a:t>
            </a:r>
            <a:r>
              <a:rPr lang="he-IL" dirty="0" err="1"/>
              <a:t>מסווימים</a:t>
            </a:r>
            <a:r>
              <a:rPr lang="he-IL" dirty="0"/>
              <a:t> בגרף </a:t>
            </a:r>
            <a:r>
              <a:rPr lang="he-IL" dirty="0" err="1"/>
              <a:t>הטמפ</a:t>
            </a:r>
            <a:r>
              <a:rPr lang="he-IL" dirty="0"/>
              <a:t> העלה הייתה גבוה יותר </a:t>
            </a:r>
            <a:r>
              <a:rPr lang="he-IL" dirty="0" err="1"/>
              <a:t>מטמפ</a:t>
            </a:r>
            <a:r>
              <a:rPr lang="he-IL" dirty="0"/>
              <a:t> הסביבה וזאת משתלב אם הידע הקודם שלנו בכך שהצמח פחות מאדה מים והטרנספירציה בעקבות עקת יובש ובכך </a:t>
            </a:r>
            <a:r>
              <a:rPr lang="he-IL" dirty="0" err="1"/>
              <a:t>טמפ</a:t>
            </a:r>
            <a:r>
              <a:rPr lang="he-IL" dirty="0"/>
              <a:t> העלה עולה.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136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3F26870C-4929-DEF6-6C32-A86D44DE1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670" y="266218"/>
            <a:ext cx="4425236" cy="6084700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9D70EA26-4DED-7CCF-B268-411607ECDB38}"/>
              </a:ext>
            </a:extLst>
          </p:cNvPr>
          <p:cNvSpPr txBox="1"/>
          <p:nvPr/>
        </p:nvSpPr>
        <p:spPr>
          <a:xfrm rot="20330216">
            <a:off x="164585" y="3162272"/>
            <a:ext cx="6815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000" b="1" dirty="0"/>
              <a:t>אין הבדלים מהותיים בין טמפרטורות העלה בין הטיפולים השונים</a:t>
            </a:r>
            <a:endParaRPr lang="en-IL" sz="2000" b="1" dirty="0"/>
          </a:p>
        </p:txBody>
      </p:sp>
    </p:spTree>
    <p:extLst>
      <p:ext uri="{BB962C8B-B14F-4D97-AF65-F5344CB8AC3E}">
        <p14:creationId xmlns:p14="http://schemas.microsoft.com/office/powerpoint/2010/main" val="2247946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7A2B063-D06D-D4D1-3EB6-748102EE2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לקחים -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0AD59AF-BF39-4294-1302-CC1862F9D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חיישני הקרקע דורשים כיול יותר מקיף וספציפי – הערכים שקיבלנו השתנו בהתאם לטמפ' בחממה ולמקור המתח (ואולי לעוד דברים שאנחנו לא יודעים), דבר הפגע באמינות החיישן ולהשקיה שגויה.</a:t>
            </a:r>
          </a:p>
          <a:p>
            <a:r>
              <a:rPr lang="he-IL" dirty="0"/>
              <a:t>הוספת חיישני קרקע לכל טיפול ולעשות שהמתגים יפעלו על פי הממוצעים שלהם תדייק את מערכת ההשקיה.</a:t>
            </a:r>
          </a:p>
          <a:p>
            <a:r>
              <a:rPr lang="he-IL" dirty="0"/>
              <a:t>יש צורך לוודא את ערכי חיישני הטמפ' עם מכשיר אמין לבדיקת טמפ'</a:t>
            </a:r>
          </a:p>
          <a:p>
            <a:r>
              <a:rPr lang="he-IL" dirty="0"/>
              <a:t>יש ליצור סגירה חיצונית פיזית של חיישני הטמפ' עלה בשביל לדייק את קריאתם</a:t>
            </a:r>
          </a:p>
          <a:p>
            <a:r>
              <a:rPr lang="en-US" dirty="0"/>
              <a:t>ESP32 </a:t>
            </a:r>
            <a:r>
              <a:rPr lang="he-IL" dirty="0"/>
              <a:t> מושפע מרכיב ה</a:t>
            </a:r>
            <a:r>
              <a:rPr lang="en-US" dirty="0" err="1"/>
              <a:t>Wifi</a:t>
            </a:r>
            <a:r>
              <a:rPr lang="he-IL" dirty="0"/>
              <a:t> בכך שהוא יכול לכבות פינים במערכת</a:t>
            </a:r>
          </a:p>
          <a:p>
            <a:endParaRPr lang="he-IL" dirty="0"/>
          </a:p>
          <a:p>
            <a:endParaRPr lang="he-IL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68177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6621BED1-1162-D53B-032F-86E564818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09928"/>
          </a:xfrm>
        </p:spPr>
        <p:txBody>
          <a:bodyPr anchor="b">
            <a:normAutofit/>
          </a:bodyPr>
          <a:lstStyle/>
          <a:p>
            <a:r>
              <a:rPr lang="he-IL" sz="5400" dirty="0">
                <a:latin typeface="+mn-lt"/>
                <a:cs typeface="+mn-cs"/>
              </a:rPr>
              <a:t>מה עשינו בפרויקט?</a:t>
            </a:r>
            <a:br>
              <a:rPr lang="en-US" sz="5400" b="0" i="0" dirty="0">
                <a:effectLst/>
                <a:latin typeface="+mn-lt"/>
                <a:cs typeface="+mn-cs"/>
              </a:rPr>
            </a:br>
            <a:endParaRPr lang="en-IL" sz="5400" dirty="0">
              <a:latin typeface="+mn-lt"/>
              <a:cs typeface="+mn-cs"/>
            </a:endParaRPr>
          </a:p>
        </p:txBody>
      </p:sp>
      <p:pic>
        <p:nvPicPr>
          <p:cNvPr id="13" name="Picture 4" descr="מכ עם צמח קטן על עפר">
            <a:extLst>
              <a:ext uri="{FF2B5EF4-FFF2-40B4-BE49-F238E27FC236}">
                <a16:creationId xmlns:a16="http://schemas.microsoft.com/office/drawing/2014/main" id="{ABCA1756-42FD-1C09-B333-4B7F893968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52" r="30416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45180B4-368A-CAF5-67DE-E3B9F8D40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he-IL" sz="2200"/>
              <a:t>מדדנו לחות קרקע של צמחים בחממה בעזרת חיישנים</a:t>
            </a:r>
          </a:p>
          <a:p>
            <a:r>
              <a:rPr lang="he-IL" sz="2200"/>
              <a:t>הפעלנו מערכת השקיה המתבססת על אחוז לחות בקרקע</a:t>
            </a:r>
          </a:p>
          <a:p>
            <a:r>
              <a:rPr lang="he-IL" sz="2200"/>
              <a:t>הקמנו חיישני </a:t>
            </a:r>
            <a:r>
              <a:rPr lang="en-US" sz="2200"/>
              <a:t>InfraRed</a:t>
            </a:r>
            <a:r>
              <a:rPr lang="he-IL" sz="2200"/>
              <a:t> למדידת טמפ' עלה וסביבה</a:t>
            </a:r>
          </a:p>
          <a:p>
            <a:r>
              <a:rPr lang="he-IL" sz="2200"/>
              <a:t>ערכנו ניסוי שבו נתנו ל2 קבוצות צמחים שונות השקיה ע"פ אחוז קרקע שונה ומדדנו את טמפ' העלה בכל אחת מן הקבוצות </a:t>
            </a:r>
          </a:p>
          <a:p>
            <a:r>
              <a:rPr lang="he-IL" sz="2200"/>
              <a:t>העלנו את כלל נתוני הקריאות כולל קריאת מצב הברזים ל</a:t>
            </a:r>
            <a:r>
              <a:rPr lang="en-US" sz="2200"/>
              <a:t>ThingSpeak</a:t>
            </a:r>
            <a:endParaRPr lang="he-IL" sz="2200"/>
          </a:p>
          <a:p>
            <a:endParaRPr lang="en-IL" sz="2200"/>
          </a:p>
        </p:txBody>
      </p:sp>
    </p:spTree>
    <p:extLst>
      <p:ext uri="{BB962C8B-B14F-4D97-AF65-F5344CB8AC3E}">
        <p14:creationId xmlns:p14="http://schemas.microsoft.com/office/powerpoint/2010/main" val="3243082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3A2152E4-C9AA-72FC-CF98-D4193FC14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312" y="237679"/>
            <a:ext cx="4839375" cy="6382641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19D9F966-C77D-54DB-97A5-B4F370D08F9C}"/>
              </a:ext>
            </a:extLst>
          </p:cNvPr>
          <p:cNvSpPr txBox="1"/>
          <p:nvPr/>
        </p:nvSpPr>
        <p:spPr>
          <a:xfrm>
            <a:off x="8898074" y="1435261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80% TREATMENT</a:t>
            </a:r>
            <a:endParaRPr lang="en-IL" b="1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34B790FA-F43A-27A5-A5FF-43799043D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312" y="237679"/>
            <a:ext cx="4839375" cy="6382641"/>
          </a:xfrm>
          <a:prstGeom prst="rect">
            <a:avLst/>
          </a:prstGeom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7DEE92E8-85EA-5ACD-727C-54067A863BE0}"/>
              </a:ext>
            </a:extLst>
          </p:cNvPr>
          <p:cNvSpPr txBox="1"/>
          <p:nvPr/>
        </p:nvSpPr>
        <p:spPr>
          <a:xfrm>
            <a:off x="855598" y="1435261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60% TREATMENT</a:t>
            </a:r>
            <a:endParaRPr lang="en-IL" b="1" dirty="0"/>
          </a:p>
        </p:txBody>
      </p:sp>
    </p:spTree>
    <p:extLst>
      <p:ext uri="{BB962C8B-B14F-4D97-AF65-F5344CB8AC3E}">
        <p14:creationId xmlns:p14="http://schemas.microsoft.com/office/powerpoint/2010/main" val="3567084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A2560F23-27B7-649E-D989-1F87026D0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 sz="3100" b="0" i="0" dirty="0">
                <a:solidFill>
                  <a:srgbClr val="FFFFFF"/>
                </a:solidFill>
                <a:effectLst/>
                <a:latin typeface="Ubuntu" panose="020B0504030602030204" pitchFamily="34" charset="0"/>
              </a:rPr>
              <a:t>Why do a project</a:t>
            </a:r>
            <a:br>
              <a:rPr lang="en-US" sz="3100" b="0" i="0" dirty="0">
                <a:solidFill>
                  <a:srgbClr val="FFFFFF"/>
                </a:solidFill>
                <a:effectLst/>
                <a:latin typeface="Ubuntu" panose="020B0504030602030204" pitchFamily="34" charset="0"/>
              </a:rPr>
            </a:br>
            <a:r>
              <a:rPr lang="en-US" sz="3100" b="0" i="0" dirty="0">
                <a:solidFill>
                  <a:srgbClr val="FFFFFF"/>
                </a:solidFill>
                <a:effectLst/>
                <a:latin typeface="Ubuntu" panose="020B0504030602030204" pitchFamily="34" charset="0"/>
              </a:rPr>
              <a:t>like yours?</a:t>
            </a:r>
            <a:endParaRPr lang="en-IL" sz="3100" dirty="0">
              <a:solidFill>
                <a:srgbClr val="FFFFFF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מציין מיקום תוכן 2">
            <a:extLst>
              <a:ext uri="{FF2B5EF4-FFF2-40B4-BE49-F238E27FC236}">
                <a16:creationId xmlns:a16="http://schemas.microsoft.com/office/drawing/2014/main" id="{1622ADD5-6BEA-D7FE-0B74-6CB6DA77F4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389242"/>
              </p:ext>
            </p:extLst>
          </p:nvPr>
        </p:nvGraphicFramePr>
        <p:xfrm>
          <a:off x="884498" y="1615360"/>
          <a:ext cx="9891532" cy="4768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1715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9E31DBA-B185-866A-46AF-7C9307C5D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988085"/>
            <a:ext cx="6586491" cy="1286160"/>
          </a:xfrm>
        </p:spPr>
        <p:txBody>
          <a:bodyPr anchor="b">
            <a:normAutofit/>
          </a:bodyPr>
          <a:lstStyle/>
          <a:p>
            <a:r>
              <a:rPr lang="he-IL" sz="4000" b="1" dirty="0">
                <a:latin typeface="Ubuntu" panose="020B0504030602030204" pitchFamily="34" charset="0"/>
              </a:rPr>
              <a:t>מהם </a:t>
            </a:r>
            <a:r>
              <a:rPr lang="he-IL" sz="4000" b="1">
                <a:latin typeface="Ubuntu" panose="020B0504030602030204" pitchFamily="34" charset="0"/>
              </a:rPr>
              <a:t>היתרונות בפרויקט </a:t>
            </a:r>
            <a:r>
              <a:rPr lang="he-IL" sz="4000" b="1" dirty="0">
                <a:latin typeface="Ubuntu" panose="020B0504030602030204" pitchFamily="34" charset="0"/>
              </a:rPr>
              <a:t>שכזה?</a:t>
            </a:r>
            <a:br>
              <a:rPr lang="en-US" sz="3600" b="0" i="0" dirty="0">
                <a:effectLst/>
                <a:latin typeface="Ubuntu" panose="020B0504030602030204" pitchFamily="34" charset="0"/>
              </a:rPr>
            </a:br>
            <a:endParaRPr lang="en-IL" sz="36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7EAE5C0-CECC-2ACA-5D2D-DF6891AEE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he-IL" sz="2000" dirty="0"/>
              <a:t> נתוני הטמפ' עלה המבוססים לחות קרקע יכולים לתת לנו תמונה יותר רחבה על אופני ההשקיה האידיאלים עבור צמחים מסוימים </a:t>
            </a:r>
            <a:br>
              <a:rPr lang="en-US" sz="2000" dirty="0"/>
            </a:br>
            <a:br>
              <a:rPr lang="en-US" sz="2000" dirty="0"/>
            </a:br>
            <a:r>
              <a:rPr lang="he-IL" sz="2000" dirty="0"/>
              <a:t>טמפ' העלה יכולה להצביע על קצב הטרנספירציה של הצמח (פתיחת/סגירת פיוניות, קצב אידוי ועוד), דבר המשפיע באופן ישיר על קצב גדילתו של הצמח.</a:t>
            </a:r>
            <a:br>
              <a:rPr lang="en-US" sz="2000" dirty="0"/>
            </a:br>
            <a:br>
              <a:rPr lang="en-US" sz="2000" dirty="0"/>
            </a:br>
            <a:r>
              <a:rPr lang="he-IL" sz="2000" dirty="0"/>
              <a:t>בכך שנדע את לחות הקרקע האידיאלית של הצמח ע"מ שישמור את קצב הטרנספירציה האידיאלי נוכל להגדיל את פוטנציאלי היבול שלנו.</a:t>
            </a:r>
          </a:p>
        </p:txBody>
      </p:sp>
      <p:pic>
        <p:nvPicPr>
          <p:cNvPr id="5" name="Picture 4" descr="Raindrops glittering בעלה ירוק">
            <a:extLst>
              <a:ext uri="{FF2B5EF4-FFF2-40B4-BE49-F238E27FC236}">
                <a16:creationId xmlns:a16="http://schemas.microsoft.com/office/drawing/2014/main" id="{72D05BB0-0BB0-09F1-A60D-AB5DDDB8CF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79" r="1522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7CC8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548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3618C7-E943-56B3-D3B4-BD32F96A6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1030146"/>
            <a:ext cx="6586491" cy="885281"/>
          </a:xfrm>
        </p:spPr>
        <p:txBody>
          <a:bodyPr anchor="b">
            <a:normAutofit/>
          </a:bodyPr>
          <a:lstStyle/>
          <a:p>
            <a:r>
              <a:rPr lang="en-US" b="0" i="0" dirty="0">
                <a:effectLst/>
                <a:latin typeface="Ubuntu" panose="020B0504030602030204" pitchFamily="34" charset="0"/>
              </a:rPr>
              <a:t>Hardware 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B817C54-3CED-FD07-4FFF-AD0334581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he-IL" sz="2000" dirty="0"/>
              <a:t>מחשב: </a:t>
            </a:r>
            <a:r>
              <a:rPr lang="en-US" sz="2000" dirty="0"/>
              <a:t>ESP32</a:t>
            </a:r>
            <a:endParaRPr lang="he-IL" sz="2000" dirty="0"/>
          </a:p>
          <a:p>
            <a:r>
              <a:rPr lang="he-IL" sz="2000" dirty="0"/>
              <a:t>חיישנים: זוג חיישני קרקע	 </a:t>
            </a:r>
            <a:r>
              <a:rPr lang="he-IL" sz="2000" dirty="0" err="1"/>
              <a:t>קיבוליים</a:t>
            </a:r>
            <a:r>
              <a:rPr lang="he-IL" sz="2000" dirty="0"/>
              <a:t> וזוג חיישני טמפ' המבוססי </a:t>
            </a:r>
            <a:r>
              <a:rPr lang="en-US" sz="2000" dirty="0"/>
              <a:t>InfraRed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he-IL" sz="2000" dirty="0"/>
          </a:p>
          <a:p>
            <a:r>
              <a:rPr lang="he-IL" sz="2000" dirty="0"/>
              <a:t>זוג מתגים (</a:t>
            </a:r>
            <a:r>
              <a:rPr lang="en-US" sz="2000" dirty="0">
                <a:latin typeface="-apple-system"/>
              </a:rPr>
              <a:t>Relay Modules</a:t>
            </a:r>
            <a:r>
              <a:rPr lang="he-IL" sz="2000" dirty="0">
                <a:latin typeface="-apple-system"/>
              </a:rPr>
              <a:t>) הנותנים חיווי להדלקה / כיבוי ברזי המים</a:t>
            </a:r>
          </a:p>
          <a:p>
            <a:r>
              <a:rPr lang="he-IL" sz="2000" dirty="0">
                <a:latin typeface="-apple-system"/>
              </a:rPr>
              <a:t>זוג ברזים ממותגים </a:t>
            </a:r>
          </a:p>
          <a:p>
            <a:r>
              <a:rPr lang="he-IL" sz="2000" dirty="0">
                <a:latin typeface="-apple-system"/>
              </a:rPr>
              <a:t>שנאי המעביר את המתח האידיאלי לחלקי האלקטרוניקה</a:t>
            </a:r>
            <a:endParaRPr lang="he-IL" sz="2000" dirty="0"/>
          </a:p>
          <a:p>
            <a:endParaRPr lang="en-IL" sz="2000" dirty="0"/>
          </a:p>
        </p:txBody>
      </p:sp>
      <p:pic>
        <p:nvPicPr>
          <p:cNvPr id="5" name="Picture 4" descr="לוח מעגלים אלקטרוניים">
            <a:extLst>
              <a:ext uri="{FF2B5EF4-FFF2-40B4-BE49-F238E27FC236}">
                <a16:creationId xmlns:a16="http://schemas.microsoft.com/office/drawing/2014/main" id="{BAAF2A61-9BA6-2E82-2CC5-F99D6E2D49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56" r="11524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D0B2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תמונה 5">
            <a:extLst>
              <a:ext uri="{FF2B5EF4-FFF2-40B4-BE49-F238E27FC236}">
                <a16:creationId xmlns:a16="http://schemas.microsoft.com/office/drawing/2014/main" id="{3AC59C23-436E-8229-450B-72D9EC033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968" y="3270133"/>
            <a:ext cx="1681902" cy="12861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58AD84F5-D6CD-2970-442D-C20DDB8C2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6407" y="3429000"/>
            <a:ext cx="2353004" cy="9812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6130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EFA266F0-33BD-0308-9E26-45D7BFF9A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890" y="280548"/>
            <a:ext cx="6954220" cy="6296904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E4A19D77-8FB4-93C3-25E0-A6ADE5295D0F}"/>
              </a:ext>
            </a:extLst>
          </p:cNvPr>
          <p:cNvSpPr txBox="1"/>
          <p:nvPr/>
        </p:nvSpPr>
        <p:spPr>
          <a:xfrm>
            <a:off x="10156324" y="1712417"/>
            <a:ext cx="1530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b="1" dirty="0"/>
              <a:t>מתגים (</a:t>
            </a:r>
            <a:r>
              <a:rPr lang="en-US" b="1" dirty="0"/>
              <a:t>Relay</a:t>
            </a:r>
            <a:r>
              <a:rPr lang="he-IL" b="1" dirty="0"/>
              <a:t>)</a:t>
            </a:r>
            <a:endParaRPr lang="en-IL" b="1" dirty="0"/>
          </a:p>
        </p:txBody>
      </p:sp>
      <p:cxnSp>
        <p:nvCxnSpPr>
          <p:cNvPr id="8" name="מחבר חץ ישר 7">
            <a:extLst>
              <a:ext uri="{FF2B5EF4-FFF2-40B4-BE49-F238E27FC236}">
                <a16:creationId xmlns:a16="http://schemas.microsoft.com/office/drawing/2014/main" id="{10087131-F9AE-5BB7-7D3E-74C4D539ECAB}"/>
              </a:ext>
            </a:extLst>
          </p:cNvPr>
          <p:cNvCxnSpPr>
            <a:stCxn id="6" idx="1"/>
          </p:cNvCxnSpPr>
          <p:nvPr/>
        </p:nvCxnSpPr>
        <p:spPr>
          <a:xfrm flipH="1">
            <a:off x="9683939" y="1897083"/>
            <a:ext cx="472385" cy="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015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1A5015DE-18B4-A7C8-FB2F-AA9ED44A7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312" y="475838"/>
            <a:ext cx="4477375" cy="5906324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26DB4079-4E3A-0555-E8F7-B32D954BC012}"/>
              </a:ext>
            </a:extLst>
          </p:cNvPr>
          <p:cNvSpPr txBox="1"/>
          <p:nvPr/>
        </p:nvSpPr>
        <p:spPr>
          <a:xfrm>
            <a:off x="8753612" y="3429000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b="1" dirty="0"/>
              <a:t>ברז ממותג</a:t>
            </a:r>
            <a:endParaRPr lang="en-IL" b="1" dirty="0"/>
          </a:p>
        </p:txBody>
      </p:sp>
      <p:cxnSp>
        <p:nvCxnSpPr>
          <p:cNvPr id="8" name="מחבר חץ ישר 7">
            <a:extLst>
              <a:ext uri="{FF2B5EF4-FFF2-40B4-BE49-F238E27FC236}">
                <a16:creationId xmlns:a16="http://schemas.microsoft.com/office/drawing/2014/main" id="{11C5CE74-0C21-BE40-130C-40637D6698C6}"/>
              </a:ext>
            </a:extLst>
          </p:cNvPr>
          <p:cNvCxnSpPr>
            <a:stCxn id="6" idx="1"/>
          </p:cNvCxnSpPr>
          <p:nvPr/>
        </p:nvCxnSpPr>
        <p:spPr>
          <a:xfrm flipH="1">
            <a:off x="7361499" y="3613666"/>
            <a:ext cx="1392113" cy="13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692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FE054900-898E-AFF9-46E6-B204F73B0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ASSEMBLY</a:t>
            </a:r>
            <a:endParaRPr lang="en-IL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053E850-8050-BA7F-9FEA-F33A4CA5B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he-IL" dirty="0"/>
              <a:t>כיול חיישני הקרקע לקרקע מוצפת וקרקע מיובשת</a:t>
            </a:r>
          </a:p>
          <a:p>
            <a:pPr marL="514350" indent="-514350">
              <a:buAutoNum type="arabicPeriod"/>
            </a:pPr>
            <a:r>
              <a:rPr lang="he-IL" dirty="0"/>
              <a:t>העברת התניות פתיחה וסגירה של ה</a:t>
            </a:r>
            <a:r>
              <a:rPr lang="en-US" dirty="0"/>
              <a:t>Valve</a:t>
            </a:r>
            <a:r>
              <a:rPr lang="he-IL" dirty="0"/>
              <a:t> בהתאם לקריאת לחות הקרקע</a:t>
            </a:r>
          </a:p>
          <a:p>
            <a:pPr marL="514350" indent="-514350">
              <a:buAutoNum type="arabicPeriod"/>
            </a:pPr>
            <a:r>
              <a:rPr lang="he-IL" dirty="0"/>
              <a:t>העמדת והצבת חיישני הטמפ' במרחק קרוב יחסית לעלה</a:t>
            </a:r>
          </a:p>
          <a:p>
            <a:pPr marL="514350" indent="-514350">
              <a:buAutoNum type="arabicPeriod"/>
            </a:pPr>
            <a:r>
              <a:rPr lang="he-IL" dirty="0"/>
              <a:t>העלאת הנתונים ל</a:t>
            </a:r>
            <a:r>
              <a:rPr lang="en-US" dirty="0" err="1"/>
              <a:t>ThingSpeak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272444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563</Words>
  <Application>Microsoft Office PowerPoint</Application>
  <PresentationFormat>מסך רחב</PresentationFormat>
  <Paragraphs>45</Paragraphs>
  <Slides>14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21" baseType="lpstr">
      <vt:lpstr>Aharoni</vt:lpstr>
      <vt:lpstr>-apple-system</vt:lpstr>
      <vt:lpstr>Arial</vt:lpstr>
      <vt:lpstr>Calibri</vt:lpstr>
      <vt:lpstr>Calibri Light</vt:lpstr>
      <vt:lpstr>Ubuntu</vt:lpstr>
      <vt:lpstr>ערכת נושא Office</vt:lpstr>
      <vt:lpstr>פרויקט מערכת השקיית אוטמטית וניסוי מדידת טמפ' עלה בהתאם להשקייה – אביב + רן </vt:lpstr>
      <vt:lpstr>מה עשינו בפרויקט? </vt:lpstr>
      <vt:lpstr>מצגת של PowerPoint‏</vt:lpstr>
      <vt:lpstr>Why do a project like yours?</vt:lpstr>
      <vt:lpstr>מהם היתרונות בפרויקט שכזה? </vt:lpstr>
      <vt:lpstr>Hardware </vt:lpstr>
      <vt:lpstr>מצגת של PowerPoint‏</vt:lpstr>
      <vt:lpstr>מצגת של PowerPoint‏</vt:lpstr>
      <vt:lpstr>ASSEMBLY</vt:lpstr>
      <vt:lpstr>What did you learn?</vt:lpstr>
      <vt:lpstr>מצגת של PowerPoint‏</vt:lpstr>
      <vt:lpstr>מצגת של PowerPoint‏</vt:lpstr>
      <vt:lpstr>מצגת של PowerPoint‏</vt:lpstr>
      <vt:lpstr>לקחים 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פרויקט מערכת השקיית אוטמטית וניסוי מדידת טמפ' עלה בהתאם להשקייה – אביב + רן </dc:title>
  <dc:creator>Ran Ovadia</dc:creator>
  <cp:lastModifiedBy>Ran Ovadia</cp:lastModifiedBy>
  <cp:revision>2</cp:revision>
  <dcterms:created xsi:type="dcterms:W3CDTF">2022-07-19T11:02:12Z</dcterms:created>
  <dcterms:modified xsi:type="dcterms:W3CDTF">2022-07-19T14:08:58Z</dcterms:modified>
</cp:coreProperties>
</file>