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62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F8003-C6B3-8379-AEB2-BD3439D64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F07759-DA42-BD9E-BF59-A0AA5B04E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ACBB9C-FDBD-7803-90B2-2095A89F6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C85A-82F8-4877-A3EC-36C6C74E354C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B388DA-E651-ACE0-4106-AA5A18DE3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68BB48-8053-EEA5-B5A5-7CE01CC0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2B7EB-1A7F-40C4-A1F6-D59BA3FDC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69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0CEC6-CAFF-32FE-6A4F-205C84ECF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6C97F8-1900-4845-F283-510B5145F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541AA8-DA95-F48A-B900-2BE9933A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C85A-82F8-4877-A3EC-36C6C74E354C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F931D0-E32B-840D-08A3-41CDF4BC6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8F3062-F841-04D3-094F-FFDB760B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2B7EB-1A7F-40C4-A1F6-D59BA3FDC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18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93DEB7-BF52-A125-2762-EC58B0E16A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2B8E4A-A606-A73D-9DF9-CE5CF31CF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20354B-9E47-D111-EEEE-776B7F133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C85A-82F8-4877-A3EC-36C6C74E354C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F0005A-2D3C-A0C5-4950-6BE10A6CC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1918E4-219B-D867-E7DA-F8B67C10B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2B7EB-1A7F-40C4-A1F6-D59BA3FDC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00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64E63-9FDA-27FD-66BD-568E8216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C0013E-E5B5-85B1-4E08-D53AFBC5B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7FE5DC-3D02-3682-65E7-1A72A9C96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C85A-82F8-4877-A3EC-36C6C74E354C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5BFF8-F6E5-BE59-1784-EE274B584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0244A5-E8B5-3D83-AFCA-9C969539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2B7EB-1A7F-40C4-A1F6-D59BA3FDC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82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C4776-16CF-7FA7-E00B-DE8AC93E7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A5D15F-0B3D-5402-868D-4B3D8B418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CA4DE6-6ED4-62E6-3474-C12AAFF7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C85A-82F8-4877-A3EC-36C6C74E354C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5238B0-B022-1CDC-750C-B1A2FF926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B172D-B784-DEDF-E3B9-DF64278E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2B7EB-1A7F-40C4-A1F6-D59BA3FDC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82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4589F-4F7A-453E-1B67-92AF7F7D7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233A57-9417-36A4-9637-13E0D0326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BEC6B9-E1CF-6476-4F04-285B8906E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600E45-0DEA-4282-6196-E8BF33F4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C85A-82F8-4877-A3EC-36C6C74E354C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788C85-8A55-B3D6-9F1A-4DB6B0FF1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1A7752-0A8E-EBCD-F082-2AC5CFDD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2B7EB-1A7F-40C4-A1F6-D59BA3FDC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00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41041-69CB-E405-8F3C-351C06272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BDF8DF-DBF0-2593-7342-A8C1AEAF3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F0156D-91D4-D1CD-0658-4079ABD72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C22D9B-80DB-D8A7-211B-46DB4335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03B2B2-935D-7069-C3A4-569D1E44C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59A161-715E-1775-20C7-06943637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C85A-82F8-4877-A3EC-36C6C74E354C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2DCFEC-FBB3-1590-8C88-4ADB9275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188460-7889-BC86-D2C3-0A5BA02F1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2B7EB-1A7F-40C4-A1F6-D59BA3FDC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924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BEF53-600E-0B1B-BBA1-93C44F009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E7C729-0168-5E1F-9B4E-C86FDB19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C85A-82F8-4877-A3EC-36C6C74E354C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A2E5F1-F2A6-8D05-3165-C94A2BC68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79EE87-5BD3-077D-C938-61E72066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2B7EB-1A7F-40C4-A1F6-D59BA3FDC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75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FD9BE8-C56D-8AD1-51D5-E7ED787F1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C85A-82F8-4877-A3EC-36C6C74E354C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105F34-B7E0-A5ED-B5A4-74861BB6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F16140-AAD4-9AEA-05C4-DF07363A3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2B7EB-1A7F-40C4-A1F6-D59BA3FDC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08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23E02-54D9-09DD-400B-784A7F03D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9D7BF4-1CC2-EC25-17C2-C67421672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6DFD31-CB25-FCEC-2CE0-AD24F86AD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C68571-A863-56D0-0782-329BEBE6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C85A-82F8-4877-A3EC-36C6C74E354C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093B7E-4666-EC32-9522-8B9ED12D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CC44A4-56CC-D356-7C2F-F52A4666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2B7EB-1A7F-40C4-A1F6-D59BA3FDC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4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8F2EA-6ECF-EB2B-26FE-6674A515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BFF691-1BF4-16EB-705D-D7EC8496C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DC4FEA-69E5-FAEA-D719-A8C66D231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7AD2E4-5B7C-B735-555A-98DD4B5B8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C85A-82F8-4877-A3EC-36C6C74E354C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64E20C-465D-9F30-7632-0B79043E4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0FE607-213E-AC66-E0F6-CD6B4BD41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2B7EB-1A7F-40C4-A1F6-D59BA3FDC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679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8CFFE2-2FF3-650A-4F9C-699608AB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745C6F-0BE1-E81F-62B5-57E167F27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41DA58-B87F-5BFC-738B-175112508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2C85A-82F8-4877-A3EC-36C6C74E354C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07AF7-CCA5-FF50-22D8-7308151A5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665147-5BAD-E037-4EA1-7A7F2253B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2B7EB-1A7F-40C4-A1F6-D59BA3FDC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63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2CE52F8-EFA2-1B78-DC1C-6E95D2F09C8C}"/>
              </a:ext>
            </a:extLst>
          </p:cNvPr>
          <p:cNvGrpSpPr/>
          <p:nvPr/>
        </p:nvGrpSpPr>
        <p:grpSpPr>
          <a:xfrm>
            <a:off x="2609499" y="2455911"/>
            <a:ext cx="103853" cy="309562"/>
            <a:chOff x="1938339" y="4414838"/>
            <a:chExt cx="103853" cy="30956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BC183BE-F770-E1C9-030D-45ABFF812452}"/>
                </a:ext>
              </a:extLst>
            </p:cNvPr>
            <p:cNvSpPr/>
            <p:nvPr/>
          </p:nvSpPr>
          <p:spPr>
            <a:xfrm flipH="1">
              <a:off x="1938339" y="4435266"/>
              <a:ext cx="68595" cy="685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1529D60-68C8-5505-D204-27923AC4E8EE}"/>
                </a:ext>
              </a:extLst>
            </p:cNvPr>
            <p:cNvSpPr/>
            <p:nvPr/>
          </p:nvSpPr>
          <p:spPr>
            <a:xfrm flipH="1">
              <a:off x="1938339" y="4503861"/>
              <a:ext cx="68595" cy="685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21AB4A1-046A-07E0-872E-6BD4928832AD}"/>
                </a:ext>
              </a:extLst>
            </p:cNvPr>
            <p:cNvSpPr/>
            <p:nvPr/>
          </p:nvSpPr>
          <p:spPr>
            <a:xfrm flipH="1">
              <a:off x="1938339" y="4572456"/>
              <a:ext cx="68595" cy="685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B0E25C1-608B-4362-F22A-AD39D5C9FF7D}"/>
                </a:ext>
              </a:extLst>
            </p:cNvPr>
            <p:cNvSpPr/>
            <p:nvPr/>
          </p:nvSpPr>
          <p:spPr>
            <a:xfrm flipH="1">
              <a:off x="1938340" y="4641051"/>
              <a:ext cx="68595" cy="685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3D33DDA-A3DB-C138-E645-86281A3B5DC4}"/>
                </a:ext>
              </a:extLst>
            </p:cNvPr>
            <p:cNvSpPr/>
            <p:nvPr/>
          </p:nvSpPr>
          <p:spPr>
            <a:xfrm flipH="1">
              <a:off x="1973597" y="4414838"/>
              <a:ext cx="68595" cy="3095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31A399E-C13B-5871-E407-ABEBF8CE0F6E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>
              <a:off x="1972636" y="4435266"/>
              <a:ext cx="585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2F88F157-B74C-8D59-FA56-BFD6FEC50D72}"/>
                </a:ext>
              </a:extLst>
            </p:cNvPr>
            <p:cNvCxnSpPr>
              <a:cxnSpLocks/>
            </p:cNvCxnSpPr>
            <p:nvPr/>
          </p:nvCxnSpPr>
          <p:spPr>
            <a:xfrm>
              <a:off x="1972636" y="4710113"/>
              <a:ext cx="585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E08C903-2FFD-CF55-7430-A8D69A2A0FB2}"/>
              </a:ext>
            </a:extLst>
          </p:cNvPr>
          <p:cNvGrpSpPr/>
          <p:nvPr/>
        </p:nvGrpSpPr>
        <p:grpSpPr>
          <a:xfrm flipH="1">
            <a:off x="2436091" y="2455911"/>
            <a:ext cx="103853" cy="309562"/>
            <a:chOff x="1938339" y="4414838"/>
            <a:chExt cx="103853" cy="309562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57F6AEC4-83AA-3F32-A6F4-448CADF9C43D}"/>
                </a:ext>
              </a:extLst>
            </p:cNvPr>
            <p:cNvSpPr/>
            <p:nvPr/>
          </p:nvSpPr>
          <p:spPr>
            <a:xfrm flipH="1">
              <a:off x="1938339" y="4435266"/>
              <a:ext cx="68595" cy="685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02EDE95-B4B0-7070-B062-BECA0D6CAFBD}"/>
                </a:ext>
              </a:extLst>
            </p:cNvPr>
            <p:cNvSpPr/>
            <p:nvPr/>
          </p:nvSpPr>
          <p:spPr>
            <a:xfrm flipH="1">
              <a:off x="1938339" y="4503861"/>
              <a:ext cx="68595" cy="685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4073B94-4ABC-1EF7-1D09-7EED91067A22}"/>
                </a:ext>
              </a:extLst>
            </p:cNvPr>
            <p:cNvSpPr/>
            <p:nvPr/>
          </p:nvSpPr>
          <p:spPr>
            <a:xfrm flipH="1">
              <a:off x="1938339" y="4572456"/>
              <a:ext cx="68595" cy="685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81215A2-B228-460D-6BFA-4BF6E88AF443}"/>
                </a:ext>
              </a:extLst>
            </p:cNvPr>
            <p:cNvSpPr/>
            <p:nvPr/>
          </p:nvSpPr>
          <p:spPr>
            <a:xfrm flipH="1">
              <a:off x="1938340" y="4641051"/>
              <a:ext cx="68595" cy="685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87C9537-B8EC-87A1-C720-C260393C7F1C}"/>
                </a:ext>
              </a:extLst>
            </p:cNvPr>
            <p:cNvSpPr/>
            <p:nvPr/>
          </p:nvSpPr>
          <p:spPr>
            <a:xfrm flipH="1">
              <a:off x="1973597" y="4414838"/>
              <a:ext cx="68595" cy="3095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5C33862B-71C5-6663-F975-E3598EB4964E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>
              <a:off x="1972636" y="4435266"/>
              <a:ext cx="585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F07B7631-09CC-9FB8-939D-E217D2683C6F}"/>
                </a:ext>
              </a:extLst>
            </p:cNvPr>
            <p:cNvCxnSpPr>
              <a:cxnSpLocks/>
            </p:cNvCxnSpPr>
            <p:nvPr/>
          </p:nvCxnSpPr>
          <p:spPr>
            <a:xfrm>
              <a:off x="1972636" y="4710113"/>
              <a:ext cx="585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EA7386FC-2501-5585-C008-B4A3FF995F13}"/>
              </a:ext>
            </a:extLst>
          </p:cNvPr>
          <p:cNvSpPr txBox="1"/>
          <p:nvPr/>
        </p:nvSpPr>
        <p:spPr>
          <a:xfrm>
            <a:off x="4131378" y="2371278"/>
            <a:ext cx="267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DAEE89B-2781-6A1B-7E93-842FCB57D494}"/>
              </a:ext>
            </a:extLst>
          </p:cNvPr>
          <p:cNvSpPr txBox="1"/>
          <p:nvPr/>
        </p:nvSpPr>
        <p:spPr>
          <a:xfrm>
            <a:off x="3632327" y="2382691"/>
            <a:ext cx="373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F68C041-736F-9781-F45B-1215CB745FC8}"/>
              </a:ext>
            </a:extLst>
          </p:cNvPr>
          <p:cNvSpPr txBox="1"/>
          <p:nvPr/>
        </p:nvSpPr>
        <p:spPr>
          <a:xfrm>
            <a:off x="4434137" y="1693012"/>
            <a:ext cx="265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85798C8-4825-3F0F-5BBC-C433219B6818}"/>
              </a:ext>
            </a:extLst>
          </p:cNvPr>
          <p:cNvSpPr txBox="1"/>
          <p:nvPr/>
        </p:nvSpPr>
        <p:spPr>
          <a:xfrm>
            <a:off x="4672294" y="1184067"/>
            <a:ext cx="377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868EC42-9FAE-64F9-E3AF-D3EF7DDBA444}"/>
              </a:ext>
            </a:extLst>
          </p:cNvPr>
          <p:cNvSpPr txBox="1"/>
          <p:nvPr/>
        </p:nvSpPr>
        <p:spPr>
          <a:xfrm>
            <a:off x="5879365" y="1195200"/>
            <a:ext cx="344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F9889EC-9C0D-89A8-2C07-564EA72CD9B0}"/>
              </a:ext>
            </a:extLst>
          </p:cNvPr>
          <p:cNvSpPr txBox="1"/>
          <p:nvPr/>
        </p:nvSpPr>
        <p:spPr>
          <a:xfrm>
            <a:off x="7932029" y="1189238"/>
            <a:ext cx="33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398B8E2-1E96-30BE-A979-413343AADE88}"/>
              </a:ext>
            </a:extLst>
          </p:cNvPr>
          <p:cNvSpPr txBox="1"/>
          <p:nvPr/>
        </p:nvSpPr>
        <p:spPr>
          <a:xfrm>
            <a:off x="5480298" y="2373733"/>
            <a:ext cx="285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1CCE4EA-10F2-F0B7-28A8-F8F3D7284B03}"/>
              </a:ext>
            </a:extLst>
          </p:cNvPr>
          <p:cNvSpPr txBox="1"/>
          <p:nvPr/>
        </p:nvSpPr>
        <p:spPr>
          <a:xfrm>
            <a:off x="6663511" y="3035669"/>
            <a:ext cx="372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D2C4B3B-4596-05DB-65D7-247C79C23429}"/>
              </a:ext>
            </a:extLst>
          </p:cNvPr>
          <p:cNvSpPr txBox="1"/>
          <p:nvPr/>
        </p:nvSpPr>
        <p:spPr>
          <a:xfrm>
            <a:off x="7436755" y="2381723"/>
            <a:ext cx="351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E6FD526-7058-0457-10D8-735A428D0DB4}"/>
              </a:ext>
            </a:extLst>
          </p:cNvPr>
          <p:cNvSpPr txBox="1"/>
          <p:nvPr/>
        </p:nvSpPr>
        <p:spPr>
          <a:xfrm>
            <a:off x="8013142" y="2642015"/>
            <a:ext cx="36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063D01F-645F-5DE6-41A0-C2F3A9ED17EC}"/>
              </a:ext>
            </a:extLst>
          </p:cNvPr>
          <p:cNvSpPr txBox="1"/>
          <p:nvPr/>
        </p:nvSpPr>
        <p:spPr>
          <a:xfrm>
            <a:off x="2631466" y="2387196"/>
            <a:ext cx="253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F4677B5-DCA3-57B6-9358-6FC91429C00E}"/>
              </a:ext>
            </a:extLst>
          </p:cNvPr>
          <p:cNvSpPr txBox="1"/>
          <p:nvPr/>
        </p:nvSpPr>
        <p:spPr>
          <a:xfrm>
            <a:off x="3095982" y="2380796"/>
            <a:ext cx="267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AA7D58C-4B5C-14C7-C005-23D00ACEB7D6}"/>
              </a:ext>
            </a:extLst>
          </p:cNvPr>
          <p:cNvSpPr txBox="1"/>
          <p:nvPr/>
        </p:nvSpPr>
        <p:spPr>
          <a:xfrm>
            <a:off x="3895522" y="1693012"/>
            <a:ext cx="245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B4304A5-8BA6-6E54-4716-897B02D0B03F}"/>
              </a:ext>
            </a:extLst>
          </p:cNvPr>
          <p:cNvSpPr txBox="1"/>
          <p:nvPr/>
        </p:nvSpPr>
        <p:spPr>
          <a:xfrm>
            <a:off x="4639989" y="2589460"/>
            <a:ext cx="306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9AEA494-057C-C4FB-0E9B-D1B4999A1CCE}"/>
              </a:ext>
            </a:extLst>
          </p:cNvPr>
          <p:cNvSpPr txBox="1"/>
          <p:nvPr/>
        </p:nvSpPr>
        <p:spPr>
          <a:xfrm>
            <a:off x="5191439" y="2385553"/>
            <a:ext cx="254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40763C4-B681-BEA1-3CD4-229B933C1E34}"/>
              </a:ext>
            </a:extLst>
          </p:cNvPr>
          <p:cNvSpPr txBox="1"/>
          <p:nvPr/>
        </p:nvSpPr>
        <p:spPr>
          <a:xfrm>
            <a:off x="5874190" y="2383166"/>
            <a:ext cx="385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6A6DC18-1AC2-1985-1698-4F272A5ACADD}"/>
              </a:ext>
            </a:extLst>
          </p:cNvPr>
          <p:cNvSpPr txBox="1"/>
          <p:nvPr/>
        </p:nvSpPr>
        <p:spPr>
          <a:xfrm>
            <a:off x="6676573" y="2621005"/>
            <a:ext cx="351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776BCA9-6CDF-B964-42EA-0D68E687372F}"/>
              </a:ext>
            </a:extLst>
          </p:cNvPr>
          <p:cNvSpPr txBox="1"/>
          <p:nvPr/>
        </p:nvSpPr>
        <p:spPr>
          <a:xfrm>
            <a:off x="6986506" y="3038179"/>
            <a:ext cx="343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6F99C83-3FC1-B67A-7B2D-C7E81A62B20F}"/>
              </a:ext>
            </a:extLst>
          </p:cNvPr>
          <p:cNvSpPr txBox="1"/>
          <p:nvPr/>
        </p:nvSpPr>
        <p:spPr>
          <a:xfrm>
            <a:off x="7220048" y="2625265"/>
            <a:ext cx="385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F2FED28-19C0-7ED7-BC3D-B8EAE5D878EA}"/>
              </a:ext>
            </a:extLst>
          </p:cNvPr>
          <p:cNvSpPr txBox="1"/>
          <p:nvPr/>
        </p:nvSpPr>
        <p:spPr>
          <a:xfrm>
            <a:off x="7477266" y="3038180"/>
            <a:ext cx="379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E2CD677-0106-C1DA-A36E-45D8EE484666}"/>
              </a:ext>
            </a:extLst>
          </p:cNvPr>
          <p:cNvSpPr txBox="1"/>
          <p:nvPr/>
        </p:nvSpPr>
        <p:spPr>
          <a:xfrm>
            <a:off x="8009669" y="3038650"/>
            <a:ext cx="36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C410526-26BF-9C7D-7295-399D4F45E6E5}"/>
              </a:ext>
            </a:extLst>
          </p:cNvPr>
          <p:cNvSpPr txBox="1"/>
          <p:nvPr/>
        </p:nvSpPr>
        <p:spPr>
          <a:xfrm>
            <a:off x="3647591" y="1194516"/>
            <a:ext cx="366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52A106B-5908-BF52-6DFE-F9AA28DAFBAC}"/>
              </a:ext>
            </a:extLst>
          </p:cNvPr>
          <p:cNvSpPr txBox="1"/>
          <p:nvPr/>
        </p:nvSpPr>
        <p:spPr>
          <a:xfrm>
            <a:off x="4171096" y="1201707"/>
            <a:ext cx="392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B379CBD-3CDB-881A-0CF2-8AC9438D2406}"/>
              </a:ext>
            </a:extLst>
          </p:cNvPr>
          <p:cNvSpPr txBox="1"/>
          <p:nvPr/>
        </p:nvSpPr>
        <p:spPr>
          <a:xfrm>
            <a:off x="4872150" y="1701350"/>
            <a:ext cx="347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19901F9-FE0C-7B35-B4C2-1422111A4265}"/>
              </a:ext>
            </a:extLst>
          </p:cNvPr>
          <p:cNvSpPr txBox="1"/>
          <p:nvPr/>
        </p:nvSpPr>
        <p:spPr>
          <a:xfrm>
            <a:off x="5315964" y="1695736"/>
            <a:ext cx="383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A7F0CE6-0946-E5FD-FCF5-2843F4DBAB14}"/>
              </a:ext>
            </a:extLst>
          </p:cNvPr>
          <p:cNvSpPr txBox="1"/>
          <p:nvPr/>
        </p:nvSpPr>
        <p:spPr>
          <a:xfrm>
            <a:off x="5903489" y="1688299"/>
            <a:ext cx="36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5DF1424-43FD-33CE-17D7-7AECB1EDB52F}"/>
              </a:ext>
            </a:extLst>
          </p:cNvPr>
          <p:cNvSpPr txBox="1"/>
          <p:nvPr/>
        </p:nvSpPr>
        <p:spPr>
          <a:xfrm>
            <a:off x="6415961" y="1190276"/>
            <a:ext cx="346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B7E332B-AD35-A875-7A39-09D245386F3B}"/>
              </a:ext>
            </a:extLst>
          </p:cNvPr>
          <p:cNvSpPr txBox="1"/>
          <p:nvPr/>
        </p:nvSpPr>
        <p:spPr>
          <a:xfrm>
            <a:off x="6909748" y="1191051"/>
            <a:ext cx="341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A2A49AC-2FBA-2A92-CF94-BACF2C99964C}"/>
              </a:ext>
            </a:extLst>
          </p:cNvPr>
          <p:cNvSpPr txBox="1"/>
          <p:nvPr/>
        </p:nvSpPr>
        <p:spPr>
          <a:xfrm>
            <a:off x="7452831" y="1194516"/>
            <a:ext cx="389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79561DE-FAB1-B728-93C9-DD2B8292359D}"/>
              </a:ext>
            </a:extLst>
          </p:cNvPr>
          <p:cNvSpPr txBox="1"/>
          <p:nvPr/>
        </p:nvSpPr>
        <p:spPr>
          <a:xfrm>
            <a:off x="3626338" y="3058387"/>
            <a:ext cx="382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E931665-2A3A-FF97-5966-8B34A4D4E552}"/>
              </a:ext>
            </a:extLst>
          </p:cNvPr>
          <p:cNvSpPr txBox="1"/>
          <p:nvPr/>
        </p:nvSpPr>
        <p:spPr>
          <a:xfrm>
            <a:off x="3079113" y="3058386"/>
            <a:ext cx="351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CB8C2C8-030F-FCA4-8106-54710557749F}"/>
              </a:ext>
            </a:extLst>
          </p:cNvPr>
          <p:cNvSpPr txBox="1"/>
          <p:nvPr/>
        </p:nvSpPr>
        <p:spPr>
          <a:xfrm>
            <a:off x="4176310" y="3067791"/>
            <a:ext cx="339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B29059A0-2D24-D39D-2BDC-7613C9802305}"/>
              </a:ext>
            </a:extLst>
          </p:cNvPr>
          <p:cNvSpPr/>
          <p:nvPr/>
        </p:nvSpPr>
        <p:spPr>
          <a:xfrm>
            <a:off x="3071730" y="2558832"/>
            <a:ext cx="103720" cy="103720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78F143CB-354B-5552-E236-EEFF670D94CD}"/>
              </a:ext>
            </a:extLst>
          </p:cNvPr>
          <p:cNvSpPr/>
          <p:nvPr/>
        </p:nvSpPr>
        <p:spPr>
          <a:xfrm>
            <a:off x="3587397" y="2558832"/>
            <a:ext cx="103720" cy="103720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64C92545-D1DB-B90D-1420-4DC9ADE69AE8}"/>
              </a:ext>
            </a:extLst>
          </p:cNvPr>
          <p:cNvSpPr/>
          <p:nvPr/>
        </p:nvSpPr>
        <p:spPr>
          <a:xfrm>
            <a:off x="4618731" y="2558832"/>
            <a:ext cx="103720" cy="103720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362014FD-410A-5C51-F9B0-71C0E37EBAFF}"/>
              </a:ext>
            </a:extLst>
          </p:cNvPr>
          <p:cNvSpPr/>
          <p:nvPr/>
        </p:nvSpPr>
        <p:spPr>
          <a:xfrm>
            <a:off x="5134398" y="2558832"/>
            <a:ext cx="103720" cy="103720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A7D8B594-FA83-B944-FF5E-B10AC7A10E77}"/>
              </a:ext>
            </a:extLst>
          </p:cNvPr>
          <p:cNvSpPr/>
          <p:nvPr/>
        </p:nvSpPr>
        <p:spPr>
          <a:xfrm>
            <a:off x="6165732" y="2558832"/>
            <a:ext cx="103720" cy="103720"/>
          </a:xfrm>
          <a:prstGeom prst="ellipse">
            <a:avLst/>
          </a:prstGeom>
          <a:solidFill>
            <a:srgbClr val="0070C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B4687E09-CCA4-2C0B-3C7E-BE86F6B8F741}"/>
              </a:ext>
            </a:extLst>
          </p:cNvPr>
          <p:cNvSpPr/>
          <p:nvPr/>
        </p:nvSpPr>
        <p:spPr>
          <a:xfrm>
            <a:off x="6681399" y="2558832"/>
            <a:ext cx="103720" cy="103720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1004397B-C94F-88A6-6D91-EDC703EE8FB8}"/>
              </a:ext>
            </a:extLst>
          </p:cNvPr>
          <p:cNvSpPr/>
          <p:nvPr/>
        </p:nvSpPr>
        <p:spPr>
          <a:xfrm>
            <a:off x="7197066" y="2558832"/>
            <a:ext cx="103720" cy="103720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9A95000-8402-5A2D-7741-C7FD4548708F}"/>
              </a:ext>
            </a:extLst>
          </p:cNvPr>
          <p:cNvSpPr/>
          <p:nvPr/>
        </p:nvSpPr>
        <p:spPr>
          <a:xfrm>
            <a:off x="8228400" y="2558832"/>
            <a:ext cx="103720" cy="103720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9CA6DF00-3DCA-E207-26BB-D1B97E129D2D}"/>
              </a:ext>
            </a:extLst>
          </p:cNvPr>
          <p:cNvSpPr/>
          <p:nvPr/>
        </p:nvSpPr>
        <p:spPr>
          <a:xfrm>
            <a:off x="3071730" y="3241070"/>
            <a:ext cx="103720" cy="103720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2A3179E7-0E66-88A1-75AC-97BA20E17220}"/>
              </a:ext>
            </a:extLst>
          </p:cNvPr>
          <p:cNvSpPr/>
          <p:nvPr/>
        </p:nvSpPr>
        <p:spPr>
          <a:xfrm>
            <a:off x="4103064" y="3241070"/>
            <a:ext cx="103720" cy="103720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1245FF13-B33B-56B9-3574-A34ACB9AA035}"/>
              </a:ext>
            </a:extLst>
          </p:cNvPr>
          <p:cNvSpPr/>
          <p:nvPr/>
        </p:nvSpPr>
        <p:spPr>
          <a:xfrm>
            <a:off x="4618731" y="3241070"/>
            <a:ext cx="103720" cy="103720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9C66217D-81CA-EBE5-B0AF-3319902D2D25}"/>
              </a:ext>
            </a:extLst>
          </p:cNvPr>
          <p:cNvSpPr/>
          <p:nvPr/>
        </p:nvSpPr>
        <p:spPr>
          <a:xfrm>
            <a:off x="6676813" y="3241070"/>
            <a:ext cx="103720" cy="103720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5400CB4C-64A9-5236-7AF0-9053B0778B59}"/>
              </a:ext>
            </a:extLst>
          </p:cNvPr>
          <p:cNvSpPr/>
          <p:nvPr/>
        </p:nvSpPr>
        <p:spPr>
          <a:xfrm>
            <a:off x="7708147" y="3241070"/>
            <a:ext cx="103720" cy="103720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6EEFD26-E4EF-2E23-0849-928F55FEE9E6}"/>
              </a:ext>
            </a:extLst>
          </p:cNvPr>
          <p:cNvSpPr/>
          <p:nvPr/>
        </p:nvSpPr>
        <p:spPr>
          <a:xfrm>
            <a:off x="8223814" y="3241070"/>
            <a:ext cx="103720" cy="103720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B9CEB411-7792-1DC3-CF31-61D859FB24CC}"/>
              </a:ext>
            </a:extLst>
          </p:cNvPr>
          <p:cNvSpPr/>
          <p:nvPr/>
        </p:nvSpPr>
        <p:spPr>
          <a:xfrm>
            <a:off x="4618731" y="1869015"/>
            <a:ext cx="103720" cy="103720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1700A2C2-ADE9-B530-39C9-FCCFB37B08B7}"/>
              </a:ext>
            </a:extLst>
          </p:cNvPr>
          <p:cNvSpPr/>
          <p:nvPr/>
        </p:nvSpPr>
        <p:spPr>
          <a:xfrm>
            <a:off x="5134398" y="1869015"/>
            <a:ext cx="103720" cy="103720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E362D6B0-2714-0982-C4A3-C5C08B809532}"/>
              </a:ext>
            </a:extLst>
          </p:cNvPr>
          <p:cNvSpPr/>
          <p:nvPr/>
        </p:nvSpPr>
        <p:spPr>
          <a:xfrm>
            <a:off x="5650065" y="1869015"/>
            <a:ext cx="103720" cy="103720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A67478CB-8AED-1EFE-25A3-394937BEDA14}"/>
              </a:ext>
            </a:extLst>
          </p:cNvPr>
          <p:cNvSpPr/>
          <p:nvPr/>
        </p:nvSpPr>
        <p:spPr>
          <a:xfrm>
            <a:off x="3587397" y="1359205"/>
            <a:ext cx="103720" cy="103720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6B873D13-BB00-B4D6-2630-03D9A7019278}"/>
              </a:ext>
            </a:extLst>
          </p:cNvPr>
          <p:cNvSpPr/>
          <p:nvPr/>
        </p:nvSpPr>
        <p:spPr>
          <a:xfrm>
            <a:off x="4618731" y="1359205"/>
            <a:ext cx="103720" cy="103720"/>
          </a:xfrm>
          <a:prstGeom prst="ellipse">
            <a:avLst/>
          </a:prstGeom>
          <a:solidFill>
            <a:srgbClr val="0070C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203912A4-AD42-4A57-F66F-38D4D3272E67}"/>
              </a:ext>
            </a:extLst>
          </p:cNvPr>
          <p:cNvSpPr/>
          <p:nvPr/>
        </p:nvSpPr>
        <p:spPr>
          <a:xfrm>
            <a:off x="6161146" y="1359205"/>
            <a:ext cx="103720" cy="103720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2757F963-0C82-EED0-F0B0-00CFF4C1F63E}"/>
              </a:ext>
            </a:extLst>
          </p:cNvPr>
          <p:cNvSpPr/>
          <p:nvPr/>
        </p:nvSpPr>
        <p:spPr>
          <a:xfrm>
            <a:off x="6676813" y="1359205"/>
            <a:ext cx="103720" cy="103720"/>
          </a:xfrm>
          <a:prstGeom prst="ellipse">
            <a:avLst/>
          </a:prstGeom>
          <a:solidFill>
            <a:srgbClr val="0070C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F36FCB0B-C30F-B427-508E-F12A9651DC84}"/>
              </a:ext>
            </a:extLst>
          </p:cNvPr>
          <p:cNvSpPr/>
          <p:nvPr/>
        </p:nvSpPr>
        <p:spPr>
          <a:xfrm>
            <a:off x="7192480" y="1359205"/>
            <a:ext cx="103720" cy="103720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66AED51E-D5A3-8868-FBD4-D77F82E18EB8}"/>
              </a:ext>
            </a:extLst>
          </p:cNvPr>
          <p:cNvSpPr/>
          <p:nvPr/>
        </p:nvSpPr>
        <p:spPr>
          <a:xfrm>
            <a:off x="7708147" y="1359205"/>
            <a:ext cx="103720" cy="103720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FEB514DC-5061-CB42-2961-DC31511F5F8A}"/>
              </a:ext>
            </a:extLst>
          </p:cNvPr>
          <p:cNvSpPr/>
          <p:nvPr/>
        </p:nvSpPr>
        <p:spPr>
          <a:xfrm>
            <a:off x="8223814" y="1359205"/>
            <a:ext cx="103720" cy="103720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BE648F23-071F-8313-D45A-416698DC57FC}"/>
              </a:ext>
            </a:extLst>
          </p:cNvPr>
          <p:cNvCxnSpPr>
            <a:cxnSpLocks/>
            <a:stCxn id="9" idx="3"/>
            <a:endCxn id="54" idx="2"/>
          </p:cNvCxnSpPr>
          <p:nvPr/>
        </p:nvCxnSpPr>
        <p:spPr>
          <a:xfrm>
            <a:off x="2644757" y="2610692"/>
            <a:ext cx="42697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73024C00-77DB-CF4D-09DA-3017F3A84189}"/>
              </a:ext>
            </a:extLst>
          </p:cNvPr>
          <p:cNvCxnSpPr>
            <a:cxnSpLocks/>
            <a:stCxn id="54" idx="6"/>
            <a:endCxn id="55" idx="2"/>
          </p:cNvCxnSpPr>
          <p:nvPr/>
        </p:nvCxnSpPr>
        <p:spPr>
          <a:xfrm>
            <a:off x="3175450" y="2610692"/>
            <a:ext cx="41194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52CF2938-3E2E-6B50-EF9B-8BB75D39DF55}"/>
              </a:ext>
            </a:extLst>
          </p:cNvPr>
          <p:cNvCxnSpPr>
            <a:cxnSpLocks/>
            <a:stCxn id="55" idx="6"/>
          </p:cNvCxnSpPr>
          <p:nvPr/>
        </p:nvCxnSpPr>
        <p:spPr>
          <a:xfrm>
            <a:off x="3691117" y="2610692"/>
            <a:ext cx="41194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36961A4C-4584-87C7-F7F5-A4DD0AB783D3}"/>
              </a:ext>
            </a:extLst>
          </p:cNvPr>
          <p:cNvCxnSpPr>
            <a:cxnSpLocks/>
          </p:cNvCxnSpPr>
          <p:nvPr/>
        </p:nvCxnSpPr>
        <p:spPr>
          <a:xfrm flipV="1">
            <a:off x="4154924" y="1972735"/>
            <a:ext cx="0" cy="58609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FCD35714-50B7-15A0-6354-8707B8A1DAFF}"/>
              </a:ext>
            </a:extLst>
          </p:cNvPr>
          <p:cNvCxnSpPr>
            <a:cxnSpLocks/>
            <a:stCxn id="55" idx="0"/>
            <a:endCxn id="71" idx="4"/>
          </p:cNvCxnSpPr>
          <p:nvPr/>
        </p:nvCxnSpPr>
        <p:spPr>
          <a:xfrm flipV="1">
            <a:off x="3639257" y="1462925"/>
            <a:ext cx="0" cy="109590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BA6644D3-B2FF-79EA-AD89-F1D0FA4548B8}"/>
              </a:ext>
            </a:extLst>
          </p:cNvPr>
          <p:cNvCxnSpPr>
            <a:cxnSpLocks/>
            <a:stCxn id="71" idx="6"/>
          </p:cNvCxnSpPr>
          <p:nvPr/>
        </p:nvCxnSpPr>
        <p:spPr>
          <a:xfrm flipV="1">
            <a:off x="3691117" y="1410653"/>
            <a:ext cx="411947" cy="4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F58489E7-EF8E-147A-998D-B1FA40A44C90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4206784" y="1411065"/>
            <a:ext cx="41194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21EF1612-221B-C979-AABB-A76C66B78CB0}"/>
              </a:ext>
            </a:extLst>
          </p:cNvPr>
          <p:cNvCxnSpPr>
            <a:cxnSpLocks/>
            <a:endCxn id="68" idx="2"/>
          </p:cNvCxnSpPr>
          <p:nvPr/>
        </p:nvCxnSpPr>
        <p:spPr>
          <a:xfrm>
            <a:off x="4206784" y="1920875"/>
            <a:ext cx="41194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C0146B8E-CB2C-9069-D675-82844D645653}"/>
              </a:ext>
            </a:extLst>
          </p:cNvPr>
          <p:cNvCxnSpPr>
            <a:cxnSpLocks/>
            <a:stCxn id="68" idx="6"/>
            <a:endCxn id="69" idx="2"/>
          </p:cNvCxnSpPr>
          <p:nvPr/>
        </p:nvCxnSpPr>
        <p:spPr>
          <a:xfrm>
            <a:off x="4722451" y="1920875"/>
            <a:ext cx="41194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51A97CFC-6231-874F-2185-CA178FDA264F}"/>
              </a:ext>
            </a:extLst>
          </p:cNvPr>
          <p:cNvCxnSpPr>
            <a:cxnSpLocks/>
            <a:stCxn id="69" idx="6"/>
            <a:endCxn id="70" idx="2"/>
          </p:cNvCxnSpPr>
          <p:nvPr/>
        </p:nvCxnSpPr>
        <p:spPr>
          <a:xfrm>
            <a:off x="5238118" y="1920875"/>
            <a:ext cx="41194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1FAAB01E-F0B6-C4DA-4BFE-447E053ECD0A}"/>
              </a:ext>
            </a:extLst>
          </p:cNvPr>
          <p:cNvCxnSpPr>
            <a:cxnSpLocks/>
            <a:stCxn id="70" idx="6"/>
          </p:cNvCxnSpPr>
          <p:nvPr/>
        </p:nvCxnSpPr>
        <p:spPr>
          <a:xfrm>
            <a:off x="5753785" y="1920875"/>
            <a:ext cx="41194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868EA0A7-CF6A-83B6-A8FD-00D6A77A42DB}"/>
              </a:ext>
            </a:extLst>
          </p:cNvPr>
          <p:cNvCxnSpPr>
            <a:cxnSpLocks/>
            <a:stCxn id="73" idx="4"/>
          </p:cNvCxnSpPr>
          <p:nvPr/>
        </p:nvCxnSpPr>
        <p:spPr>
          <a:xfrm>
            <a:off x="6213006" y="1462925"/>
            <a:ext cx="4586" cy="40609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A3085A1B-9614-C9F0-08C2-1138D4431B4D}"/>
              </a:ext>
            </a:extLst>
          </p:cNvPr>
          <p:cNvCxnSpPr>
            <a:cxnSpLocks/>
            <a:stCxn id="72" idx="6"/>
            <a:endCxn id="73" idx="2"/>
          </p:cNvCxnSpPr>
          <p:nvPr/>
        </p:nvCxnSpPr>
        <p:spPr>
          <a:xfrm>
            <a:off x="4722451" y="1411065"/>
            <a:ext cx="1438695" cy="0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1C594C31-59FB-285B-373F-2490FBF73366}"/>
              </a:ext>
            </a:extLst>
          </p:cNvPr>
          <p:cNvCxnSpPr>
            <a:cxnSpLocks/>
            <a:endCxn id="74" idx="2"/>
          </p:cNvCxnSpPr>
          <p:nvPr/>
        </p:nvCxnSpPr>
        <p:spPr>
          <a:xfrm>
            <a:off x="6264866" y="1410653"/>
            <a:ext cx="411947" cy="4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77CDB326-9C0D-FDBA-EDCE-4807E6B1C47F}"/>
              </a:ext>
            </a:extLst>
          </p:cNvPr>
          <p:cNvCxnSpPr>
            <a:cxnSpLocks/>
            <a:stCxn id="74" idx="6"/>
            <a:endCxn id="75" idx="2"/>
          </p:cNvCxnSpPr>
          <p:nvPr/>
        </p:nvCxnSpPr>
        <p:spPr>
          <a:xfrm>
            <a:off x="6780533" y="1411065"/>
            <a:ext cx="41194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505043FF-1660-7340-AA35-88B1F32144D1}"/>
              </a:ext>
            </a:extLst>
          </p:cNvPr>
          <p:cNvCxnSpPr>
            <a:cxnSpLocks/>
            <a:stCxn id="75" idx="6"/>
            <a:endCxn id="76" idx="2"/>
          </p:cNvCxnSpPr>
          <p:nvPr/>
        </p:nvCxnSpPr>
        <p:spPr>
          <a:xfrm>
            <a:off x="7296200" y="1411065"/>
            <a:ext cx="41194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E07A53CC-6568-BD50-1E74-436E9B20679D}"/>
              </a:ext>
            </a:extLst>
          </p:cNvPr>
          <p:cNvCxnSpPr>
            <a:cxnSpLocks/>
            <a:endCxn id="77" idx="2"/>
          </p:cNvCxnSpPr>
          <p:nvPr/>
        </p:nvCxnSpPr>
        <p:spPr>
          <a:xfrm>
            <a:off x="7811867" y="1410653"/>
            <a:ext cx="411947" cy="4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1D2ADB98-710A-EA3F-1780-F40120395A85}"/>
              </a:ext>
            </a:extLst>
          </p:cNvPr>
          <p:cNvCxnSpPr>
            <a:cxnSpLocks/>
            <a:stCxn id="77" idx="4"/>
            <a:endCxn id="61" idx="0"/>
          </p:cNvCxnSpPr>
          <p:nvPr/>
        </p:nvCxnSpPr>
        <p:spPr>
          <a:xfrm>
            <a:off x="8275674" y="1462925"/>
            <a:ext cx="4586" cy="1095907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FB64B822-8FD8-C8FD-AB8A-8207410B13F7}"/>
              </a:ext>
            </a:extLst>
          </p:cNvPr>
          <p:cNvCxnSpPr>
            <a:cxnSpLocks/>
            <a:stCxn id="54" idx="4"/>
            <a:endCxn id="62" idx="0"/>
          </p:cNvCxnSpPr>
          <p:nvPr/>
        </p:nvCxnSpPr>
        <p:spPr>
          <a:xfrm>
            <a:off x="3123590" y="2662552"/>
            <a:ext cx="0" cy="57851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3CE0F6AC-0BF3-D150-A6A3-415B8A2FF7A4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75450" y="3292930"/>
            <a:ext cx="41194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1F193977-F231-4066-5CDE-F4B12CB1616F}"/>
              </a:ext>
            </a:extLst>
          </p:cNvPr>
          <p:cNvCxnSpPr>
            <a:cxnSpLocks/>
            <a:endCxn id="63" idx="2"/>
          </p:cNvCxnSpPr>
          <p:nvPr/>
        </p:nvCxnSpPr>
        <p:spPr>
          <a:xfrm>
            <a:off x="3691117" y="3292930"/>
            <a:ext cx="41194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E6EAD561-582A-8417-F040-75392FA2BC63}"/>
              </a:ext>
            </a:extLst>
          </p:cNvPr>
          <p:cNvCxnSpPr>
            <a:cxnSpLocks/>
            <a:stCxn id="63" idx="6"/>
            <a:endCxn id="64" idx="2"/>
          </p:cNvCxnSpPr>
          <p:nvPr/>
        </p:nvCxnSpPr>
        <p:spPr>
          <a:xfrm>
            <a:off x="4206784" y="3292930"/>
            <a:ext cx="41194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6477A75E-92AA-6A45-4F9A-71A9397EBD6E}"/>
              </a:ext>
            </a:extLst>
          </p:cNvPr>
          <p:cNvCxnSpPr>
            <a:cxnSpLocks/>
            <a:stCxn id="64" idx="6"/>
            <a:endCxn id="65" idx="2"/>
          </p:cNvCxnSpPr>
          <p:nvPr/>
        </p:nvCxnSpPr>
        <p:spPr>
          <a:xfrm>
            <a:off x="4722451" y="3292930"/>
            <a:ext cx="1954362" cy="0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E3D5D7BF-AC8F-899C-89BB-07B7680ACE08}"/>
              </a:ext>
            </a:extLst>
          </p:cNvPr>
          <p:cNvCxnSpPr>
            <a:cxnSpLocks/>
            <a:stCxn id="68" idx="4"/>
            <a:endCxn id="56" idx="0"/>
          </p:cNvCxnSpPr>
          <p:nvPr/>
        </p:nvCxnSpPr>
        <p:spPr>
          <a:xfrm>
            <a:off x="4670591" y="1972735"/>
            <a:ext cx="0" cy="58609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0F7E5FEF-C7D6-CEED-72C6-2446241EF783}"/>
              </a:ext>
            </a:extLst>
          </p:cNvPr>
          <p:cNvCxnSpPr>
            <a:cxnSpLocks/>
            <a:stCxn id="56" idx="6"/>
            <a:endCxn id="57" idx="2"/>
          </p:cNvCxnSpPr>
          <p:nvPr/>
        </p:nvCxnSpPr>
        <p:spPr>
          <a:xfrm>
            <a:off x="4722451" y="2610692"/>
            <a:ext cx="41194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B50C5AA1-699B-2B8F-1C82-8F5D26F80AEB}"/>
              </a:ext>
            </a:extLst>
          </p:cNvPr>
          <p:cNvCxnSpPr>
            <a:cxnSpLocks/>
            <a:stCxn id="57" idx="6"/>
          </p:cNvCxnSpPr>
          <p:nvPr/>
        </p:nvCxnSpPr>
        <p:spPr>
          <a:xfrm>
            <a:off x="5238118" y="2610692"/>
            <a:ext cx="41194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176D5D35-297F-6E3C-0B70-199CBA7C345F}"/>
              </a:ext>
            </a:extLst>
          </p:cNvPr>
          <p:cNvCxnSpPr>
            <a:cxnSpLocks/>
            <a:endCxn id="58" idx="2"/>
          </p:cNvCxnSpPr>
          <p:nvPr/>
        </p:nvCxnSpPr>
        <p:spPr>
          <a:xfrm>
            <a:off x="5753785" y="2610692"/>
            <a:ext cx="41194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95E79BCD-6C21-9B48-77ED-0F88565495A9}"/>
              </a:ext>
            </a:extLst>
          </p:cNvPr>
          <p:cNvCxnSpPr>
            <a:cxnSpLocks/>
            <a:stCxn id="58" idx="6"/>
            <a:endCxn id="59" idx="2"/>
          </p:cNvCxnSpPr>
          <p:nvPr/>
        </p:nvCxnSpPr>
        <p:spPr>
          <a:xfrm>
            <a:off x="6269452" y="2610692"/>
            <a:ext cx="41194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887FCEB2-6B42-507E-AE8C-B373A8FDEFF5}"/>
              </a:ext>
            </a:extLst>
          </p:cNvPr>
          <p:cNvCxnSpPr>
            <a:cxnSpLocks/>
            <a:stCxn id="59" idx="4"/>
            <a:endCxn id="65" idx="0"/>
          </p:cNvCxnSpPr>
          <p:nvPr/>
        </p:nvCxnSpPr>
        <p:spPr>
          <a:xfrm flipH="1">
            <a:off x="6728673" y="2662552"/>
            <a:ext cx="4586" cy="57851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E204231D-AA1E-6767-DBED-5213C5826F13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7300786" y="2610692"/>
            <a:ext cx="41194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E7F81ECB-4855-1B1F-F4D6-2A697D1B433D}"/>
              </a:ext>
            </a:extLst>
          </p:cNvPr>
          <p:cNvCxnSpPr>
            <a:cxnSpLocks/>
            <a:stCxn id="65" idx="6"/>
          </p:cNvCxnSpPr>
          <p:nvPr/>
        </p:nvCxnSpPr>
        <p:spPr>
          <a:xfrm>
            <a:off x="6780533" y="3292930"/>
            <a:ext cx="41194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ADE84608-DCA4-76BB-C84A-B46F85DE668A}"/>
              </a:ext>
            </a:extLst>
          </p:cNvPr>
          <p:cNvCxnSpPr>
            <a:cxnSpLocks/>
            <a:stCxn id="60" idx="4"/>
          </p:cNvCxnSpPr>
          <p:nvPr/>
        </p:nvCxnSpPr>
        <p:spPr>
          <a:xfrm flipH="1">
            <a:off x="7244340" y="2662552"/>
            <a:ext cx="4586" cy="57851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4CF68A01-EB0B-E76A-2AF0-28721BE14703}"/>
              </a:ext>
            </a:extLst>
          </p:cNvPr>
          <p:cNvCxnSpPr>
            <a:cxnSpLocks/>
            <a:endCxn id="66" idx="0"/>
          </p:cNvCxnSpPr>
          <p:nvPr/>
        </p:nvCxnSpPr>
        <p:spPr>
          <a:xfrm flipH="1">
            <a:off x="7760007" y="2662552"/>
            <a:ext cx="4586" cy="57851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38553098-E5F8-3258-D49F-AEF28F593BB3}"/>
              </a:ext>
            </a:extLst>
          </p:cNvPr>
          <p:cNvCxnSpPr>
            <a:cxnSpLocks/>
            <a:stCxn id="66" idx="6"/>
            <a:endCxn id="67" idx="2"/>
          </p:cNvCxnSpPr>
          <p:nvPr/>
        </p:nvCxnSpPr>
        <p:spPr>
          <a:xfrm>
            <a:off x="7811867" y="3292930"/>
            <a:ext cx="41194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B35BC198-5EEF-E5B9-B5C3-4EDDAC5B0A16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8275674" y="2662552"/>
            <a:ext cx="0" cy="57851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281">
            <a:extLst>
              <a:ext uri="{FF2B5EF4-FFF2-40B4-BE49-F238E27FC236}">
                <a16:creationId xmlns:a16="http://schemas.microsoft.com/office/drawing/2014/main" id="{DFD7C6FA-7909-8046-9C42-21A9080C568E}"/>
              </a:ext>
            </a:extLst>
          </p:cNvPr>
          <p:cNvCxnSpPr>
            <a:cxnSpLocks/>
            <a:stCxn id="63" idx="0"/>
            <a:endCxn id="57" idx="4"/>
          </p:cNvCxnSpPr>
          <p:nvPr/>
        </p:nvCxnSpPr>
        <p:spPr>
          <a:xfrm rot="5400000" flipH="1" flipV="1">
            <a:off x="4381332" y="2436144"/>
            <a:ext cx="578518" cy="1031334"/>
          </a:xfrm>
          <a:prstGeom prst="bentConnector3">
            <a:avLst>
              <a:gd name="adj1" fmla="val 59467"/>
            </a:avLst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281">
            <a:extLst>
              <a:ext uri="{FF2B5EF4-FFF2-40B4-BE49-F238E27FC236}">
                <a16:creationId xmlns:a16="http://schemas.microsoft.com/office/drawing/2014/main" id="{46C4FCAA-64F7-3FFA-57AD-52555D43077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33259" y="1527498"/>
            <a:ext cx="12700" cy="2062668"/>
          </a:xfrm>
          <a:prstGeom prst="bentConnector3">
            <a:avLst>
              <a:gd name="adj1" fmla="val 2981252"/>
            </a:avLst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5EFA88E4-5642-2279-2BF3-DB341255EAF5}"/>
              </a:ext>
            </a:extLst>
          </p:cNvPr>
          <p:cNvSpPr/>
          <p:nvPr/>
        </p:nvSpPr>
        <p:spPr>
          <a:xfrm>
            <a:off x="4103064" y="1868917"/>
            <a:ext cx="103720" cy="103720"/>
          </a:xfrm>
          <a:prstGeom prst="ellipse">
            <a:avLst/>
          </a:prstGeom>
          <a:solidFill>
            <a:srgbClr val="0070C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D5351F3F-26E5-4327-8354-34BABD6EE255}"/>
              </a:ext>
            </a:extLst>
          </p:cNvPr>
          <p:cNvCxnSpPr/>
          <p:nvPr/>
        </p:nvCxnSpPr>
        <p:spPr>
          <a:xfrm>
            <a:off x="2282699" y="2489349"/>
            <a:ext cx="0" cy="23994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0AF3A6E9-9C2E-B253-35D9-8DD9F4F855F3}"/>
              </a:ext>
            </a:extLst>
          </p:cNvPr>
          <p:cNvCxnSpPr>
            <a:cxnSpLocks/>
          </p:cNvCxnSpPr>
          <p:nvPr/>
        </p:nvCxnSpPr>
        <p:spPr>
          <a:xfrm>
            <a:off x="2291572" y="2611371"/>
            <a:ext cx="210343" cy="13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>
            <a:extLst>
              <a:ext uri="{FF2B5EF4-FFF2-40B4-BE49-F238E27FC236}">
                <a16:creationId xmlns:a16="http://schemas.microsoft.com/office/drawing/2014/main" id="{44458D4C-C300-D325-24E0-D8171C04167A}"/>
              </a:ext>
            </a:extLst>
          </p:cNvPr>
          <p:cNvSpPr/>
          <p:nvPr/>
        </p:nvSpPr>
        <p:spPr>
          <a:xfrm>
            <a:off x="3574478" y="3237842"/>
            <a:ext cx="117947" cy="110175"/>
          </a:xfrm>
          <a:prstGeom prst="rect">
            <a:avLst/>
          </a:prstGeom>
          <a:solidFill>
            <a:srgbClr val="0070C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DD55A8D3-C9BE-879C-6E02-4A3EFF3CCFFF}"/>
              </a:ext>
            </a:extLst>
          </p:cNvPr>
          <p:cNvSpPr/>
          <p:nvPr/>
        </p:nvSpPr>
        <p:spPr>
          <a:xfrm>
            <a:off x="4098632" y="2555003"/>
            <a:ext cx="117947" cy="110175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2A7B5314-589F-AFAA-CCAE-FE8738A762C5}"/>
              </a:ext>
            </a:extLst>
          </p:cNvPr>
          <p:cNvSpPr/>
          <p:nvPr/>
        </p:nvSpPr>
        <p:spPr>
          <a:xfrm>
            <a:off x="4092415" y="1355565"/>
            <a:ext cx="117947" cy="110175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1D4055C0-8789-F2EE-CD08-CB07DCE83751}"/>
              </a:ext>
            </a:extLst>
          </p:cNvPr>
          <p:cNvSpPr/>
          <p:nvPr/>
        </p:nvSpPr>
        <p:spPr>
          <a:xfrm>
            <a:off x="5646460" y="2561954"/>
            <a:ext cx="117947" cy="110175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E0515F7E-91B8-FD05-4990-2167236B7C79}"/>
              </a:ext>
            </a:extLst>
          </p:cNvPr>
          <p:cNvSpPr/>
          <p:nvPr/>
        </p:nvSpPr>
        <p:spPr>
          <a:xfrm>
            <a:off x="6148477" y="1861473"/>
            <a:ext cx="117947" cy="110175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E86BE3EE-FCA4-DC13-8AE1-16E512A860BE}"/>
              </a:ext>
            </a:extLst>
          </p:cNvPr>
          <p:cNvSpPr/>
          <p:nvPr/>
        </p:nvSpPr>
        <p:spPr>
          <a:xfrm>
            <a:off x="7181803" y="3248339"/>
            <a:ext cx="117947" cy="110175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8A6A3745-85C7-EE59-90A5-E0D6D0C1DE34}"/>
              </a:ext>
            </a:extLst>
          </p:cNvPr>
          <p:cNvSpPr/>
          <p:nvPr/>
        </p:nvSpPr>
        <p:spPr>
          <a:xfrm>
            <a:off x="7722434" y="2564795"/>
            <a:ext cx="103720" cy="103720"/>
          </a:xfrm>
          <a:prstGeom prst="ellipse">
            <a:avLst/>
          </a:prstGeom>
          <a:solidFill>
            <a:srgbClr val="0070C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95DBCF-0501-F851-90C1-60696C7AF98C}"/>
              </a:ext>
            </a:extLst>
          </p:cNvPr>
          <p:cNvSpPr txBox="1"/>
          <p:nvPr/>
        </p:nvSpPr>
        <p:spPr>
          <a:xfrm>
            <a:off x="4630728" y="3050711"/>
            <a:ext cx="339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67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DC2E570-4D27-72E2-4202-C63E16629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70" y="574030"/>
            <a:ext cx="5755430" cy="236516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5D98D88-8E7D-06A6-8B36-09E44427952E}"/>
              </a:ext>
            </a:extLst>
          </p:cNvPr>
          <p:cNvSpPr txBox="1"/>
          <p:nvPr/>
        </p:nvSpPr>
        <p:spPr>
          <a:xfrm>
            <a:off x="571337" y="2990804"/>
            <a:ext cx="5293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原来</a:t>
            </a:r>
            <a:r>
              <a:rPr lang="en-US" altLang="zh-CN" dirty="0"/>
              <a:t>4</a:t>
            </a:r>
            <a:r>
              <a:rPr lang="zh-CN" altLang="en-US" dirty="0"/>
              <a:t>处故障：</a:t>
            </a:r>
            <a:r>
              <a:rPr lang="en-US" altLang="zh-CN" dirty="0"/>
              <a:t>6-7</a:t>
            </a:r>
            <a:r>
              <a:rPr lang="zh-CN" altLang="en-US" dirty="0"/>
              <a:t>、</a:t>
            </a:r>
            <a:r>
              <a:rPr lang="en-US" altLang="zh-CN" dirty="0"/>
              <a:t>11-12</a:t>
            </a:r>
            <a:r>
              <a:rPr lang="zh-CN" altLang="en-US" dirty="0"/>
              <a:t>、</a:t>
            </a:r>
            <a:r>
              <a:rPr lang="en-US" altLang="zh-CN" dirty="0"/>
              <a:t>29-30</a:t>
            </a:r>
            <a:r>
              <a:rPr lang="zh-CN" altLang="en-US" dirty="0"/>
              <a:t>、</a:t>
            </a:r>
            <a:r>
              <a:rPr lang="en-US" altLang="zh-CN" dirty="0"/>
              <a:t>32-33</a:t>
            </a:r>
          </a:p>
          <a:p>
            <a:r>
              <a:rPr lang="zh-CN" altLang="en-US" dirty="0"/>
              <a:t>若</a:t>
            </a:r>
            <a:r>
              <a:rPr lang="en-US" altLang="zh-CN" dirty="0" err="1"/>
              <a:t>tieline</a:t>
            </a:r>
            <a:r>
              <a:rPr lang="zh-CN" altLang="en-US" dirty="0"/>
              <a:t>指令为闭合</a:t>
            </a:r>
            <a:r>
              <a:rPr lang="en-US" altLang="zh-CN" dirty="0"/>
              <a:t>12-22</a:t>
            </a:r>
            <a:r>
              <a:rPr lang="zh-CN" altLang="en-US" dirty="0"/>
              <a:t>、</a:t>
            </a:r>
            <a:r>
              <a:rPr lang="en-US" altLang="zh-CN" dirty="0"/>
              <a:t>8-21</a:t>
            </a:r>
            <a:r>
              <a:rPr lang="zh-CN" altLang="en-US" dirty="0"/>
              <a:t>、</a:t>
            </a:r>
            <a:r>
              <a:rPr lang="en-US" altLang="zh-CN" dirty="0"/>
              <a:t>9-15</a:t>
            </a:r>
            <a:r>
              <a:rPr lang="zh-CN" altLang="en-US" dirty="0"/>
              <a:t>，则会形成环网，但程序会自动避免环网，这里断开了</a:t>
            </a:r>
            <a:r>
              <a:rPr lang="en-US" altLang="zh-CN" dirty="0"/>
              <a:t>21-22.</a:t>
            </a:r>
            <a:r>
              <a:rPr lang="zh-CN" altLang="en-US" dirty="0"/>
              <a:t>实际上</a:t>
            </a:r>
            <a:r>
              <a:rPr lang="en-US" altLang="zh-CN" dirty="0"/>
              <a:t>21-22</a:t>
            </a:r>
            <a:r>
              <a:rPr lang="zh-CN" altLang="en-US" dirty="0"/>
              <a:t>是不可操作的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B579B8-403F-48D5-B404-A3B29CFA2B0A}"/>
              </a:ext>
            </a:extLst>
          </p:cNvPr>
          <p:cNvSpPr txBox="1"/>
          <p:nvPr/>
        </p:nvSpPr>
        <p:spPr>
          <a:xfrm>
            <a:off x="962526" y="5390147"/>
            <a:ext cx="3863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若故障</a:t>
            </a:r>
            <a:r>
              <a:rPr lang="en-US" altLang="zh-CN" dirty="0"/>
              <a:t>21-22</a:t>
            </a:r>
            <a:r>
              <a:rPr lang="zh-CN" altLang="en-US" dirty="0"/>
              <a:t>，</a:t>
            </a:r>
            <a:r>
              <a:rPr lang="en-US" altLang="zh-CN" dirty="0"/>
              <a:t>11-12</a:t>
            </a:r>
            <a:r>
              <a:rPr lang="zh-CN" altLang="en-US" dirty="0"/>
              <a:t>，</a:t>
            </a:r>
            <a:r>
              <a:rPr lang="en-US" altLang="zh-CN" dirty="0" err="1"/>
              <a:t>tieline</a:t>
            </a:r>
            <a:r>
              <a:rPr lang="zh-CN" altLang="en-US" dirty="0"/>
              <a:t>指令为闭合</a:t>
            </a:r>
            <a:r>
              <a:rPr lang="en-US" altLang="zh-CN" dirty="0"/>
              <a:t>12-22</a:t>
            </a:r>
            <a:r>
              <a:rPr lang="zh-CN" altLang="en-US" dirty="0"/>
              <a:t>，则优化问题无解，因为约束保证了不带电</a:t>
            </a:r>
            <a:r>
              <a:rPr lang="en-US" altLang="zh-CN" dirty="0" err="1"/>
              <a:t>tieline</a:t>
            </a:r>
            <a:r>
              <a:rPr lang="zh-CN" altLang="en-US" dirty="0"/>
              <a:t>无法闭合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CDB198F-C84E-FF72-9A11-8CF9F3D53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751" y="509656"/>
            <a:ext cx="5629826" cy="228334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B44E781-B8D9-2659-8839-95A0A7CBB034}"/>
              </a:ext>
            </a:extLst>
          </p:cNvPr>
          <p:cNvSpPr txBox="1"/>
          <p:nvPr/>
        </p:nvSpPr>
        <p:spPr>
          <a:xfrm>
            <a:off x="6898105" y="2939191"/>
            <a:ext cx="5293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原来</a:t>
            </a:r>
            <a:r>
              <a:rPr lang="en-US" altLang="zh-CN" dirty="0"/>
              <a:t>2</a:t>
            </a:r>
            <a:r>
              <a:rPr lang="zh-CN" altLang="en-US" dirty="0"/>
              <a:t>处故障：</a:t>
            </a:r>
            <a:r>
              <a:rPr lang="en-US" altLang="zh-CN" dirty="0"/>
              <a:t>21-22</a:t>
            </a:r>
            <a:r>
              <a:rPr lang="zh-CN" altLang="en-US" dirty="0"/>
              <a:t>、</a:t>
            </a:r>
            <a:r>
              <a:rPr lang="en-US" altLang="zh-CN" dirty="0"/>
              <a:t>11-12</a:t>
            </a:r>
          </a:p>
          <a:p>
            <a:r>
              <a:rPr lang="zh-CN" altLang="en-US" dirty="0"/>
              <a:t>若</a:t>
            </a:r>
            <a:r>
              <a:rPr lang="en-US" altLang="zh-CN" dirty="0" err="1"/>
              <a:t>tieline</a:t>
            </a:r>
            <a:r>
              <a:rPr lang="zh-CN" altLang="en-US" dirty="0"/>
              <a:t>指令为闭合</a:t>
            </a:r>
            <a:r>
              <a:rPr lang="en-US" altLang="zh-CN" dirty="0"/>
              <a:t>12-22</a:t>
            </a:r>
            <a:r>
              <a:rPr lang="zh-CN" altLang="en-US" dirty="0"/>
              <a:t>、</a:t>
            </a:r>
            <a:r>
              <a:rPr lang="en-US" altLang="zh-CN" dirty="0"/>
              <a:t>8-21</a:t>
            </a:r>
            <a:r>
              <a:rPr lang="zh-CN" altLang="en-US" dirty="0"/>
              <a:t>、</a:t>
            </a:r>
            <a:r>
              <a:rPr lang="en-US" altLang="zh-CN" dirty="0"/>
              <a:t>9-15</a:t>
            </a:r>
            <a:r>
              <a:rPr lang="zh-CN" altLang="en-US" dirty="0"/>
              <a:t>，则会形成环网，但程序会自动避免环网，这里断开了</a:t>
            </a:r>
            <a:r>
              <a:rPr lang="en-US" altLang="zh-CN" dirty="0"/>
              <a:t>7-8.</a:t>
            </a:r>
            <a:r>
              <a:rPr lang="zh-CN" altLang="en-US" dirty="0"/>
              <a:t>实际上</a:t>
            </a:r>
            <a:r>
              <a:rPr lang="en-US" altLang="zh-CN" dirty="0"/>
              <a:t>7-8</a:t>
            </a:r>
            <a:r>
              <a:rPr lang="zh-CN" altLang="en-US" dirty="0"/>
              <a:t>是不可操作的</a:t>
            </a:r>
          </a:p>
        </p:txBody>
      </p:sp>
    </p:spTree>
    <p:extLst>
      <p:ext uri="{BB962C8B-B14F-4D97-AF65-F5344CB8AC3E}">
        <p14:creationId xmlns:p14="http://schemas.microsoft.com/office/powerpoint/2010/main" val="305989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428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152</Words>
  <Application>Microsoft Office PowerPoint</Application>
  <PresentationFormat>宽屏</PresentationFormat>
  <Paragraphs>38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>FEMA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 Ran</dc:creator>
  <cp:lastModifiedBy>Zhu Ran</cp:lastModifiedBy>
  <cp:revision>2</cp:revision>
  <dcterms:created xsi:type="dcterms:W3CDTF">2023-08-03T03:16:36Z</dcterms:created>
  <dcterms:modified xsi:type="dcterms:W3CDTF">2023-08-05T07:54:50Z</dcterms:modified>
</cp:coreProperties>
</file>