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8094C-9757-4D16-A428-132CD03C827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CBB07-CA42-4958-BF5F-8EF3FC917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48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46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8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9740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6152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0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670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7503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411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9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3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6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67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61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7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07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14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8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C407-34E4-41A7-9120-F40D3C223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596F7-B812-4EBF-82E9-251EFC1EE2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1152A-55D7-4BB7-9467-B943DDDF2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24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75E71FA-50BD-43F8-8C98-04339283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F1AA7F6-A589-4BC8-BC72-2CA6DC908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0F789B-B753-497C-85BD-131ACF957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Queries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9B1776-F953-4C0F-8E85-E9C66B1EF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959BA-F515-431D-95E4-5C17D3A125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948" y="1250695"/>
            <a:ext cx="6374967" cy="433189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97356D0-D934-42B9-8291-DF34A3AC0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00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75E71FA-50BD-43F8-8C98-04339283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F1AA7F6-A589-4BC8-BC72-2CA6DC908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0F789B-B753-497C-85BD-131ACF957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Queries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9B1776-F953-4C0F-8E85-E9C66B1EF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97356D0-D934-42B9-8291-DF34A3AC0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2BE679B-7CBF-4484-A4E4-8605EF1046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6160" y="1237846"/>
            <a:ext cx="6184957" cy="40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18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C8DEA17-7359-407D-A02A-A8CF27164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0441CD-8CC9-4AD0-907B-02DF1B001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5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DA029-2D81-4CD3-94FD-0DE7C7C98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97E00D-CA46-4017-A976-63BD0CB07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4" name="Rounded Rectangle 17">
              <a:extLst>
                <a:ext uri="{FF2B5EF4-FFF2-40B4-BE49-F238E27FC236}">
                  <a16:creationId xmlns:a16="http://schemas.microsoft.com/office/drawing/2014/main" id="{E6F384A6-53DA-4F11-8B23-B3B8224D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E15DC92-3502-4B25-A420-0FD164521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6" name="Rounded Rectangle 20">
              <a:extLst>
                <a:ext uri="{FF2B5EF4-FFF2-40B4-BE49-F238E27FC236}">
                  <a16:creationId xmlns:a16="http://schemas.microsoft.com/office/drawing/2014/main" id="{0332DC96-9E36-410B-B37F-6AFCF1D6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EBAF10C-B0FA-4F83-90B2-EBEE61AC5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2C44439-C476-474D-B800-BBD41C6A06D0}"/>
              </a:ext>
            </a:extLst>
          </p:cNvPr>
          <p:cNvSpPr txBox="1"/>
          <p:nvPr/>
        </p:nvSpPr>
        <p:spPr>
          <a:xfrm>
            <a:off x="2692398" y="1871131"/>
            <a:ext cx="6815669" cy="1515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150E35-A777-4E6D-8905-130F608C6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71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46" name="Straight Connector 2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26">
            <a:extLst>
              <a:ext uri="{FF2B5EF4-FFF2-40B4-BE49-F238E27FC236}">
                <a16:creationId xmlns:a16="http://schemas.microsoft.com/office/drawing/2014/main" id="{575E71FA-50BD-43F8-8C98-04339283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28">
            <a:extLst>
              <a:ext uri="{FF2B5EF4-FFF2-40B4-BE49-F238E27FC236}">
                <a16:creationId xmlns:a16="http://schemas.microsoft.com/office/drawing/2014/main" id="{CF1AA7F6-A589-4BC8-BC72-2CA6DC908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3F28E5-6A77-4A18-89C7-B817FA154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Tables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9B1776-F953-4C0F-8E85-E9C66B1EF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F03068-305D-46FC-AD77-9AC7E6869A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2814" y="1410208"/>
            <a:ext cx="4443820" cy="385878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7356D0-D934-42B9-8291-DF34A3AC0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1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5694-BBC8-41FD-A17B-3D358F788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015" y="3062711"/>
            <a:ext cx="2835464" cy="750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</a:rPr>
              <a:t>EER Diagram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144733-1700-4E99-A317-1A905CAFB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713" y="0"/>
            <a:ext cx="5713275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8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3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61" name="Straight Connector 4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47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49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18C27C-8E2E-466E-ACA1-59BFB667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Instance of Database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6F15B1-5D7D-407E-881B-8BB35816F4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8668" y="2357122"/>
            <a:ext cx="5469466" cy="2143752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75445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234654-109F-4D84-9D5C-1A844EE2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Files used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DC9D33-22A7-4E50-9BB8-05DAC62C8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8108" y="3060382"/>
            <a:ext cx="4718304" cy="2632605"/>
          </a:xfrm>
        </p:spPr>
        <p:txBody>
          <a:bodyPr/>
          <a:lstStyle/>
          <a:p>
            <a:r>
              <a:rPr lang="en-US" dirty="0"/>
              <a:t>MySQL Workbench</a:t>
            </a:r>
          </a:p>
          <a:p>
            <a:r>
              <a:rPr lang="en-US" dirty="0"/>
              <a:t>Face pager</a:t>
            </a:r>
          </a:p>
          <a:p>
            <a:r>
              <a:rPr lang="en-US" dirty="0"/>
              <a:t>Microsoft Excel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17614A-34F5-4CD0-BB1B-1FBFA0071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821" y="3060381"/>
            <a:ext cx="4718304" cy="2632605"/>
          </a:xfrm>
        </p:spPr>
        <p:txBody>
          <a:bodyPr/>
          <a:lstStyle/>
          <a:p>
            <a:r>
              <a:rPr lang="en-US" dirty="0"/>
              <a:t>CSV Files</a:t>
            </a:r>
          </a:p>
          <a:p>
            <a:r>
              <a:rPr lang="en-US" dirty="0"/>
              <a:t>JSON Files</a:t>
            </a:r>
          </a:p>
        </p:txBody>
      </p:sp>
    </p:spTree>
    <p:extLst>
      <p:ext uri="{BB962C8B-B14F-4D97-AF65-F5344CB8AC3E}">
        <p14:creationId xmlns:p14="http://schemas.microsoft.com/office/powerpoint/2010/main" val="3039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46F9B-D670-4FC0-A1A5-FB2F4866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Method to populate Tables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A27515-F550-406E-A3E2-36210D7D3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262626"/>
                </a:solidFill>
              </a:rPr>
              <a:t>Step 1: Create an account in Facebook</a:t>
            </a:r>
          </a:p>
          <a:p>
            <a:pPr marL="0" indent="0">
              <a:buNone/>
            </a:pPr>
            <a:r>
              <a:rPr lang="en-US" sz="1800">
                <a:solidFill>
                  <a:srgbClr val="262626"/>
                </a:solidFill>
              </a:rPr>
              <a:t>Step 2: Generate a token to access the facebook data from the facepager tool.</a:t>
            </a:r>
          </a:p>
          <a:p>
            <a:pPr marL="0" indent="0">
              <a:buNone/>
            </a:pPr>
            <a:endParaRPr lang="en-US" sz="1800">
              <a:solidFill>
                <a:srgbClr val="262626"/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CBB896-9D79-46C4-B579-58B90B64D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491" y="-1"/>
            <a:ext cx="7240353" cy="6857999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5E82040F-A7A0-49EC-9FB4-6746D6DD1486}"/>
              </a:ext>
            </a:extLst>
          </p:cNvPr>
          <p:cNvSpPr/>
          <p:nvPr/>
        </p:nvSpPr>
        <p:spPr>
          <a:xfrm>
            <a:off x="5876427" y="5393838"/>
            <a:ext cx="436098" cy="7211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3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46F9B-D670-4FC0-A1A5-FB2F4866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Method to populate Tables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A27515-F550-406E-A3E2-36210D7D3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</a:rPr>
              <a:t>Step 3: create  a node and enter the object id in node field.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</a:rPr>
              <a:t>Step 4: To find the object id, search the details of the page in Facebook search box.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</a:rPr>
              <a:t>Step 5: Select the type of data from resource tab and fetch data</a:t>
            </a:r>
          </a:p>
          <a:p>
            <a:pPr marL="0" indent="0">
              <a:buNone/>
            </a:pPr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CBB896-9D79-46C4-B579-58B90B64D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491" y="-1"/>
            <a:ext cx="7240353" cy="6857999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5E82040F-A7A0-49EC-9FB4-6746D6DD1486}"/>
              </a:ext>
            </a:extLst>
          </p:cNvPr>
          <p:cNvSpPr/>
          <p:nvPr/>
        </p:nvSpPr>
        <p:spPr>
          <a:xfrm>
            <a:off x="5618621" y="1506441"/>
            <a:ext cx="436098" cy="7211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66678D4-ECFC-4985-A8D6-7B605478EF99}"/>
              </a:ext>
            </a:extLst>
          </p:cNvPr>
          <p:cNvSpPr/>
          <p:nvPr/>
        </p:nvSpPr>
        <p:spPr>
          <a:xfrm>
            <a:off x="6361313" y="3437737"/>
            <a:ext cx="344557" cy="530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0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46F9B-D670-4FC0-A1A5-FB2F4866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Method to populate Tables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A27515-F550-406E-A3E2-36210D7D3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</a:rPr>
              <a:t>Step 6: Export the data into csv file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</a:rPr>
              <a:t>Step 7: Use Microsoft excel to transform the raw data into some meaningful order.</a:t>
            </a: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040D8-2FFF-4844-9879-2872E4CBA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443" y="-1"/>
            <a:ext cx="7401772" cy="6858001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B611692B-B674-43CB-B53B-C9EDB513260F}"/>
              </a:ext>
            </a:extLst>
          </p:cNvPr>
          <p:cNvSpPr/>
          <p:nvPr/>
        </p:nvSpPr>
        <p:spPr>
          <a:xfrm>
            <a:off x="6654017" y="1477108"/>
            <a:ext cx="767199" cy="956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7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246F9B-D670-4FC0-A1A5-FB2F4866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Method to populate Tables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A27515-F550-406E-A3E2-36210D7D3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262626"/>
                </a:solidFill>
              </a:rPr>
              <a:t>Step 8: After transformation use MySQL connection to export data to MySQL workbench.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1A3E8-8148-4E69-A485-0B7C13100E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34" b="12496"/>
          <a:stretch/>
        </p:blipFill>
        <p:spPr>
          <a:xfrm>
            <a:off x="6610125" y="982131"/>
            <a:ext cx="3086551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297625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153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Organic</vt:lpstr>
      <vt:lpstr>PowerPoint Presentation</vt:lpstr>
      <vt:lpstr>Tables </vt:lpstr>
      <vt:lpstr>PowerPoint Presentation</vt:lpstr>
      <vt:lpstr>Instance of Database</vt:lpstr>
      <vt:lpstr>Tools and Files used</vt:lpstr>
      <vt:lpstr>Method to populate Tables</vt:lpstr>
      <vt:lpstr>Method to populate Tables</vt:lpstr>
      <vt:lpstr>Method to populate Tables</vt:lpstr>
      <vt:lpstr>Method to populate Tables</vt:lpstr>
      <vt:lpstr>Queries</vt:lpstr>
      <vt:lpstr>Queries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arepalli rana</dc:creator>
  <cp:lastModifiedBy>arepalli rana</cp:lastModifiedBy>
  <cp:revision>1</cp:revision>
  <dcterms:created xsi:type="dcterms:W3CDTF">2020-05-03T07:51:28Z</dcterms:created>
  <dcterms:modified xsi:type="dcterms:W3CDTF">2020-05-03T07:53:59Z</dcterms:modified>
</cp:coreProperties>
</file>