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8" r:id="rId3"/>
    <p:sldId id="259" r:id="rId4"/>
    <p:sldId id="307" r:id="rId5"/>
    <p:sldId id="306" r:id="rId6"/>
    <p:sldId id="308" r:id="rId7"/>
    <p:sldId id="304" r:id="rId8"/>
    <p:sldId id="261" r:id="rId9"/>
    <p:sldId id="305" r:id="rId10"/>
    <p:sldId id="274" r:id="rId11"/>
    <p:sldId id="282" r:id="rId12"/>
  </p:sldIdLst>
  <p:sldSz cx="9144000" cy="5143500" type="screen16x9"/>
  <p:notesSz cx="6858000" cy="9144000"/>
  <p:embeddedFontLst>
    <p:embeddedFont>
      <p:font typeface="Blueberry Personal Use" panose="02000500000000000000" pitchFamily="50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cert One" pitchFamily="2" charset="0"/>
      <p:regular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Quicksand" panose="020B0604020202020204" charset="0"/>
      <p:regular r:id="rId24"/>
      <p:bold r:id="rId25"/>
    </p:embeddedFont>
    <p:embeddedFont>
      <p:font typeface="Quicksand Medium" panose="020B0604020202020204" charset="0"/>
      <p:regular r:id="rId26"/>
      <p:bold r:id="rId27"/>
    </p:embeddedFont>
    <p:embeddedFont>
      <p:font typeface="Tenor Sans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6459"/>
    <a:srgbClr val="FFC35C"/>
    <a:srgbClr val="E6E6E6"/>
    <a:srgbClr val="6A90AB"/>
    <a:srgbClr val="000000"/>
    <a:srgbClr val="A25D59"/>
    <a:srgbClr val="646158"/>
    <a:srgbClr val="B76159"/>
    <a:srgbClr val="AE8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B758F9-E861-400A-A11B-235C5F5C2D6B}">
  <a:tblStyle styleId="{55B758F9-E861-400A-A11B-235C5F5C2D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be81f707b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be81f707b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gc03ac8c684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2" name="Google Shape;2392;gc03ac8c684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5" name="Google Shape;3405;gc03ac8c684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6" name="Google Shape;3406;gc03ac8c684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103904d3045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103904d3045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beee71bed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beee71bed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7" name="Google Shape;2907;gc03ac8c684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8" name="Google Shape;2908;gc03ac8c684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337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beee71bed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beee71bed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534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103904d3045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103904d3045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beee71bed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beee71bed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43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be81f707bc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be81f707bc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beee71bed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beee71bed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90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6E9DA">
            <a:alpha val="6205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2533" y="-54200"/>
            <a:ext cx="9281436" cy="5227800"/>
            <a:chOff x="-72533" y="-54200"/>
            <a:chExt cx="9281436" cy="52278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04800" y="-54200"/>
              <a:ext cx="8645725" cy="5227800"/>
              <a:chOff x="204800" y="-54200"/>
              <a:chExt cx="8645725" cy="52278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3732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86985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120238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153491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86743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219996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253249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286502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319755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353007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386260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419513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452766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486019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519271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552524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585777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619030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652283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685535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718788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752041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785294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818546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851799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885052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20480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" name="Google Shape;38;p2"/>
            <p:cNvGrpSpPr/>
            <p:nvPr/>
          </p:nvGrpSpPr>
          <p:grpSpPr>
            <a:xfrm rot="5400000">
              <a:off x="2240490" y="-2028759"/>
              <a:ext cx="4655390" cy="9281436"/>
              <a:chOff x="204800" y="-54200"/>
              <a:chExt cx="4655390" cy="5227800"/>
            </a:xfrm>
          </p:grpSpPr>
          <p:cxnSp>
            <p:nvCxnSpPr>
              <p:cNvPr id="39" name="Google Shape;39;p2"/>
              <p:cNvCxnSpPr/>
              <p:nvPr/>
            </p:nvCxnSpPr>
            <p:spPr>
              <a:xfrm>
                <a:off x="53732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86985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120238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153491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186743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219996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253249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286502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319755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353007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386260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419513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452766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486019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20480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913225" y="782975"/>
            <a:ext cx="4278900" cy="27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929325" y="3753075"/>
            <a:ext cx="3825900" cy="7713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0" y="-18500"/>
            <a:ext cx="430800" cy="515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_1"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9" name="Google Shape;1399;p31"/>
          <p:cNvGrpSpPr/>
          <p:nvPr/>
        </p:nvGrpSpPr>
        <p:grpSpPr>
          <a:xfrm>
            <a:off x="-72533" y="-54200"/>
            <a:ext cx="9281436" cy="5227800"/>
            <a:chOff x="-72533" y="-54200"/>
            <a:chExt cx="9281436" cy="5227800"/>
          </a:xfrm>
        </p:grpSpPr>
        <p:grpSp>
          <p:nvGrpSpPr>
            <p:cNvPr id="1400" name="Google Shape;1400;p31"/>
            <p:cNvGrpSpPr/>
            <p:nvPr/>
          </p:nvGrpSpPr>
          <p:grpSpPr>
            <a:xfrm>
              <a:off x="204800" y="-54200"/>
              <a:ext cx="8645725" cy="5227800"/>
              <a:chOff x="204800" y="-54200"/>
              <a:chExt cx="8645725" cy="5227800"/>
            </a:xfrm>
          </p:grpSpPr>
          <p:cxnSp>
            <p:nvCxnSpPr>
              <p:cNvPr id="1401" name="Google Shape;1401;p31"/>
              <p:cNvCxnSpPr/>
              <p:nvPr/>
            </p:nvCxnSpPr>
            <p:spPr>
              <a:xfrm>
                <a:off x="53732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2" name="Google Shape;1402;p31"/>
              <p:cNvCxnSpPr/>
              <p:nvPr/>
            </p:nvCxnSpPr>
            <p:spPr>
              <a:xfrm>
                <a:off x="86985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31"/>
              <p:cNvCxnSpPr/>
              <p:nvPr/>
            </p:nvCxnSpPr>
            <p:spPr>
              <a:xfrm>
                <a:off x="120238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31"/>
              <p:cNvCxnSpPr/>
              <p:nvPr/>
            </p:nvCxnSpPr>
            <p:spPr>
              <a:xfrm>
                <a:off x="153491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31"/>
              <p:cNvCxnSpPr/>
              <p:nvPr/>
            </p:nvCxnSpPr>
            <p:spPr>
              <a:xfrm>
                <a:off x="186743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6" name="Google Shape;1406;p31"/>
              <p:cNvCxnSpPr/>
              <p:nvPr/>
            </p:nvCxnSpPr>
            <p:spPr>
              <a:xfrm>
                <a:off x="219996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7" name="Google Shape;1407;p31"/>
              <p:cNvCxnSpPr/>
              <p:nvPr/>
            </p:nvCxnSpPr>
            <p:spPr>
              <a:xfrm>
                <a:off x="253249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31"/>
              <p:cNvCxnSpPr/>
              <p:nvPr/>
            </p:nvCxnSpPr>
            <p:spPr>
              <a:xfrm>
                <a:off x="286502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31"/>
              <p:cNvCxnSpPr/>
              <p:nvPr/>
            </p:nvCxnSpPr>
            <p:spPr>
              <a:xfrm>
                <a:off x="319755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0" name="Google Shape;1410;p31"/>
              <p:cNvCxnSpPr/>
              <p:nvPr/>
            </p:nvCxnSpPr>
            <p:spPr>
              <a:xfrm>
                <a:off x="353007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1" name="Google Shape;1411;p31"/>
              <p:cNvCxnSpPr/>
              <p:nvPr/>
            </p:nvCxnSpPr>
            <p:spPr>
              <a:xfrm>
                <a:off x="386260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31"/>
              <p:cNvCxnSpPr/>
              <p:nvPr/>
            </p:nvCxnSpPr>
            <p:spPr>
              <a:xfrm>
                <a:off x="419513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31"/>
              <p:cNvCxnSpPr/>
              <p:nvPr/>
            </p:nvCxnSpPr>
            <p:spPr>
              <a:xfrm>
                <a:off x="452766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4" name="Google Shape;1414;p31"/>
              <p:cNvCxnSpPr/>
              <p:nvPr/>
            </p:nvCxnSpPr>
            <p:spPr>
              <a:xfrm>
                <a:off x="486019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31"/>
              <p:cNvCxnSpPr/>
              <p:nvPr/>
            </p:nvCxnSpPr>
            <p:spPr>
              <a:xfrm>
                <a:off x="519271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31"/>
              <p:cNvCxnSpPr/>
              <p:nvPr/>
            </p:nvCxnSpPr>
            <p:spPr>
              <a:xfrm>
                <a:off x="552524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31"/>
              <p:cNvCxnSpPr/>
              <p:nvPr/>
            </p:nvCxnSpPr>
            <p:spPr>
              <a:xfrm>
                <a:off x="585777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31"/>
              <p:cNvCxnSpPr/>
              <p:nvPr/>
            </p:nvCxnSpPr>
            <p:spPr>
              <a:xfrm>
                <a:off x="619030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31"/>
              <p:cNvCxnSpPr/>
              <p:nvPr/>
            </p:nvCxnSpPr>
            <p:spPr>
              <a:xfrm>
                <a:off x="652283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31"/>
              <p:cNvCxnSpPr/>
              <p:nvPr/>
            </p:nvCxnSpPr>
            <p:spPr>
              <a:xfrm>
                <a:off x="685535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31"/>
              <p:cNvCxnSpPr/>
              <p:nvPr/>
            </p:nvCxnSpPr>
            <p:spPr>
              <a:xfrm>
                <a:off x="718788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31"/>
              <p:cNvCxnSpPr/>
              <p:nvPr/>
            </p:nvCxnSpPr>
            <p:spPr>
              <a:xfrm>
                <a:off x="752041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31"/>
              <p:cNvCxnSpPr/>
              <p:nvPr/>
            </p:nvCxnSpPr>
            <p:spPr>
              <a:xfrm>
                <a:off x="785294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31"/>
              <p:cNvCxnSpPr/>
              <p:nvPr/>
            </p:nvCxnSpPr>
            <p:spPr>
              <a:xfrm>
                <a:off x="818546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31"/>
              <p:cNvCxnSpPr/>
              <p:nvPr/>
            </p:nvCxnSpPr>
            <p:spPr>
              <a:xfrm>
                <a:off x="851799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31"/>
              <p:cNvCxnSpPr/>
              <p:nvPr/>
            </p:nvCxnSpPr>
            <p:spPr>
              <a:xfrm>
                <a:off x="885052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31"/>
              <p:cNvCxnSpPr/>
              <p:nvPr/>
            </p:nvCxnSpPr>
            <p:spPr>
              <a:xfrm>
                <a:off x="20480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28" name="Google Shape;1428;p31"/>
            <p:cNvGrpSpPr/>
            <p:nvPr/>
          </p:nvGrpSpPr>
          <p:grpSpPr>
            <a:xfrm rot="5400000">
              <a:off x="2240490" y="-2028759"/>
              <a:ext cx="4655390" cy="9281436"/>
              <a:chOff x="204800" y="-54200"/>
              <a:chExt cx="4655390" cy="5227800"/>
            </a:xfrm>
          </p:grpSpPr>
          <p:cxnSp>
            <p:nvCxnSpPr>
              <p:cNvPr id="1429" name="Google Shape;1429;p31"/>
              <p:cNvCxnSpPr/>
              <p:nvPr/>
            </p:nvCxnSpPr>
            <p:spPr>
              <a:xfrm>
                <a:off x="53732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31"/>
              <p:cNvCxnSpPr/>
              <p:nvPr/>
            </p:nvCxnSpPr>
            <p:spPr>
              <a:xfrm>
                <a:off x="86985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31"/>
              <p:cNvCxnSpPr/>
              <p:nvPr/>
            </p:nvCxnSpPr>
            <p:spPr>
              <a:xfrm>
                <a:off x="120238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31"/>
              <p:cNvCxnSpPr/>
              <p:nvPr/>
            </p:nvCxnSpPr>
            <p:spPr>
              <a:xfrm>
                <a:off x="153491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31"/>
              <p:cNvCxnSpPr/>
              <p:nvPr/>
            </p:nvCxnSpPr>
            <p:spPr>
              <a:xfrm>
                <a:off x="186743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31"/>
              <p:cNvCxnSpPr/>
              <p:nvPr/>
            </p:nvCxnSpPr>
            <p:spPr>
              <a:xfrm>
                <a:off x="219996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31"/>
              <p:cNvCxnSpPr/>
              <p:nvPr/>
            </p:nvCxnSpPr>
            <p:spPr>
              <a:xfrm>
                <a:off x="253249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31"/>
              <p:cNvCxnSpPr/>
              <p:nvPr/>
            </p:nvCxnSpPr>
            <p:spPr>
              <a:xfrm>
                <a:off x="286502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31"/>
              <p:cNvCxnSpPr/>
              <p:nvPr/>
            </p:nvCxnSpPr>
            <p:spPr>
              <a:xfrm>
                <a:off x="319755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31"/>
              <p:cNvCxnSpPr/>
              <p:nvPr/>
            </p:nvCxnSpPr>
            <p:spPr>
              <a:xfrm>
                <a:off x="353007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31"/>
              <p:cNvCxnSpPr/>
              <p:nvPr/>
            </p:nvCxnSpPr>
            <p:spPr>
              <a:xfrm>
                <a:off x="386260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31"/>
              <p:cNvCxnSpPr/>
              <p:nvPr/>
            </p:nvCxnSpPr>
            <p:spPr>
              <a:xfrm>
                <a:off x="419513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1" name="Google Shape;1441;p31"/>
              <p:cNvCxnSpPr/>
              <p:nvPr/>
            </p:nvCxnSpPr>
            <p:spPr>
              <a:xfrm>
                <a:off x="452766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2" name="Google Shape;1442;p31"/>
              <p:cNvCxnSpPr/>
              <p:nvPr/>
            </p:nvCxnSpPr>
            <p:spPr>
              <a:xfrm>
                <a:off x="486019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31"/>
              <p:cNvCxnSpPr/>
              <p:nvPr/>
            </p:nvCxnSpPr>
            <p:spPr>
              <a:xfrm>
                <a:off x="20480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44" name="Google Shape;1444;p31"/>
          <p:cNvSpPr/>
          <p:nvPr/>
        </p:nvSpPr>
        <p:spPr>
          <a:xfrm>
            <a:off x="6589100" y="-6450"/>
            <a:ext cx="2574975" cy="1819925"/>
          </a:xfrm>
          <a:custGeom>
            <a:avLst/>
            <a:gdLst/>
            <a:ahLst/>
            <a:cxnLst/>
            <a:rect l="l" t="t" r="r" b="b"/>
            <a:pathLst>
              <a:path w="102999" h="72797" extrusionOk="0">
                <a:moveTo>
                  <a:pt x="0" y="0"/>
                </a:moveTo>
                <a:cubicBezTo>
                  <a:pt x="4178" y="7308"/>
                  <a:pt x="9081" y="15163"/>
                  <a:pt x="16521" y="19102"/>
                </a:cubicBezTo>
                <a:cubicBezTo>
                  <a:pt x="24658" y="23410"/>
                  <a:pt x="37328" y="25294"/>
                  <a:pt x="44142" y="19102"/>
                </a:cubicBezTo>
                <a:cubicBezTo>
                  <a:pt x="45773" y="17620"/>
                  <a:pt x="41071" y="14275"/>
                  <a:pt x="38980" y="14972"/>
                </a:cubicBezTo>
                <a:cubicBezTo>
                  <a:pt x="35694" y="16067"/>
                  <a:pt x="32473" y="21343"/>
                  <a:pt x="34333" y="24265"/>
                </a:cubicBezTo>
                <a:cubicBezTo>
                  <a:pt x="40242" y="33548"/>
                  <a:pt x="55968" y="28401"/>
                  <a:pt x="66601" y="31235"/>
                </a:cubicBezTo>
                <a:cubicBezTo>
                  <a:pt x="71590" y="32565"/>
                  <a:pt x="77145" y="38617"/>
                  <a:pt x="75894" y="43626"/>
                </a:cubicBezTo>
                <a:cubicBezTo>
                  <a:pt x="74018" y="51135"/>
                  <a:pt x="69077" y="59678"/>
                  <a:pt x="72538" y="66601"/>
                </a:cubicBezTo>
                <a:cubicBezTo>
                  <a:pt x="77102" y="75730"/>
                  <a:pt x="93320" y="72937"/>
                  <a:pt x="102999" y="69698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445" name="Google Shape;1445;p31"/>
          <p:cNvSpPr/>
          <p:nvPr/>
        </p:nvSpPr>
        <p:spPr>
          <a:xfrm>
            <a:off x="-96800" y="19350"/>
            <a:ext cx="2129675" cy="1613400"/>
          </a:xfrm>
          <a:custGeom>
            <a:avLst/>
            <a:gdLst/>
            <a:ahLst/>
            <a:cxnLst/>
            <a:rect l="l" t="t" r="r" b="b"/>
            <a:pathLst>
              <a:path w="85187" h="64536" extrusionOk="0">
                <a:moveTo>
                  <a:pt x="85187" y="0"/>
                </a:moveTo>
                <a:cubicBezTo>
                  <a:pt x="85187" y="7889"/>
                  <a:pt x="82400" y="19969"/>
                  <a:pt x="74603" y="21168"/>
                </a:cubicBezTo>
                <a:cubicBezTo>
                  <a:pt x="58863" y="23588"/>
                  <a:pt x="41277" y="13143"/>
                  <a:pt x="26847" y="19877"/>
                </a:cubicBezTo>
                <a:cubicBezTo>
                  <a:pt x="16505" y="24704"/>
                  <a:pt x="33814" y="43125"/>
                  <a:pt x="30203" y="53952"/>
                </a:cubicBezTo>
                <a:cubicBezTo>
                  <a:pt x="26828" y="64072"/>
                  <a:pt x="10668" y="64536"/>
                  <a:pt x="0" y="64536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5"/>
          <p:cNvGrpSpPr/>
          <p:nvPr/>
        </p:nvGrpSpPr>
        <p:grpSpPr>
          <a:xfrm>
            <a:off x="-72533" y="-54200"/>
            <a:ext cx="9281436" cy="5227800"/>
            <a:chOff x="-72533" y="-54200"/>
            <a:chExt cx="9281436" cy="5227800"/>
          </a:xfrm>
        </p:grpSpPr>
        <p:grpSp>
          <p:nvGrpSpPr>
            <p:cNvPr id="160" name="Google Shape;160;p5"/>
            <p:cNvGrpSpPr/>
            <p:nvPr/>
          </p:nvGrpSpPr>
          <p:grpSpPr>
            <a:xfrm>
              <a:off x="204800" y="-54200"/>
              <a:ext cx="8645725" cy="5227800"/>
              <a:chOff x="204800" y="-54200"/>
              <a:chExt cx="8645725" cy="5227800"/>
            </a:xfrm>
          </p:grpSpPr>
          <p:cxnSp>
            <p:nvCxnSpPr>
              <p:cNvPr id="161" name="Google Shape;161;p5"/>
              <p:cNvCxnSpPr/>
              <p:nvPr/>
            </p:nvCxnSpPr>
            <p:spPr>
              <a:xfrm>
                <a:off x="53732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5"/>
              <p:cNvCxnSpPr/>
              <p:nvPr/>
            </p:nvCxnSpPr>
            <p:spPr>
              <a:xfrm>
                <a:off x="86985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5"/>
              <p:cNvCxnSpPr/>
              <p:nvPr/>
            </p:nvCxnSpPr>
            <p:spPr>
              <a:xfrm>
                <a:off x="120238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5"/>
              <p:cNvCxnSpPr/>
              <p:nvPr/>
            </p:nvCxnSpPr>
            <p:spPr>
              <a:xfrm>
                <a:off x="153491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5"/>
              <p:cNvCxnSpPr/>
              <p:nvPr/>
            </p:nvCxnSpPr>
            <p:spPr>
              <a:xfrm>
                <a:off x="186743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5"/>
              <p:cNvCxnSpPr/>
              <p:nvPr/>
            </p:nvCxnSpPr>
            <p:spPr>
              <a:xfrm>
                <a:off x="219996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5"/>
              <p:cNvCxnSpPr/>
              <p:nvPr/>
            </p:nvCxnSpPr>
            <p:spPr>
              <a:xfrm>
                <a:off x="253249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5"/>
              <p:cNvCxnSpPr/>
              <p:nvPr/>
            </p:nvCxnSpPr>
            <p:spPr>
              <a:xfrm>
                <a:off x="286502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5"/>
              <p:cNvCxnSpPr/>
              <p:nvPr/>
            </p:nvCxnSpPr>
            <p:spPr>
              <a:xfrm>
                <a:off x="319755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5"/>
              <p:cNvCxnSpPr/>
              <p:nvPr/>
            </p:nvCxnSpPr>
            <p:spPr>
              <a:xfrm>
                <a:off x="353007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5"/>
              <p:cNvCxnSpPr/>
              <p:nvPr/>
            </p:nvCxnSpPr>
            <p:spPr>
              <a:xfrm>
                <a:off x="386260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5"/>
              <p:cNvCxnSpPr/>
              <p:nvPr/>
            </p:nvCxnSpPr>
            <p:spPr>
              <a:xfrm>
                <a:off x="419513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5"/>
              <p:cNvCxnSpPr/>
              <p:nvPr/>
            </p:nvCxnSpPr>
            <p:spPr>
              <a:xfrm>
                <a:off x="452766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5"/>
              <p:cNvCxnSpPr/>
              <p:nvPr/>
            </p:nvCxnSpPr>
            <p:spPr>
              <a:xfrm>
                <a:off x="486019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5"/>
              <p:cNvCxnSpPr/>
              <p:nvPr/>
            </p:nvCxnSpPr>
            <p:spPr>
              <a:xfrm>
                <a:off x="519271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5"/>
              <p:cNvCxnSpPr/>
              <p:nvPr/>
            </p:nvCxnSpPr>
            <p:spPr>
              <a:xfrm>
                <a:off x="552524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5"/>
              <p:cNvCxnSpPr/>
              <p:nvPr/>
            </p:nvCxnSpPr>
            <p:spPr>
              <a:xfrm>
                <a:off x="585777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5"/>
              <p:cNvCxnSpPr/>
              <p:nvPr/>
            </p:nvCxnSpPr>
            <p:spPr>
              <a:xfrm>
                <a:off x="619030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5"/>
              <p:cNvCxnSpPr/>
              <p:nvPr/>
            </p:nvCxnSpPr>
            <p:spPr>
              <a:xfrm>
                <a:off x="652283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5"/>
              <p:cNvCxnSpPr/>
              <p:nvPr/>
            </p:nvCxnSpPr>
            <p:spPr>
              <a:xfrm>
                <a:off x="685535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5"/>
              <p:cNvCxnSpPr/>
              <p:nvPr/>
            </p:nvCxnSpPr>
            <p:spPr>
              <a:xfrm>
                <a:off x="718788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5"/>
              <p:cNvCxnSpPr/>
              <p:nvPr/>
            </p:nvCxnSpPr>
            <p:spPr>
              <a:xfrm>
                <a:off x="752041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5"/>
              <p:cNvCxnSpPr/>
              <p:nvPr/>
            </p:nvCxnSpPr>
            <p:spPr>
              <a:xfrm>
                <a:off x="785294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5"/>
              <p:cNvCxnSpPr/>
              <p:nvPr/>
            </p:nvCxnSpPr>
            <p:spPr>
              <a:xfrm>
                <a:off x="818546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5"/>
              <p:cNvCxnSpPr/>
              <p:nvPr/>
            </p:nvCxnSpPr>
            <p:spPr>
              <a:xfrm>
                <a:off x="851799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5"/>
              <p:cNvCxnSpPr/>
              <p:nvPr/>
            </p:nvCxnSpPr>
            <p:spPr>
              <a:xfrm>
                <a:off x="885052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5"/>
              <p:cNvCxnSpPr/>
              <p:nvPr/>
            </p:nvCxnSpPr>
            <p:spPr>
              <a:xfrm>
                <a:off x="20480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8" name="Google Shape;188;p5"/>
            <p:cNvGrpSpPr/>
            <p:nvPr/>
          </p:nvGrpSpPr>
          <p:grpSpPr>
            <a:xfrm rot="5400000">
              <a:off x="2240490" y="-2028759"/>
              <a:ext cx="4655390" cy="9281436"/>
              <a:chOff x="204800" y="-54200"/>
              <a:chExt cx="4655390" cy="5227800"/>
            </a:xfrm>
          </p:grpSpPr>
          <p:cxnSp>
            <p:nvCxnSpPr>
              <p:cNvPr id="189" name="Google Shape;189;p5"/>
              <p:cNvCxnSpPr/>
              <p:nvPr/>
            </p:nvCxnSpPr>
            <p:spPr>
              <a:xfrm>
                <a:off x="53732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5"/>
              <p:cNvCxnSpPr/>
              <p:nvPr/>
            </p:nvCxnSpPr>
            <p:spPr>
              <a:xfrm>
                <a:off x="86985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5"/>
              <p:cNvCxnSpPr/>
              <p:nvPr/>
            </p:nvCxnSpPr>
            <p:spPr>
              <a:xfrm>
                <a:off x="120238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5"/>
              <p:cNvCxnSpPr/>
              <p:nvPr/>
            </p:nvCxnSpPr>
            <p:spPr>
              <a:xfrm>
                <a:off x="153491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5"/>
              <p:cNvCxnSpPr/>
              <p:nvPr/>
            </p:nvCxnSpPr>
            <p:spPr>
              <a:xfrm>
                <a:off x="186743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5"/>
              <p:cNvCxnSpPr/>
              <p:nvPr/>
            </p:nvCxnSpPr>
            <p:spPr>
              <a:xfrm>
                <a:off x="219996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5"/>
              <p:cNvCxnSpPr/>
              <p:nvPr/>
            </p:nvCxnSpPr>
            <p:spPr>
              <a:xfrm>
                <a:off x="253249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5"/>
              <p:cNvCxnSpPr/>
              <p:nvPr/>
            </p:nvCxnSpPr>
            <p:spPr>
              <a:xfrm>
                <a:off x="286502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5"/>
              <p:cNvCxnSpPr/>
              <p:nvPr/>
            </p:nvCxnSpPr>
            <p:spPr>
              <a:xfrm>
                <a:off x="319755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5"/>
              <p:cNvCxnSpPr/>
              <p:nvPr/>
            </p:nvCxnSpPr>
            <p:spPr>
              <a:xfrm>
                <a:off x="353007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5"/>
              <p:cNvCxnSpPr/>
              <p:nvPr/>
            </p:nvCxnSpPr>
            <p:spPr>
              <a:xfrm>
                <a:off x="386260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5"/>
              <p:cNvCxnSpPr/>
              <p:nvPr/>
            </p:nvCxnSpPr>
            <p:spPr>
              <a:xfrm>
                <a:off x="419513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5"/>
              <p:cNvCxnSpPr/>
              <p:nvPr/>
            </p:nvCxnSpPr>
            <p:spPr>
              <a:xfrm>
                <a:off x="452766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5"/>
              <p:cNvCxnSpPr/>
              <p:nvPr/>
            </p:nvCxnSpPr>
            <p:spPr>
              <a:xfrm>
                <a:off x="486019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5"/>
              <p:cNvCxnSpPr/>
              <p:nvPr/>
            </p:nvCxnSpPr>
            <p:spPr>
              <a:xfrm>
                <a:off x="20480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4" name="Google Shape;204;p5"/>
          <p:cNvSpPr txBox="1">
            <a:spLocks noGrp="1"/>
          </p:cNvSpPr>
          <p:nvPr>
            <p:ph type="title"/>
          </p:nvPr>
        </p:nvSpPr>
        <p:spPr>
          <a:xfrm>
            <a:off x="719925" y="4449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"/>
          <p:cNvSpPr txBox="1">
            <a:spLocks noGrp="1"/>
          </p:cNvSpPr>
          <p:nvPr>
            <p:ph type="body" idx="1"/>
          </p:nvPr>
        </p:nvSpPr>
        <p:spPr>
          <a:xfrm>
            <a:off x="877689" y="1886250"/>
            <a:ext cx="3193500" cy="15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6" name="Google Shape;206;p5"/>
          <p:cNvSpPr txBox="1">
            <a:spLocks noGrp="1"/>
          </p:cNvSpPr>
          <p:nvPr>
            <p:ph type="body" idx="2"/>
          </p:nvPr>
        </p:nvSpPr>
        <p:spPr>
          <a:xfrm>
            <a:off x="5089395" y="2737189"/>
            <a:ext cx="3193500" cy="15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7" name="Google Shape;207;p5"/>
          <p:cNvSpPr txBox="1">
            <a:spLocks noGrp="1"/>
          </p:cNvSpPr>
          <p:nvPr>
            <p:ph type="subTitle" idx="3"/>
          </p:nvPr>
        </p:nvSpPr>
        <p:spPr>
          <a:xfrm>
            <a:off x="877689" y="1475375"/>
            <a:ext cx="31935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5"/>
          <p:cNvSpPr txBox="1">
            <a:spLocks noGrp="1"/>
          </p:cNvSpPr>
          <p:nvPr>
            <p:ph type="subTitle" idx="4"/>
          </p:nvPr>
        </p:nvSpPr>
        <p:spPr>
          <a:xfrm>
            <a:off x="5089395" y="2325589"/>
            <a:ext cx="31935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6"/>
          <p:cNvGrpSpPr/>
          <p:nvPr/>
        </p:nvGrpSpPr>
        <p:grpSpPr>
          <a:xfrm>
            <a:off x="-72533" y="-54200"/>
            <a:ext cx="9281436" cy="5227800"/>
            <a:chOff x="-72533" y="-54200"/>
            <a:chExt cx="9281436" cy="5227800"/>
          </a:xfrm>
        </p:grpSpPr>
        <p:grpSp>
          <p:nvGrpSpPr>
            <p:cNvPr id="211" name="Google Shape;211;p6"/>
            <p:cNvGrpSpPr/>
            <p:nvPr/>
          </p:nvGrpSpPr>
          <p:grpSpPr>
            <a:xfrm>
              <a:off x="204800" y="-54200"/>
              <a:ext cx="8645725" cy="5227800"/>
              <a:chOff x="204800" y="-54200"/>
              <a:chExt cx="8645725" cy="5227800"/>
            </a:xfrm>
          </p:grpSpPr>
          <p:cxnSp>
            <p:nvCxnSpPr>
              <p:cNvPr id="212" name="Google Shape;212;p6"/>
              <p:cNvCxnSpPr/>
              <p:nvPr/>
            </p:nvCxnSpPr>
            <p:spPr>
              <a:xfrm>
                <a:off x="53732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6"/>
              <p:cNvCxnSpPr/>
              <p:nvPr/>
            </p:nvCxnSpPr>
            <p:spPr>
              <a:xfrm>
                <a:off x="86985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6"/>
              <p:cNvCxnSpPr/>
              <p:nvPr/>
            </p:nvCxnSpPr>
            <p:spPr>
              <a:xfrm>
                <a:off x="120238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6"/>
              <p:cNvCxnSpPr/>
              <p:nvPr/>
            </p:nvCxnSpPr>
            <p:spPr>
              <a:xfrm>
                <a:off x="153491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6"/>
              <p:cNvCxnSpPr/>
              <p:nvPr/>
            </p:nvCxnSpPr>
            <p:spPr>
              <a:xfrm>
                <a:off x="186743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6"/>
              <p:cNvCxnSpPr/>
              <p:nvPr/>
            </p:nvCxnSpPr>
            <p:spPr>
              <a:xfrm>
                <a:off x="219996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6"/>
              <p:cNvCxnSpPr/>
              <p:nvPr/>
            </p:nvCxnSpPr>
            <p:spPr>
              <a:xfrm>
                <a:off x="253249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6"/>
              <p:cNvCxnSpPr/>
              <p:nvPr/>
            </p:nvCxnSpPr>
            <p:spPr>
              <a:xfrm>
                <a:off x="286502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6"/>
              <p:cNvCxnSpPr/>
              <p:nvPr/>
            </p:nvCxnSpPr>
            <p:spPr>
              <a:xfrm>
                <a:off x="319755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6"/>
              <p:cNvCxnSpPr/>
              <p:nvPr/>
            </p:nvCxnSpPr>
            <p:spPr>
              <a:xfrm>
                <a:off x="353007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>
                <a:off x="386260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>
                <a:off x="419513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>
                <a:off x="452766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>
                <a:off x="486019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6"/>
              <p:cNvCxnSpPr/>
              <p:nvPr/>
            </p:nvCxnSpPr>
            <p:spPr>
              <a:xfrm>
                <a:off x="519271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6"/>
              <p:cNvCxnSpPr/>
              <p:nvPr/>
            </p:nvCxnSpPr>
            <p:spPr>
              <a:xfrm>
                <a:off x="552524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585777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619030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652283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685535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6"/>
              <p:cNvCxnSpPr/>
              <p:nvPr/>
            </p:nvCxnSpPr>
            <p:spPr>
              <a:xfrm>
                <a:off x="718788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6"/>
              <p:cNvCxnSpPr/>
              <p:nvPr/>
            </p:nvCxnSpPr>
            <p:spPr>
              <a:xfrm>
                <a:off x="752041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6"/>
              <p:cNvCxnSpPr/>
              <p:nvPr/>
            </p:nvCxnSpPr>
            <p:spPr>
              <a:xfrm>
                <a:off x="785294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6"/>
              <p:cNvCxnSpPr/>
              <p:nvPr/>
            </p:nvCxnSpPr>
            <p:spPr>
              <a:xfrm>
                <a:off x="818546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6"/>
              <p:cNvCxnSpPr/>
              <p:nvPr/>
            </p:nvCxnSpPr>
            <p:spPr>
              <a:xfrm>
                <a:off x="851799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6"/>
              <p:cNvCxnSpPr/>
              <p:nvPr/>
            </p:nvCxnSpPr>
            <p:spPr>
              <a:xfrm>
                <a:off x="885052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6"/>
              <p:cNvCxnSpPr/>
              <p:nvPr/>
            </p:nvCxnSpPr>
            <p:spPr>
              <a:xfrm>
                <a:off x="20480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9" name="Google Shape;239;p6"/>
            <p:cNvGrpSpPr/>
            <p:nvPr/>
          </p:nvGrpSpPr>
          <p:grpSpPr>
            <a:xfrm rot="5400000">
              <a:off x="2240490" y="-2028759"/>
              <a:ext cx="4655390" cy="9281436"/>
              <a:chOff x="204800" y="-54200"/>
              <a:chExt cx="4655390" cy="5227800"/>
            </a:xfrm>
          </p:grpSpPr>
          <p:cxnSp>
            <p:nvCxnSpPr>
              <p:cNvPr id="240" name="Google Shape;240;p6"/>
              <p:cNvCxnSpPr/>
              <p:nvPr/>
            </p:nvCxnSpPr>
            <p:spPr>
              <a:xfrm>
                <a:off x="53732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>
                <a:off x="86985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6"/>
              <p:cNvCxnSpPr/>
              <p:nvPr/>
            </p:nvCxnSpPr>
            <p:spPr>
              <a:xfrm>
                <a:off x="120238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6"/>
              <p:cNvCxnSpPr/>
              <p:nvPr/>
            </p:nvCxnSpPr>
            <p:spPr>
              <a:xfrm>
                <a:off x="153491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6"/>
              <p:cNvCxnSpPr/>
              <p:nvPr/>
            </p:nvCxnSpPr>
            <p:spPr>
              <a:xfrm>
                <a:off x="186743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6"/>
              <p:cNvCxnSpPr/>
              <p:nvPr/>
            </p:nvCxnSpPr>
            <p:spPr>
              <a:xfrm>
                <a:off x="219996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6"/>
              <p:cNvCxnSpPr/>
              <p:nvPr/>
            </p:nvCxnSpPr>
            <p:spPr>
              <a:xfrm>
                <a:off x="253249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6"/>
              <p:cNvCxnSpPr/>
              <p:nvPr/>
            </p:nvCxnSpPr>
            <p:spPr>
              <a:xfrm>
                <a:off x="286502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6"/>
              <p:cNvCxnSpPr/>
              <p:nvPr/>
            </p:nvCxnSpPr>
            <p:spPr>
              <a:xfrm>
                <a:off x="319755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6"/>
              <p:cNvCxnSpPr/>
              <p:nvPr/>
            </p:nvCxnSpPr>
            <p:spPr>
              <a:xfrm>
                <a:off x="353007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6"/>
              <p:cNvCxnSpPr/>
              <p:nvPr/>
            </p:nvCxnSpPr>
            <p:spPr>
              <a:xfrm>
                <a:off x="386260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6"/>
              <p:cNvCxnSpPr/>
              <p:nvPr/>
            </p:nvCxnSpPr>
            <p:spPr>
              <a:xfrm>
                <a:off x="419513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6"/>
              <p:cNvCxnSpPr/>
              <p:nvPr/>
            </p:nvCxnSpPr>
            <p:spPr>
              <a:xfrm>
                <a:off x="452766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6"/>
              <p:cNvCxnSpPr/>
              <p:nvPr/>
            </p:nvCxnSpPr>
            <p:spPr>
              <a:xfrm>
                <a:off x="486019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6"/>
              <p:cNvCxnSpPr/>
              <p:nvPr/>
            </p:nvCxnSpPr>
            <p:spPr>
              <a:xfrm>
                <a:off x="20480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5" name="Google Shape;255;p6"/>
          <p:cNvSpPr/>
          <p:nvPr/>
        </p:nvSpPr>
        <p:spPr>
          <a:xfrm>
            <a:off x="591200" y="1088575"/>
            <a:ext cx="7964400" cy="3513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6"/>
          <p:cNvSpPr/>
          <p:nvPr/>
        </p:nvSpPr>
        <p:spPr>
          <a:xfrm rot="-1790230">
            <a:off x="212229" y="1081625"/>
            <a:ext cx="947267" cy="252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6"/>
          <p:cNvSpPr/>
          <p:nvPr/>
        </p:nvSpPr>
        <p:spPr>
          <a:xfrm rot="-1587574">
            <a:off x="7950337" y="4522025"/>
            <a:ext cx="947334" cy="2527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6"/>
          <p:cNvSpPr txBox="1">
            <a:spLocks noGrp="1"/>
          </p:cNvSpPr>
          <p:nvPr>
            <p:ph type="title"/>
          </p:nvPr>
        </p:nvSpPr>
        <p:spPr>
          <a:xfrm>
            <a:off x="719925" y="4449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6"/>
          <p:cNvSpPr/>
          <p:nvPr/>
        </p:nvSpPr>
        <p:spPr>
          <a:xfrm>
            <a:off x="-6450" y="-12900"/>
            <a:ext cx="1346950" cy="1923150"/>
          </a:xfrm>
          <a:custGeom>
            <a:avLst/>
            <a:gdLst/>
            <a:ahLst/>
            <a:cxnLst/>
            <a:rect l="l" t="t" r="r" b="b"/>
            <a:pathLst>
              <a:path w="53878" h="76926" extrusionOk="0">
                <a:moveTo>
                  <a:pt x="53694" y="0"/>
                </a:moveTo>
                <a:cubicBezTo>
                  <a:pt x="54001" y="3683"/>
                  <a:pt x="54209" y="8476"/>
                  <a:pt x="51370" y="10842"/>
                </a:cubicBezTo>
                <a:cubicBezTo>
                  <a:pt x="46741" y="14700"/>
                  <a:pt x="38313" y="13668"/>
                  <a:pt x="33300" y="10325"/>
                </a:cubicBezTo>
                <a:cubicBezTo>
                  <a:pt x="32883" y="10047"/>
                  <a:pt x="32171" y="9390"/>
                  <a:pt x="32526" y="9035"/>
                </a:cubicBezTo>
                <a:cubicBezTo>
                  <a:pt x="34298" y="7263"/>
                  <a:pt x="39372" y="8623"/>
                  <a:pt x="39754" y="11100"/>
                </a:cubicBezTo>
                <a:cubicBezTo>
                  <a:pt x="40311" y="14713"/>
                  <a:pt x="37704" y="18626"/>
                  <a:pt x="34849" y="20909"/>
                </a:cubicBezTo>
                <a:cubicBezTo>
                  <a:pt x="26859" y="27300"/>
                  <a:pt x="12914" y="23226"/>
                  <a:pt x="5679" y="30461"/>
                </a:cubicBezTo>
                <a:cubicBezTo>
                  <a:pt x="-3707" y="39847"/>
                  <a:pt x="4676" y="57007"/>
                  <a:pt x="3356" y="70215"/>
                </a:cubicBezTo>
                <a:cubicBezTo>
                  <a:pt x="3107" y="72704"/>
                  <a:pt x="2373" y="76135"/>
                  <a:pt x="0" y="76926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9"/>
          <p:cNvGrpSpPr/>
          <p:nvPr/>
        </p:nvGrpSpPr>
        <p:grpSpPr>
          <a:xfrm>
            <a:off x="-72533" y="-54200"/>
            <a:ext cx="9281436" cy="5227800"/>
            <a:chOff x="-72533" y="-54200"/>
            <a:chExt cx="9281436" cy="5227800"/>
          </a:xfrm>
        </p:grpSpPr>
        <p:grpSp>
          <p:nvGrpSpPr>
            <p:cNvPr id="358" name="Google Shape;358;p9"/>
            <p:cNvGrpSpPr/>
            <p:nvPr/>
          </p:nvGrpSpPr>
          <p:grpSpPr>
            <a:xfrm>
              <a:off x="204800" y="-54200"/>
              <a:ext cx="8645725" cy="5227800"/>
              <a:chOff x="204800" y="-54200"/>
              <a:chExt cx="8645725" cy="5227800"/>
            </a:xfrm>
          </p:grpSpPr>
          <p:cxnSp>
            <p:nvCxnSpPr>
              <p:cNvPr id="359" name="Google Shape;359;p9"/>
              <p:cNvCxnSpPr/>
              <p:nvPr/>
            </p:nvCxnSpPr>
            <p:spPr>
              <a:xfrm>
                <a:off x="53732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9"/>
              <p:cNvCxnSpPr/>
              <p:nvPr/>
            </p:nvCxnSpPr>
            <p:spPr>
              <a:xfrm>
                <a:off x="86985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9"/>
              <p:cNvCxnSpPr/>
              <p:nvPr/>
            </p:nvCxnSpPr>
            <p:spPr>
              <a:xfrm>
                <a:off x="120238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9"/>
              <p:cNvCxnSpPr/>
              <p:nvPr/>
            </p:nvCxnSpPr>
            <p:spPr>
              <a:xfrm>
                <a:off x="153491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9"/>
              <p:cNvCxnSpPr/>
              <p:nvPr/>
            </p:nvCxnSpPr>
            <p:spPr>
              <a:xfrm>
                <a:off x="186743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9"/>
              <p:cNvCxnSpPr/>
              <p:nvPr/>
            </p:nvCxnSpPr>
            <p:spPr>
              <a:xfrm>
                <a:off x="219996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9"/>
              <p:cNvCxnSpPr/>
              <p:nvPr/>
            </p:nvCxnSpPr>
            <p:spPr>
              <a:xfrm>
                <a:off x="253249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9"/>
              <p:cNvCxnSpPr/>
              <p:nvPr/>
            </p:nvCxnSpPr>
            <p:spPr>
              <a:xfrm>
                <a:off x="286502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9"/>
              <p:cNvCxnSpPr/>
              <p:nvPr/>
            </p:nvCxnSpPr>
            <p:spPr>
              <a:xfrm>
                <a:off x="319755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9"/>
              <p:cNvCxnSpPr/>
              <p:nvPr/>
            </p:nvCxnSpPr>
            <p:spPr>
              <a:xfrm>
                <a:off x="353007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9"/>
              <p:cNvCxnSpPr/>
              <p:nvPr/>
            </p:nvCxnSpPr>
            <p:spPr>
              <a:xfrm>
                <a:off x="386260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9"/>
              <p:cNvCxnSpPr/>
              <p:nvPr/>
            </p:nvCxnSpPr>
            <p:spPr>
              <a:xfrm>
                <a:off x="419513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9"/>
              <p:cNvCxnSpPr/>
              <p:nvPr/>
            </p:nvCxnSpPr>
            <p:spPr>
              <a:xfrm>
                <a:off x="452766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9"/>
              <p:cNvCxnSpPr/>
              <p:nvPr/>
            </p:nvCxnSpPr>
            <p:spPr>
              <a:xfrm>
                <a:off x="486019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9"/>
              <p:cNvCxnSpPr/>
              <p:nvPr/>
            </p:nvCxnSpPr>
            <p:spPr>
              <a:xfrm>
                <a:off x="519271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9"/>
              <p:cNvCxnSpPr/>
              <p:nvPr/>
            </p:nvCxnSpPr>
            <p:spPr>
              <a:xfrm>
                <a:off x="552524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9"/>
              <p:cNvCxnSpPr/>
              <p:nvPr/>
            </p:nvCxnSpPr>
            <p:spPr>
              <a:xfrm>
                <a:off x="585777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9"/>
              <p:cNvCxnSpPr/>
              <p:nvPr/>
            </p:nvCxnSpPr>
            <p:spPr>
              <a:xfrm>
                <a:off x="619030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9"/>
              <p:cNvCxnSpPr/>
              <p:nvPr/>
            </p:nvCxnSpPr>
            <p:spPr>
              <a:xfrm>
                <a:off x="652283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9"/>
              <p:cNvCxnSpPr/>
              <p:nvPr/>
            </p:nvCxnSpPr>
            <p:spPr>
              <a:xfrm>
                <a:off x="685535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9"/>
              <p:cNvCxnSpPr/>
              <p:nvPr/>
            </p:nvCxnSpPr>
            <p:spPr>
              <a:xfrm>
                <a:off x="718788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9"/>
              <p:cNvCxnSpPr/>
              <p:nvPr/>
            </p:nvCxnSpPr>
            <p:spPr>
              <a:xfrm>
                <a:off x="752041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9"/>
              <p:cNvCxnSpPr/>
              <p:nvPr/>
            </p:nvCxnSpPr>
            <p:spPr>
              <a:xfrm>
                <a:off x="785294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9"/>
              <p:cNvCxnSpPr/>
              <p:nvPr/>
            </p:nvCxnSpPr>
            <p:spPr>
              <a:xfrm>
                <a:off x="818546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9"/>
              <p:cNvCxnSpPr/>
              <p:nvPr/>
            </p:nvCxnSpPr>
            <p:spPr>
              <a:xfrm>
                <a:off x="851799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9"/>
              <p:cNvCxnSpPr/>
              <p:nvPr/>
            </p:nvCxnSpPr>
            <p:spPr>
              <a:xfrm>
                <a:off x="885052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9"/>
              <p:cNvCxnSpPr/>
              <p:nvPr/>
            </p:nvCxnSpPr>
            <p:spPr>
              <a:xfrm>
                <a:off x="20480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6" name="Google Shape;386;p9"/>
            <p:cNvGrpSpPr/>
            <p:nvPr/>
          </p:nvGrpSpPr>
          <p:grpSpPr>
            <a:xfrm rot="5400000">
              <a:off x="2240490" y="-2028759"/>
              <a:ext cx="4655390" cy="9281436"/>
              <a:chOff x="204800" y="-54200"/>
              <a:chExt cx="4655390" cy="5227800"/>
            </a:xfrm>
          </p:grpSpPr>
          <p:cxnSp>
            <p:nvCxnSpPr>
              <p:cNvPr id="387" name="Google Shape;387;p9"/>
              <p:cNvCxnSpPr/>
              <p:nvPr/>
            </p:nvCxnSpPr>
            <p:spPr>
              <a:xfrm>
                <a:off x="53732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9"/>
              <p:cNvCxnSpPr/>
              <p:nvPr/>
            </p:nvCxnSpPr>
            <p:spPr>
              <a:xfrm>
                <a:off x="86985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9"/>
              <p:cNvCxnSpPr/>
              <p:nvPr/>
            </p:nvCxnSpPr>
            <p:spPr>
              <a:xfrm>
                <a:off x="120238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9"/>
              <p:cNvCxnSpPr/>
              <p:nvPr/>
            </p:nvCxnSpPr>
            <p:spPr>
              <a:xfrm>
                <a:off x="153491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9"/>
              <p:cNvCxnSpPr/>
              <p:nvPr/>
            </p:nvCxnSpPr>
            <p:spPr>
              <a:xfrm>
                <a:off x="186743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9"/>
              <p:cNvCxnSpPr/>
              <p:nvPr/>
            </p:nvCxnSpPr>
            <p:spPr>
              <a:xfrm>
                <a:off x="219996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9"/>
              <p:cNvCxnSpPr/>
              <p:nvPr/>
            </p:nvCxnSpPr>
            <p:spPr>
              <a:xfrm>
                <a:off x="253249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9"/>
              <p:cNvCxnSpPr/>
              <p:nvPr/>
            </p:nvCxnSpPr>
            <p:spPr>
              <a:xfrm>
                <a:off x="286502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9"/>
              <p:cNvCxnSpPr/>
              <p:nvPr/>
            </p:nvCxnSpPr>
            <p:spPr>
              <a:xfrm>
                <a:off x="319755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9"/>
              <p:cNvCxnSpPr/>
              <p:nvPr/>
            </p:nvCxnSpPr>
            <p:spPr>
              <a:xfrm>
                <a:off x="353007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9"/>
              <p:cNvCxnSpPr/>
              <p:nvPr/>
            </p:nvCxnSpPr>
            <p:spPr>
              <a:xfrm>
                <a:off x="386260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9"/>
              <p:cNvCxnSpPr/>
              <p:nvPr/>
            </p:nvCxnSpPr>
            <p:spPr>
              <a:xfrm>
                <a:off x="419513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9"/>
              <p:cNvCxnSpPr/>
              <p:nvPr/>
            </p:nvCxnSpPr>
            <p:spPr>
              <a:xfrm>
                <a:off x="452766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9"/>
              <p:cNvCxnSpPr/>
              <p:nvPr/>
            </p:nvCxnSpPr>
            <p:spPr>
              <a:xfrm>
                <a:off x="486019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9"/>
              <p:cNvCxnSpPr/>
              <p:nvPr/>
            </p:nvCxnSpPr>
            <p:spPr>
              <a:xfrm>
                <a:off x="20480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02" name="Google Shape;402;p9"/>
          <p:cNvSpPr/>
          <p:nvPr/>
        </p:nvSpPr>
        <p:spPr>
          <a:xfrm>
            <a:off x="914400" y="870693"/>
            <a:ext cx="3739500" cy="3414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9"/>
          <p:cNvSpPr/>
          <p:nvPr/>
        </p:nvSpPr>
        <p:spPr>
          <a:xfrm rot="-241879">
            <a:off x="2346096" y="751359"/>
            <a:ext cx="947344" cy="252642"/>
          </a:xfrm>
          <a:prstGeom prst="rect">
            <a:avLst/>
          </a:prstGeom>
          <a:solidFill>
            <a:srgbClr val="E7B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9"/>
          <p:cNvSpPr txBox="1">
            <a:spLocks noGrp="1"/>
          </p:cNvSpPr>
          <p:nvPr>
            <p:ph type="title"/>
          </p:nvPr>
        </p:nvSpPr>
        <p:spPr>
          <a:xfrm>
            <a:off x="1214700" y="2271154"/>
            <a:ext cx="30513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5" name="Google Shape;405;p9"/>
          <p:cNvSpPr txBox="1">
            <a:spLocks noGrp="1"/>
          </p:cNvSpPr>
          <p:nvPr>
            <p:ph type="subTitle" idx="1"/>
          </p:nvPr>
        </p:nvSpPr>
        <p:spPr>
          <a:xfrm>
            <a:off x="1214675" y="2981554"/>
            <a:ext cx="3051300" cy="7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6" name="Google Shape;406;p9"/>
          <p:cNvSpPr txBox="1">
            <a:spLocks noGrp="1"/>
          </p:cNvSpPr>
          <p:nvPr>
            <p:ph type="title" idx="2" hasCustomPrompt="1"/>
          </p:nvPr>
        </p:nvSpPr>
        <p:spPr>
          <a:xfrm>
            <a:off x="2226425" y="1467760"/>
            <a:ext cx="1027800" cy="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13"/>
          <p:cNvGrpSpPr/>
          <p:nvPr/>
        </p:nvGrpSpPr>
        <p:grpSpPr>
          <a:xfrm>
            <a:off x="-72533" y="-54200"/>
            <a:ext cx="9281436" cy="5227800"/>
            <a:chOff x="-72533" y="-54200"/>
            <a:chExt cx="9281436" cy="5227800"/>
          </a:xfrm>
        </p:grpSpPr>
        <p:grpSp>
          <p:nvGrpSpPr>
            <p:cNvPr id="460" name="Google Shape;460;p13"/>
            <p:cNvGrpSpPr/>
            <p:nvPr/>
          </p:nvGrpSpPr>
          <p:grpSpPr>
            <a:xfrm>
              <a:off x="204800" y="-54200"/>
              <a:ext cx="8645725" cy="5227800"/>
              <a:chOff x="204800" y="-54200"/>
              <a:chExt cx="8645725" cy="5227800"/>
            </a:xfrm>
          </p:grpSpPr>
          <p:cxnSp>
            <p:nvCxnSpPr>
              <p:cNvPr id="461" name="Google Shape;461;p13"/>
              <p:cNvCxnSpPr/>
              <p:nvPr/>
            </p:nvCxnSpPr>
            <p:spPr>
              <a:xfrm>
                <a:off x="53732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13"/>
              <p:cNvCxnSpPr/>
              <p:nvPr/>
            </p:nvCxnSpPr>
            <p:spPr>
              <a:xfrm>
                <a:off x="86985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13"/>
              <p:cNvCxnSpPr/>
              <p:nvPr/>
            </p:nvCxnSpPr>
            <p:spPr>
              <a:xfrm>
                <a:off x="120238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13"/>
              <p:cNvCxnSpPr/>
              <p:nvPr/>
            </p:nvCxnSpPr>
            <p:spPr>
              <a:xfrm>
                <a:off x="153491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13"/>
              <p:cNvCxnSpPr/>
              <p:nvPr/>
            </p:nvCxnSpPr>
            <p:spPr>
              <a:xfrm>
                <a:off x="186743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13"/>
              <p:cNvCxnSpPr/>
              <p:nvPr/>
            </p:nvCxnSpPr>
            <p:spPr>
              <a:xfrm>
                <a:off x="219996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13"/>
              <p:cNvCxnSpPr/>
              <p:nvPr/>
            </p:nvCxnSpPr>
            <p:spPr>
              <a:xfrm>
                <a:off x="253249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13"/>
              <p:cNvCxnSpPr/>
              <p:nvPr/>
            </p:nvCxnSpPr>
            <p:spPr>
              <a:xfrm>
                <a:off x="286502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13"/>
              <p:cNvCxnSpPr/>
              <p:nvPr/>
            </p:nvCxnSpPr>
            <p:spPr>
              <a:xfrm>
                <a:off x="319755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13"/>
              <p:cNvCxnSpPr/>
              <p:nvPr/>
            </p:nvCxnSpPr>
            <p:spPr>
              <a:xfrm>
                <a:off x="353007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13"/>
              <p:cNvCxnSpPr/>
              <p:nvPr/>
            </p:nvCxnSpPr>
            <p:spPr>
              <a:xfrm>
                <a:off x="386260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13"/>
              <p:cNvCxnSpPr/>
              <p:nvPr/>
            </p:nvCxnSpPr>
            <p:spPr>
              <a:xfrm>
                <a:off x="419513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13"/>
              <p:cNvCxnSpPr/>
              <p:nvPr/>
            </p:nvCxnSpPr>
            <p:spPr>
              <a:xfrm>
                <a:off x="452766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13"/>
              <p:cNvCxnSpPr/>
              <p:nvPr/>
            </p:nvCxnSpPr>
            <p:spPr>
              <a:xfrm>
                <a:off x="486019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13"/>
              <p:cNvCxnSpPr/>
              <p:nvPr/>
            </p:nvCxnSpPr>
            <p:spPr>
              <a:xfrm>
                <a:off x="519271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13"/>
              <p:cNvCxnSpPr/>
              <p:nvPr/>
            </p:nvCxnSpPr>
            <p:spPr>
              <a:xfrm>
                <a:off x="552524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13"/>
              <p:cNvCxnSpPr/>
              <p:nvPr/>
            </p:nvCxnSpPr>
            <p:spPr>
              <a:xfrm>
                <a:off x="585777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13"/>
              <p:cNvCxnSpPr/>
              <p:nvPr/>
            </p:nvCxnSpPr>
            <p:spPr>
              <a:xfrm>
                <a:off x="619030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13"/>
              <p:cNvCxnSpPr/>
              <p:nvPr/>
            </p:nvCxnSpPr>
            <p:spPr>
              <a:xfrm>
                <a:off x="652283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13"/>
              <p:cNvCxnSpPr/>
              <p:nvPr/>
            </p:nvCxnSpPr>
            <p:spPr>
              <a:xfrm>
                <a:off x="685535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13"/>
              <p:cNvCxnSpPr/>
              <p:nvPr/>
            </p:nvCxnSpPr>
            <p:spPr>
              <a:xfrm>
                <a:off x="718788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13"/>
              <p:cNvCxnSpPr/>
              <p:nvPr/>
            </p:nvCxnSpPr>
            <p:spPr>
              <a:xfrm>
                <a:off x="752041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13"/>
              <p:cNvCxnSpPr/>
              <p:nvPr/>
            </p:nvCxnSpPr>
            <p:spPr>
              <a:xfrm>
                <a:off x="785294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13"/>
              <p:cNvCxnSpPr/>
              <p:nvPr/>
            </p:nvCxnSpPr>
            <p:spPr>
              <a:xfrm>
                <a:off x="818546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" name="Google Shape;485;p13"/>
              <p:cNvCxnSpPr/>
              <p:nvPr/>
            </p:nvCxnSpPr>
            <p:spPr>
              <a:xfrm>
                <a:off x="851799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13"/>
              <p:cNvCxnSpPr/>
              <p:nvPr/>
            </p:nvCxnSpPr>
            <p:spPr>
              <a:xfrm>
                <a:off x="885052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13"/>
              <p:cNvCxnSpPr/>
              <p:nvPr/>
            </p:nvCxnSpPr>
            <p:spPr>
              <a:xfrm>
                <a:off x="20480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8" name="Google Shape;488;p13"/>
            <p:cNvGrpSpPr/>
            <p:nvPr/>
          </p:nvGrpSpPr>
          <p:grpSpPr>
            <a:xfrm rot="5400000">
              <a:off x="2240490" y="-2028759"/>
              <a:ext cx="4655390" cy="9281436"/>
              <a:chOff x="204800" y="-54200"/>
              <a:chExt cx="4655390" cy="5227800"/>
            </a:xfrm>
          </p:grpSpPr>
          <p:cxnSp>
            <p:nvCxnSpPr>
              <p:cNvPr id="489" name="Google Shape;489;p13"/>
              <p:cNvCxnSpPr/>
              <p:nvPr/>
            </p:nvCxnSpPr>
            <p:spPr>
              <a:xfrm>
                <a:off x="53732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13"/>
              <p:cNvCxnSpPr/>
              <p:nvPr/>
            </p:nvCxnSpPr>
            <p:spPr>
              <a:xfrm>
                <a:off x="86985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13"/>
              <p:cNvCxnSpPr/>
              <p:nvPr/>
            </p:nvCxnSpPr>
            <p:spPr>
              <a:xfrm>
                <a:off x="120238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13"/>
              <p:cNvCxnSpPr/>
              <p:nvPr/>
            </p:nvCxnSpPr>
            <p:spPr>
              <a:xfrm>
                <a:off x="153491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13"/>
              <p:cNvCxnSpPr/>
              <p:nvPr/>
            </p:nvCxnSpPr>
            <p:spPr>
              <a:xfrm>
                <a:off x="186743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13"/>
              <p:cNvCxnSpPr/>
              <p:nvPr/>
            </p:nvCxnSpPr>
            <p:spPr>
              <a:xfrm>
                <a:off x="219996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13"/>
              <p:cNvCxnSpPr/>
              <p:nvPr/>
            </p:nvCxnSpPr>
            <p:spPr>
              <a:xfrm>
                <a:off x="253249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13"/>
              <p:cNvCxnSpPr/>
              <p:nvPr/>
            </p:nvCxnSpPr>
            <p:spPr>
              <a:xfrm>
                <a:off x="286502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13"/>
              <p:cNvCxnSpPr/>
              <p:nvPr/>
            </p:nvCxnSpPr>
            <p:spPr>
              <a:xfrm>
                <a:off x="319755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13"/>
              <p:cNvCxnSpPr/>
              <p:nvPr/>
            </p:nvCxnSpPr>
            <p:spPr>
              <a:xfrm>
                <a:off x="353007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13"/>
              <p:cNvCxnSpPr/>
              <p:nvPr/>
            </p:nvCxnSpPr>
            <p:spPr>
              <a:xfrm>
                <a:off x="386260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13"/>
              <p:cNvCxnSpPr/>
              <p:nvPr/>
            </p:nvCxnSpPr>
            <p:spPr>
              <a:xfrm>
                <a:off x="419513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13"/>
              <p:cNvCxnSpPr/>
              <p:nvPr/>
            </p:nvCxnSpPr>
            <p:spPr>
              <a:xfrm>
                <a:off x="452766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13"/>
              <p:cNvCxnSpPr/>
              <p:nvPr/>
            </p:nvCxnSpPr>
            <p:spPr>
              <a:xfrm>
                <a:off x="486019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13"/>
              <p:cNvCxnSpPr/>
              <p:nvPr/>
            </p:nvCxnSpPr>
            <p:spPr>
              <a:xfrm>
                <a:off x="20480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04" name="Google Shape;504;p13"/>
          <p:cNvSpPr txBox="1">
            <a:spLocks noGrp="1"/>
          </p:cNvSpPr>
          <p:nvPr>
            <p:ph type="title"/>
          </p:nvPr>
        </p:nvSpPr>
        <p:spPr>
          <a:xfrm>
            <a:off x="805700" y="1384300"/>
            <a:ext cx="3165000" cy="14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"/>
          </p:nvPr>
        </p:nvSpPr>
        <p:spPr>
          <a:xfrm>
            <a:off x="5728225" y="883450"/>
            <a:ext cx="21453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2"/>
          </p:nvPr>
        </p:nvSpPr>
        <p:spPr>
          <a:xfrm>
            <a:off x="5728225" y="1271992"/>
            <a:ext cx="1936500" cy="5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title" idx="3" hasCustomPrompt="1"/>
          </p:nvPr>
        </p:nvSpPr>
        <p:spPr>
          <a:xfrm>
            <a:off x="5016075" y="876271"/>
            <a:ext cx="7212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08" name="Google Shape;508;p13"/>
          <p:cNvSpPr txBox="1">
            <a:spLocks noGrp="1"/>
          </p:cNvSpPr>
          <p:nvPr>
            <p:ph type="subTitle" idx="4"/>
          </p:nvPr>
        </p:nvSpPr>
        <p:spPr>
          <a:xfrm>
            <a:off x="5728225" y="2729130"/>
            <a:ext cx="21453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09" name="Google Shape;509;p13"/>
          <p:cNvSpPr txBox="1">
            <a:spLocks noGrp="1"/>
          </p:cNvSpPr>
          <p:nvPr>
            <p:ph type="subTitle" idx="5"/>
          </p:nvPr>
        </p:nvSpPr>
        <p:spPr>
          <a:xfrm>
            <a:off x="5728225" y="3120693"/>
            <a:ext cx="1936500" cy="5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13"/>
          <p:cNvSpPr txBox="1">
            <a:spLocks noGrp="1"/>
          </p:cNvSpPr>
          <p:nvPr>
            <p:ph type="title" idx="6" hasCustomPrompt="1"/>
          </p:nvPr>
        </p:nvSpPr>
        <p:spPr>
          <a:xfrm>
            <a:off x="5016075" y="2721950"/>
            <a:ext cx="7212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1" name="Google Shape;511;p13"/>
          <p:cNvSpPr txBox="1">
            <a:spLocks noGrp="1"/>
          </p:cNvSpPr>
          <p:nvPr>
            <p:ph type="subTitle" idx="7"/>
          </p:nvPr>
        </p:nvSpPr>
        <p:spPr>
          <a:xfrm>
            <a:off x="5728225" y="1808895"/>
            <a:ext cx="21453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12" name="Google Shape;512;p13"/>
          <p:cNvSpPr txBox="1">
            <a:spLocks noGrp="1"/>
          </p:cNvSpPr>
          <p:nvPr>
            <p:ph type="subTitle" idx="8"/>
          </p:nvPr>
        </p:nvSpPr>
        <p:spPr>
          <a:xfrm>
            <a:off x="5728225" y="2200454"/>
            <a:ext cx="1936500" cy="5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13"/>
          <p:cNvSpPr txBox="1">
            <a:spLocks noGrp="1"/>
          </p:cNvSpPr>
          <p:nvPr>
            <p:ph type="title" idx="9" hasCustomPrompt="1"/>
          </p:nvPr>
        </p:nvSpPr>
        <p:spPr>
          <a:xfrm>
            <a:off x="5016075" y="1801736"/>
            <a:ext cx="7212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4" name="Google Shape;514;p13"/>
          <p:cNvSpPr txBox="1">
            <a:spLocks noGrp="1"/>
          </p:cNvSpPr>
          <p:nvPr>
            <p:ph type="subTitle" idx="13"/>
          </p:nvPr>
        </p:nvSpPr>
        <p:spPr>
          <a:xfrm>
            <a:off x="5728225" y="3654575"/>
            <a:ext cx="21453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15" name="Google Shape;515;p13"/>
          <p:cNvSpPr txBox="1">
            <a:spLocks noGrp="1"/>
          </p:cNvSpPr>
          <p:nvPr>
            <p:ph type="subTitle" idx="14"/>
          </p:nvPr>
        </p:nvSpPr>
        <p:spPr>
          <a:xfrm>
            <a:off x="5728225" y="4046122"/>
            <a:ext cx="1936500" cy="5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3"/>
          <p:cNvSpPr txBox="1">
            <a:spLocks noGrp="1"/>
          </p:cNvSpPr>
          <p:nvPr>
            <p:ph type="title" idx="15" hasCustomPrompt="1"/>
          </p:nvPr>
        </p:nvSpPr>
        <p:spPr>
          <a:xfrm>
            <a:off x="5016075" y="3647400"/>
            <a:ext cx="7212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3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8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4" name="Google Shape;764;p19"/>
          <p:cNvGrpSpPr/>
          <p:nvPr/>
        </p:nvGrpSpPr>
        <p:grpSpPr>
          <a:xfrm>
            <a:off x="-72533" y="-54200"/>
            <a:ext cx="9281436" cy="5227800"/>
            <a:chOff x="-72533" y="-54200"/>
            <a:chExt cx="9281436" cy="5227800"/>
          </a:xfrm>
        </p:grpSpPr>
        <p:grpSp>
          <p:nvGrpSpPr>
            <p:cNvPr id="765" name="Google Shape;765;p19"/>
            <p:cNvGrpSpPr/>
            <p:nvPr/>
          </p:nvGrpSpPr>
          <p:grpSpPr>
            <a:xfrm>
              <a:off x="204800" y="-54200"/>
              <a:ext cx="8645725" cy="5227800"/>
              <a:chOff x="204800" y="-54200"/>
              <a:chExt cx="8645725" cy="5227800"/>
            </a:xfrm>
          </p:grpSpPr>
          <p:cxnSp>
            <p:nvCxnSpPr>
              <p:cNvPr id="766" name="Google Shape;766;p19"/>
              <p:cNvCxnSpPr/>
              <p:nvPr/>
            </p:nvCxnSpPr>
            <p:spPr>
              <a:xfrm>
                <a:off x="53732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9"/>
              <p:cNvCxnSpPr/>
              <p:nvPr/>
            </p:nvCxnSpPr>
            <p:spPr>
              <a:xfrm>
                <a:off x="86985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9"/>
              <p:cNvCxnSpPr/>
              <p:nvPr/>
            </p:nvCxnSpPr>
            <p:spPr>
              <a:xfrm>
                <a:off x="120238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9"/>
              <p:cNvCxnSpPr/>
              <p:nvPr/>
            </p:nvCxnSpPr>
            <p:spPr>
              <a:xfrm>
                <a:off x="153491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9"/>
              <p:cNvCxnSpPr/>
              <p:nvPr/>
            </p:nvCxnSpPr>
            <p:spPr>
              <a:xfrm>
                <a:off x="186743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19"/>
              <p:cNvCxnSpPr/>
              <p:nvPr/>
            </p:nvCxnSpPr>
            <p:spPr>
              <a:xfrm>
                <a:off x="219996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19"/>
              <p:cNvCxnSpPr/>
              <p:nvPr/>
            </p:nvCxnSpPr>
            <p:spPr>
              <a:xfrm>
                <a:off x="253249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9"/>
              <p:cNvCxnSpPr/>
              <p:nvPr/>
            </p:nvCxnSpPr>
            <p:spPr>
              <a:xfrm>
                <a:off x="286502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19"/>
              <p:cNvCxnSpPr/>
              <p:nvPr/>
            </p:nvCxnSpPr>
            <p:spPr>
              <a:xfrm>
                <a:off x="319755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19"/>
              <p:cNvCxnSpPr/>
              <p:nvPr/>
            </p:nvCxnSpPr>
            <p:spPr>
              <a:xfrm>
                <a:off x="353007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9"/>
              <p:cNvCxnSpPr/>
              <p:nvPr/>
            </p:nvCxnSpPr>
            <p:spPr>
              <a:xfrm>
                <a:off x="386260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9"/>
              <p:cNvCxnSpPr/>
              <p:nvPr/>
            </p:nvCxnSpPr>
            <p:spPr>
              <a:xfrm>
                <a:off x="419513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19"/>
              <p:cNvCxnSpPr/>
              <p:nvPr/>
            </p:nvCxnSpPr>
            <p:spPr>
              <a:xfrm>
                <a:off x="452766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19"/>
              <p:cNvCxnSpPr/>
              <p:nvPr/>
            </p:nvCxnSpPr>
            <p:spPr>
              <a:xfrm>
                <a:off x="486019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19"/>
              <p:cNvCxnSpPr/>
              <p:nvPr/>
            </p:nvCxnSpPr>
            <p:spPr>
              <a:xfrm>
                <a:off x="519271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19"/>
              <p:cNvCxnSpPr/>
              <p:nvPr/>
            </p:nvCxnSpPr>
            <p:spPr>
              <a:xfrm>
                <a:off x="552524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19"/>
              <p:cNvCxnSpPr/>
              <p:nvPr/>
            </p:nvCxnSpPr>
            <p:spPr>
              <a:xfrm>
                <a:off x="585777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19"/>
              <p:cNvCxnSpPr/>
              <p:nvPr/>
            </p:nvCxnSpPr>
            <p:spPr>
              <a:xfrm>
                <a:off x="619030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19"/>
              <p:cNvCxnSpPr/>
              <p:nvPr/>
            </p:nvCxnSpPr>
            <p:spPr>
              <a:xfrm>
                <a:off x="652283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19"/>
              <p:cNvCxnSpPr/>
              <p:nvPr/>
            </p:nvCxnSpPr>
            <p:spPr>
              <a:xfrm>
                <a:off x="685535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19"/>
              <p:cNvCxnSpPr/>
              <p:nvPr/>
            </p:nvCxnSpPr>
            <p:spPr>
              <a:xfrm>
                <a:off x="718788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19"/>
              <p:cNvCxnSpPr/>
              <p:nvPr/>
            </p:nvCxnSpPr>
            <p:spPr>
              <a:xfrm>
                <a:off x="752041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19"/>
              <p:cNvCxnSpPr/>
              <p:nvPr/>
            </p:nvCxnSpPr>
            <p:spPr>
              <a:xfrm>
                <a:off x="785294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19"/>
              <p:cNvCxnSpPr/>
              <p:nvPr/>
            </p:nvCxnSpPr>
            <p:spPr>
              <a:xfrm>
                <a:off x="818546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19"/>
              <p:cNvCxnSpPr/>
              <p:nvPr/>
            </p:nvCxnSpPr>
            <p:spPr>
              <a:xfrm>
                <a:off x="851799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19"/>
              <p:cNvCxnSpPr/>
              <p:nvPr/>
            </p:nvCxnSpPr>
            <p:spPr>
              <a:xfrm>
                <a:off x="885052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19"/>
              <p:cNvCxnSpPr/>
              <p:nvPr/>
            </p:nvCxnSpPr>
            <p:spPr>
              <a:xfrm>
                <a:off x="20480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93" name="Google Shape;793;p19"/>
            <p:cNvGrpSpPr/>
            <p:nvPr/>
          </p:nvGrpSpPr>
          <p:grpSpPr>
            <a:xfrm rot="5400000">
              <a:off x="2240490" y="-2028759"/>
              <a:ext cx="4655390" cy="9281436"/>
              <a:chOff x="204800" y="-54200"/>
              <a:chExt cx="4655390" cy="5227800"/>
            </a:xfrm>
          </p:grpSpPr>
          <p:cxnSp>
            <p:nvCxnSpPr>
              <p:cNvPr id="794" name="Google Shape;794;p19"/>
              <p:cNvCxnSpPr/>
              <p:nvPr/>
            </p:nvCxnSpPr>
            <p:spPr>
              <a:xfrm>
                <a:off x="53732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5" name="Google Shape;795;p19"/>
              <p:cNvCxnSpPr/>
              <p:nvPr/>
            </p:nvCxnSpPr>
            <p:spPr>
              <a:xfrm>
                <a:off x="86985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6" name="Google Shape;796;p19"/>
              <p:cNvCxnSpPr/>
              <p:nvPr/>
            </p:nvCxnSpPr>
            <p:spPr>
              <a:xfrm>
                <a:off x="120238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7" name="Google Shape;797;p19"/>
              <p:cNvCxnSpPr/>
              <p:nvPr/>
            </p:nvCxnSpPr>
            <p:spPr>
              <a:xfrm>
                <a:off x="153491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8" name="Google Shape;798;p19"/>
              <p:cNvCxnSpPr/>
              <p:nvPr/>
            </p:nvCxnSpPr>
            <p:spPr>
              <a:xfrm>
                <a:off x="186743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9" name="Google Shape;799;p19"/>
              <p:cNvCxnSpPr/>
              <p:nvPr/>
            </p:nvCxnSpPr>
            <p:spPr>
              <a:xfrm>
                <a:off x="219996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0" name="Google Shape;800;p19"/>
              <p:cNvCxnSpPr/>
              <p:nvPr/>
            </p:nvCxnSpPr>
            <p:spPr>
              <a:xfrm>
                <a:off x="253249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9"/>
              <p:cNvCxnSpPr/>
              <p:nvPr/>
            </p:nvCxnSpPr>
            <p:spPr>
              <a:xfrm>
                <a:off x="286502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9"/>
              <p:cNvCxnSpPr/>
              <p:nvPr/>
            </p:nvCxnSpPr>
            <p:spPr>
              <a:xfrm>
                <a:off x="319755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9"/>
              <p:cNvCxnSpPr/>
              <p:nvPr/>
            </p:nvCxnSpPr>
            <p:spPr>
              <a:xfrm>
                <a:off x="353007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9"/>
              <p:cNvCxnSpPr/>
              <p:nvPr/>
            </p:nvCxnSpPr>
            <p:spPr>
              <a:xfrm>
                <a:off x="386260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9"/>
              <p:cNvCxnSpPr/>
              <p:nvPr/>
            </p:nvCxnSpPr>
            <p:spPr>
              <a:xfrm>
                <a:off x="419513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9"/>
              <p:cNvCxnSpPr/>
              <p:nvPr/>
            </p:nvCxnSpPr>
            <p:spPr>
              <a:xfrm>
                <a:off x="452766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9"/>
              <p:cNvCxnSpPr/>
              <p:nvPr/>
            </p:nvCxnSpPr>
            <p:spPr>
              <a:xfrm>
                <a:off x="486019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9"/>
              <p:cNvCxnSpPr/>
              <p:nvPr/>
            </p:nvCxnSpPr>
            <p:spPr>
              <a:xfrm>
                <a:off x="20480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09" name="Google Shape;809;p19"/>
          <p:cNvSpPr txBox="1">
            <a:spLocks noGrp="1"/>
          </p:cNvSpPr>
          <p:nvPr>
            <p:ph type="title"/>
          </p:nvPr>
        </p:nvSpPr>
        <p:spPr>
          <a:xfrm>
            <a:off x="720000" y="444975"/>
            <a:ext cx="77043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10" name="Google Shape;810;p19"/>
          <p:cNvSpPr txBox="1">
            <a:spLocks noGrp="1"/>
          </p:cNvSpPr>
          <p:nvPr>
            <p:ph type="subTitle" idx="1"/>
          </p:nvPr>
        </p:nvSpPr>
        <p:spPr>
          <a:xfrm>
            <a:off x="5107000" y="1750300"/>
            <a:ext cx="3037800" cy="162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1" name="Google Shape;811;p19"/>
          <p:cNvSpPr/>
          <p:nvPr/>
        </p:nvSpPr>
        <p:spPr>
          <a:xfrm>
            <a:off x="-64525" y="-32275"/>
            <a:ext cx="1658523" cy="1400425"/>
          </a:xfrm>
          <a:custGeom>
            <a:avLst/>
            <a:gdLst/>
            <a:ahLst/>
            <a:cxnLst/>
            <a:rect l="l" t="t" r="r" b="b"/>
            <a:pathLst>
              <a:path w="64465" h="56017" extrusionOk="0">
                <a:moveTo>
                  <a:pt x="64465" y="0"/>
                </a:moveTo>
                <a:cubicBezTo>
                  <a:pt x="62859" y="5623"/>
                  <a:pt x="59779" y="11470"/>
                  <a:pt x="54914" y="14714"/>
                </a:cubicBezTo>
                <a:cubicBezTo>
                  <a:pt x="49307" y="18452"/>
                  <a:pt x="34331" y="19631"/>
                  <a:pt x="34779" y="12907"/>
                </a:cubicBezTo>
                <a:cubicBezTo>
                  <a:pt x="35019" y="9300"/>
                  <a:pt x="43363" y="10343"/>
                  <a:pt x="45621" y="13166"/>
                </a:cubicBezTo>
                <a:cubicBezTo>
                  <a:pt x="48016" y="16159"/>
                  <a:pt x="46324" y="21627"/>
                  <a:pt x="43814" y="24524"/>
                </a:cubicBezTo>
                <a:cubicBezTo>
                  <a:pt x="38849" y="30254"/>
                  <a:pt x="31203" y="34167"/>
                  <a:pt x="23679" y="35108"/>
                </a:cubicBezTo>
                <a:cubicBezTo>
                  <a:pt x="17038" y="35939"/>
                  <a:pt x="9227" y="34028"/>
                  <a:pt x="3802" y="37947"/>
                </a:cubicBezTo>
                <a:cubicBezTo>
                  <a:pt x="-1093" y="41483"/>
                  <a:pt x="-839" y="50993"/>
                  <a:pt x="2511" y="56017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812" name="Google Shape;812;p19"/>
          <p:cNvSpPr/>
          <p:nvPr/>
        </p:nvSpPr>
        <p:spPr>
          <a:xfrm>
            <a:off x="6782700" y="3175149"/>
            <a:ext cx="2425309" cy="1968380"/>
          </a:xfrm>
          <a:custGeom>
            <a:avLst/>
            <a:gdLst/>
            <a:ahLst/>
            <a:cxnLst/>
            <a:rect l="l" t="t" r="r" b="b"/>
            <a:pathLst>
              <a:path w="119724" h="89645" extrusionOk="0">
                <a:moveTo>
                  <a:pt x="116939" y="1877"/>
                </a:moveTo>
                <a:cubicBezTo>
                  <a:pt x="107287" y="-1634"/>
                  <a:pt x="94239" y="-204"/>
                  <a:pt x="86478" y="6523"/>
                </a:cubicBezTo>
                <a:cubicBezTo>
                  <a:pt x="80380" y="11808"/>
                  <a:pt x="76940" y="20928"/>
                  <a:pt x="77443" y="28982"/>
                </a:cubicBezTo>
                <a:cubicBezTo>
                  <a:pt x="77905" y="36370"/>
                  <a:pt x="79574" y="44780"/>
                  <a:pt x="84929" y="49891"/>
                </a:cubicBezTo>
                <a:cubicBezTo>
                  <a:pt x="91311" y="55982"/>
                  <a:pt x="100903" y="58681"/>
                  <a:pt x="109711" y="59184"/>
                </a:cubicBezTo>
                <a:cubicBezTo>
                  <a:pt x="112777" y="59359"/>
                  <a:pt x="116985" y="59893"/>
                  <a:pt x="118746" y="57377"/>
                </a:cubicBezTo>
                <a:cubicBezTo>
                  <a:pt x="125187" y="48178"/>
                  <a:pt x="96873" y="45049"/>
                  <a:pt x="86220" y="48601"/>
                </a:cubicBezTo>
                <a:cubicBezTo>
                  <a:pt x="73211" y="52938"/>
                  <a:pt x="71238" y="73425"/>
                  <a:pt x="58857" y="79320"/>
                </a:cubicBezTo>
                <a:cubicBezTo>
                  <a:pt x="50543" y="83278"/>
                  <a:pt x="39698" y="82688"/>
                  <a:pt x="31235" y="79061"/>
                </a:cubicBezTo>
                <a:cubicBezTo>
                  <a:pt x="26121" y="76869"/>
                  <a:pt x="23726" y="69827"/>
                  <a:pt x="18328" y="68478"/>
                </a:cubicBezTo>
                <a:cubicBezTo>
                  <a:pt x="9273" y="66215"/>
                  <a:pt x="0" y="80312"/>
                  <a:pt x="0" y="89645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_1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28"/>
          <p:cNvGrpSpPr/>
          <p:nvPr/>
        </p:nvGrpSpPr>
        <p:grpSpPr>
          <a:xfrm>
            <a:off x="-72533" y="-54200"/>
            <a:ext cx="9281436" cy="5227800"/>
            <a:chOff x="-72533" y="-54200"/>
            <a:chExt cx="9281436" cy="5227800"/>
          </a:xfrm>
        </p:grpSpPr>
        <p:grpSp>
          <p:nvGrpSpPr>
            <p:cNvPr id="1253" name="Google Shape;1253;p28"/>
            <p:cNvGrpSpPr/>
            <p:nvPr/>
          </p:nvGrpSpPr>
          <p:grpSpPr>
            <a:xfrm>
              <a:off x="204800" y="-54200"/>
              <a:ext cx="8645725" cy="5227800"/>
              <a:chOff x="204800" y="-54200"/>
              <a:chExt cx="8645725" cy="5227800"/>
            </a:xfrm>
          </p:grpSpPr>
          <p:cxnSp>
            <p:nvCxnSpPr>
              <p:cNvPr id="1254" name="Google Shape;1254;p28"/>
              <p:cNvCxnSpPr/>
              <p:nvPr/>
            </p:nvCxnSpPr>
            <p:spPr>
              <a:xfrm>
                <a:off x="53732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28"/>
              <p:cNvCxnSpPr/>
              <p:nvPr/>
            </p:nvCxnSpPr>
            <p:spPr>
              <a:xfrm>
                <a:off x="86985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8"/>
              <p:cNvCxnSpPr/>
              <p:nvPr/>
            </p:nvCxnSpPr>
            <p:spPr>
              <a:xfrm>
                <a:off x="120238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8"/>
              <p:cNvCxnSpPr/>
              <p:nvPr/>
            </p:nvCxnSpPr>
            <p:spPr>
              <a:xfrm>
                <a:off x="153491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28"/>
              <p:cNvCxnSpPr/>
              <p:nvPr/>
            </p:nvCxnSpPr>
            <p:spPr>
              <a:xfrm>
                <a:off x="186743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9" name="Google Shape;1259;p28"/>
              <p:cNvCxnSpPr/>
              <p:nvPr/>
            </p:nvCxnSpPr>
            <p:spPr>
              <a:xfrm>
                <a:off x="219996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8"/>
              <p:cNvCxnSpPr/>
              <p:nvPr/>
            </p:nvCxnSpPr>
            <p:spPr>
              <a:xfrm>
                <a:off x="253249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28"/>
              <p:cNvCxnSpPr/>
              <p:nvPr/>
            </p:nvCxnSpPr>
            <p:spPr>
              <a:xfrm>
                <a:off x="286502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28"/>
              <p:cNvCxnSpPr/>
              <p:nvPr/>
            </p:nvCxnSpPr>
            <p:spPr>
              <a:xfrm>
                <a:off x="319755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28"/>
              <p:cNvCxnSpPr/>
              <p:nvPr/>
            </p:nvCxnSpPr>
            <p:spPr>
              <a:xfrm>
                <a:off x="353007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28"/>
              <p:cNvCxnSpPr/>
              <p:nvPr/>
            </p:nvCxnSpPr>
            <p:spPr>
              <a:xfrm>
                <a:off x="386260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28"/>
              <p:cNvCxnSpPr/>
              <p:nvPr/>
            </p:nvCxnSpPr>
            <p:spPr>
              <a:xfrm>
                <a:off x="419513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6" name="Google Shape;1266;p28"/>
              <p:cNvCxnSpPr/>
              <p:nvPr/>
            </p:nvCxnSpPr>
            <p:spPr>
              <a:xfrm>
                <a:off x="452766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28"/>
              <p:cNvCxnSpPr/>
              <p:nvPr/>
            </p:nvCxnSpPr>
            <p:spPr>
              <a:xfrm>
                <a:off x="486019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28"/>
              <p:cNvCxnSpPr/>
              <p:nvPr/>
            </p:nvCxnSpPr>
            <p:spPr>
              <a:xfrm>
                <a:off x="519271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9" name="Google Shape;1269;p28"/>
              <p:cNvCxnSpPr/>
              <p:nvPr/>
            </p:nvCxnSpPr>
            <p:spPr>
              <a:xfrm>
                <a:off x="552524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0" name="Google Shape;1270;p28"/>
              <p:cNvCxnSpPr/>
              <p:nvPr/>
            </p:nvCxnSpPr>
            <p:spPr>
              <a:xfrm>
                <a:off x="585777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8"/>
              <p:cNvCxnSpPr/>
              <p:nvPr/>
            </p:nvCxnSpPr>
            <p:spPr>
              <a:xfrm>
                <a:off x="619030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8"/>
              <p:cNvCxnSpPr/>
              <p:nvPr/>
            </p:nvCxnSpPr>
            <p:spPr>
              <a:xfrm>
                <a:off x="652283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8"/>
              <p:cNvCxnSpPr/>
              <p:nvPr/>
            </p:nvCxnSpPr>
            <p:spPr>
              <a:xfrm>
                <a:off x="685535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8"/>
              <p:cNvCxnSpPr/>
              <p:nvPr/>
            </p:nvCxnSpPr>
            <p:spPr>
              <a:xfrm>
                <a:off x="718788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8"/>
              <p:cNvCxnSpPr/>
              <p:nvPr/>
            </p:nvCxnSpPr>
            <p:spPr>
              <a:xfrm>
                <a:off x="752041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8"/>
              <p:cNvCxnSpPr/>
              <p:nvPr/>
            </p:nvCxnSpPr>
            <p:spPr>
              <a:xfrm>
                <a:off x="785294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8"/>
              <p:cNvCxnSpPr/>
              <p:nvPr/>
            </p:nvCxnSpPr>
            <p:spPr>
              <a:xfrm>
                <a:off x="818546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8"/>
              <p:cNvCxnSpPr/>
              <p:nvPr/>
            </p:nvCxnSpPr>
            <p:spPr>
              <a:xfrm>
                <a:off x="851799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8"/>
              <p:cNvCxnSpPr/>
              <p:nvPr/>
            </p:nvCxnSpPr>
            <p:spPr>
              <a:xfrm>
                <a:off x="885052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8"/>
              <p:cNvCxnSpPr/>
              <p:nvPr/>
            </p:nvCxnSpPr>
            <p:spPr>
              <a:xfrm>
                <a:off x="20480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81" name="Google Shape;1281;p28"/>
            <p:cNvGrpSpPr/>
            <p:nvPr/>
          </p:nvGrpSpPr>
          <p:grpSpPr>
            <a:xfrm rot="5400000">
              <a:off x="2240490" y="-2028759"/>
              <a:ext cx="4655390" cy="9281436"/>
              <a:chOff x="204800" y="-54200"/>
              <a:chExt cx="4655390" cy="5227800"/>
            </a:xfrm>
          </p:grpSpPr>
          <p:cxnSp>
            <p:nvCxnSpPr>
              <p:cNvPr id="1282" name="Google Shape;1282;p28"/>
              <p:cNvCxnSpPr/>
              <p:nvPr/>
            </p:nvCxnSpPr>
            <p:spPr>
              <a:xfrm>
                <a:off x="53732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8"/>
              <p:cNvCxnSpPr/>
              <p:nvPr/>
            </p:nvCxnSpPr>
            <p:spPr>
              <a:xfrm>
                <a:off x="86985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4" name="Google Shape;1284;p28"/>
              <p:cNvCxnSpPr/>
              <p:nvPr/>
            </p:nvCxnSpPr>
            <p:spPr>
              <a:xfrm>
                <a:off x="120238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5" name="Google Shape;1285;p28"/>
              <p:cNvCxnSpPr/>
              <p:nvPr/>
            </p:nvCxnSpPr>
            <p:spPr>
              <a:xfrm>
                <a:off x="153491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8"/>
              <p:cNvCxnSpPr/>
              <p:nvPr/>
            </p:nvCxnSpPr>
            <p:spPr>
              <a:xfrm>
                <a:off x="186743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8"/>
              <p:cNvCxnSpPr/>
              <p:nvPr/>
            </p:nvCxnSpPr>
            <p:spPr>
              <a:xfrm>
                <a:off x="219996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8"/>
              <p:cNvCxnSpPr/>
              <p:nvPr/>
            </p:nvCxnSpPr>
            <p:spPr>
              <a:xfrm>
                <a:off x="253249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28"/>
              <p:cNvCxnSpPr/>
              <p:nvPr/>
            </p:nvCxnSpPr>
            <p:spPr>
              <a:xfrm>
                <a:off x="286502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28"/>
              <p:cNvCxnSpPr/>
              <p:nvPr/>
            </p:nvCxnSpPr>
            <p:spPr>
              <a:xfrm>
                <a:off x="319755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8"/>
              <p:cNvCxnSpPr/>
              <p:nvPr/>
            </p:nvCxnSpPr>
            <p:spPr>
              <a:xfrm>
                <a:off x="353007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2" name="Google Shape;1292;p28"/>
              <p:cNvCxnSpPr/>
              <p:nvPr/>
            </p:nvCxnSpPr>
            <p:spPr>
              <a:xfrm>
                <a:off x="386260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3" name="Google Shape;1293;p28"/>
              <p:cNvCxnSpPr/>
              <p:nvPr/>
            </p:nvCxnSpPr>
            <p:spPr>
              <a:xfrm>
                <a:off x="419513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8"/>
              <p:cNvCxnSpPr/>
              <p:nvPr/>
            </p:nvCxnSpPr>
            <p:spPr>
              <a:xfrm>
                <a:off x="452766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8"/>
              <p:cNvCxnSpPr/>
              <p:nvPr/>
            </p:nvCxnSpPr>
            <p:spPr>
              <a:xfrm>
                <a:off x="486019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6" name="Google Shape;1296;p28"/>
              <p:cNvCxnSpPr/>
              <p:nvPr/>
            </p:nvCxnSpPr>
            <p:spPr>
              <a:xfrm>
                <a:off x="20480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97" name="Google Shape;1297;p28"/>
          <p:cNvSpPr txBox="1">
            <a:spLocks noGrp="1"/>
          </p:cNvSpPr>
          <p:nvPr>
            <p:ph type="title"/>
          </p:nvPr>
        </p:nvSpPr>
        <p:spPr>
          <a:xfrm>
            <a:off x="719925" y="4449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1298" name="Google Shape;1298;p28"/>
          <p:cNvSpPr/>
          <p:nvPr/>
        </p:nvSpPr>
        <p:spPr>
          <a:xfrm>
            <a:off x="6602000" y="-6450"/>
            <a:ext cx="2555750" cy="2904100"/>
          </a:xfrm>
          <a:custGeom>
            <a:avLst/>
            <a:gdLst/>
            <a:ahLst/>
            <a:cxnLst/>
            <a:rect l="l" t="t" r="r" b="b"/>
            <a:pathLst>
              <a:path w="102230" h="116164" extrusionOk="0">
                <a:moveTo>
                  <a:pt x="0" y="0"/>
                </a:moveTo>
                <a:cubicBezTo>
                  <a:pt x="3586" y="14324"/>
                  <a:pt x="20870" y="25740"/>
                  <a:pt x="35624" y="26330"/>
                </a:cubicBezTo>
                <a:cubicBezTo>
                  <a:pt x="46173" y="26752"/>
                  <a:pt x="58468" y="16922"/>
                  <a:pt x="67118" y="22975"/>
                </a:cubicBezTo>
                <a:cubicBezTo>
                  <a:pt x="69112" y="24370"/>
                  <a:pt x="68372" y="29371"/>
                  <a:pt x="66085" y="30203"/>
                </a:cubicBezTo>
                <a:cubicBezTo>
                  <a:pt x="62973" y="31335"/>
                  <a:pt x="54190" y="27741"/>
                  <a:pt x="57050" y="26072"/>
                </a:cubicBezTo>
                <a:cubicBezTo>
                  <a:pt x="62111" y="23119"/>
                  <a:pt x="71390" y="29058"/>
                  <a:pt x="72280" y="34849"/>
                </a:cubicBezTo>
                <a:cubicBezTo>
                  <a:pt x="74483" y="49175"/>
                  <a:pt x="65529" y="63505"/>
                  <a:pt x="66601" y="77959"/>
                </a:cubicBezTo>
                <a:cubicBezTo>
                  <a:pt x="67470" y="89670"/>
                  <a:pt x="72978" y="103488"/>
                  <a:pt x="83381" y="108936"/>
                </a:cubicBezTo>
                <a:cubicBezTo>
                  <a:pt x="89270" y="112020"/>
                  <a:pt x="104069" y="109858"/>
                  <a:pt x="101967" y="116164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299" name="Google Shape;1299;p28"/>
          <p:cNvSpPr/>
          <p:nvPr/>
        </p:nvSpPr>
        <p:spPr>
          <a:xfrm>
            <a:off x="-12900" y="19350"/>
            <a:ext cx="2594325" cy="1768825"/>
          </a:xfrm>
          <a:custGeom>
            <a:avLst/>
            <a:gdLst/>
            <a:ahLst/>
            <a:cxnLst/>
            <a:rect l="l" t="t" r="r" b="b"/>
            <a:pathLst>
              <a:path w="103773" h="70753" extrusionOk="0">
                <a:moveTo>
                  <a:pt x="103773" y="0"/>
                </a:moveTo>
                <a:cubicBezTo>
                  <a:pt x="102564" y="7860"/>
                  <a:pt x="96946" y="15805"/>
                  <a:pt x="89833" y="19361"/>
                </a:cubicBezTo>
                <a:cubicBezTo>
                  <a:pt x="84210" y="22172"/>
                  <a:pt x="77180" y="21229"/>
                  <a:pt x="70989" y="20136"/>
                </a:cubicBezTo>
                <a:cubicBezTo>
                  <a:pt x="66298" y="19308"/>
                  <a:pt x="56531" y="19881"/>
                  <a:pt x="57566" y="15231"/>
                </a:cubicBezTo>
                <a:cubicBezTo>
                  <a:pt x="58282" y="12012"/>
                  <a:pt x="65043" y="14190"/>
                  <a:pt x="67375" y="16522"/>
                </a:cubicBezTo>
                <a:cubicBezTo>
                  <a:pt x="70258" y="19405"/>
                  <a:pt x="71807" y="25771"/>
                  <a:pt x="68924" y="28654"/>
                </a:cubicBezTo>
                <a:cubicBezTo>
                  <a:pt x="60051" y="37527"/>
                  <a:pt x="42646" y="28367"/>
                  <a:pt x="31751" y="34592"/>
                </a:cubicBezTo>
                <a:cubicBezTo>
                  <a:pt x="27312" y="37128"/>
                  <a:pt x="27868" y="45150"/>
                  <a:pt x="29944" y="49822"/>
                </a:cubicBezTo>
                <a:cubicBezTo>
                  <a:pt x="31911" y="54249"/>
                  <a:pt x="37537" y="59473"/>
                  <a:pt x="34849" y="63504"/>
                </a:cubicBezTo>
                <a:cubicBezTo>
                  <a:pt x="28404" y="73169"/>
                  <a:pt x="6444" y="73169"/>
                  <a:pt x="0" y="63504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9"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2" name="Google Shape;1352;p30"/>
          <p:cNvGrpSpPr/>
          <p:nvPr/>
        </p:nvGrpSpPr>
        <p:grpSpPr>
          <a:xfrm>
            <a:off x="-72533" y="-54200"/>
            <a:ext cx="9281436" cy="5227800"/>
            <a:chOff x="-72533" y="-54200"/>
            <a:chExt cx="9281436" cy="5227800"/>
          </a:xfrm>
        </p:grpSpPr>
        <p:grpSp>
          <p:nvGrpSpPr>
            <p:cNvPr id="1353" name="Google Shape;1353;p30"/>
            <p:cNvGrpSpPr/>
            <p:nvPr/>
          </p:nvGrpSpPr>
          <p:grpSpPr>
            <a:xfrm>
              <a:off x="204800" y="-54200"/>
              <a:ext cx="8645725" cy="5227800"/>
              <a:chOff x="204800" y="-54200"/>
              <a:chExt cx="8645725" cy="5227800"/>
            </a:xfrm>
          </p:grpSpPr>
          <p:cxnSp>
            <p:nvCxnSpPr>
              <p:cNvPr id="1354" name="Google Shape;1354;p30"/>
              <p:cNvCxnSpPr/>
              <p:nvPr/>
            </p:nvCxnSpPr>
            <p:spPr>
              <a:xfrm>
                <a:off x="53732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30"/>
              <p:cNvCxnSpPr/>
              <p:nvPr/>
            </p:nvCxnSpPr>
            <p:spPr>
              <a:xfrm>
                <a:off x="86985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30"/>
              <p:cNvCxnSpPr/>
              <p:nvPr/>
            </p:nvCxnSpPr>
            <p:spPr>
              <a:xfrm>
                <a:off x="120238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30"/>
              <p:cNvCxnSpPr/>
              <p:nvPr/>
            </p:nvCxnSpPr>
            <p:spPr>
              <a:xfrm>
                <a:off x="153491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30"/>
              <p:cNvCxnSpPr/>
              <p:nvPr/>
            </p:nvCxnSpPr>
            <p:spPr>
              <a:xfrm>
                <a:off x="186743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30"/>
              <p:cNvCxnSpPr/>
              <p:nvPr/>
            </p:nvCxnSpPr>
            <p:spPr>
              <a:xfrm>
                <a:off x="219996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0" name="Google Shape;1360;p30"/>
              <p:cNvCxnSpPr/>
              <p:nvPr/>
            </p:nvCxnSpPr>
            <p:spPr>
              <a:xfrm>
                <a:off x="253249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1" name="Google Shape;1361;p30"/>
              <p:cNvCxnSpPr/>
              <p:nvPr/>
            </p:nvCxnSpPr>
            <p:spPr>
              <a:xfrm>
                <a:off x="286502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30"/>
              <p:cNvCxnSpPr/>
              <p:nvPr/>
            </p:nvCxnSpPr>
            <p:spPr>
              <a:xfrm>
                <a:off x="319755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30"/>
              <p:cNvCxnSpPr/>
              <p:nvPr/>
            </p:nvCxnSpPr>
            <p:spPr>
              <a:xfrm>
                <a:off x="353007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30"/>
              <p:cNvCxnSpPr/>
              <p:nvPr/>
            </p:nvCxnSpPr>
            <p:spPr>
              <a:xfrm>
                <a:off x="386260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5" name="Google Shape;1365;p30"/>
              <p:cNvCxnSpPr/>
              <p:nvPr/>
            </p:nvCxnSpPr>
            <p:spPr>
              <a:xfrm>
                <a:off x="419513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6" name="Google Shape;1366;p30"/>
              <p:cNvCxnSpPr/>
              <p:nvPr/>
            </p:nvCxnSpPr>
            <p:spPr>
              <a:xfrm>
                <a:off x="452766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30"/>
              <p:cNvCxnSpPr/>
              <p:nvPr/>
            </p:nvCxnSpPr>
            <p:spPr>
              <a:xfrm>
                <a:off x="486019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8" name="Google Shape;1368;p30"/>
              <p:cNvCxnSpPr/>
              <p:nvPr/>
            </p:nvCxnSpPr>
            <p:spPr>
              <a:xfrm>
                <a:off x="519271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9" name="Google Shape;1369;p30"/>
              <p:cNvCxnSpPr/>
              <p:nvPr/>
            </p:nvCxnSpPr>
            <p:spPr>
              <a:xfrm>
                <a:off x="552524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0" name="Google Shape;1370;p30"/>
              <p:cNvCxnSpPr/>
              <p:nvPr/>
            </p:nvCxnSpPr>
            <p:spPr>
              <a:xfrm>
                <a:off x="585777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1" name="Google Shape;1371;p30"/>
              <p:cNvCxnSpPr/>
              <p:nvPr/>
            </p:nvCxnSpPr>
            <p:spPr>
              <a:xfrm>
                <a:off x="619030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30"/>
              <p:cNvCxnSpPr/>
              <p:nvPr/>
            </p:nvCxnSpPr>
            <p:spPr>
              <a:xfrm>
                <a:off x="652283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30"/>
              <p:cNvCxnSpPr/>
              <p:nvPr/>
            </p:nvCxnSpPr>
            <p:spPr>
              <a:xfrm>
                <a:off x="685535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30"/>
              <p:cNvCxnSpPr/>
              <p:nvPr/>
            </p:nvCxnSpPr>
            <p:spPr>
              <a:xfrm>
                <a:off x="718788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30"/>
              <p:cNvCxnSpPr/>
              <p:nvPr/>
            </p:nvCxnSpPr>
            <p:spPr>
              <a:xfrm>
                <a:off x="752041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30"/>
              <p:cNvCxnSpPr/>
              <p:nvPr/>
            </p:nvCxnSpPr>
            <p:spPr>
              <a:xfrm>
                <a:off x="785294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30"/>
              <p:cNvCxnSpPr/>
              <p:nvPr/>
            </p:nvCxnSpPr>
            <p:spPr>
              <a:xfrm>
                <a:off x="818546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30"/>
              <p:cNvCxnSpPr/>
              <p:nvPr/>
            </p:nvCxnSpPr>
            <p:spPr>
              <a:xfrm>
                <a:off x="851799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30"/>
              <p:cNvCxnSpPr/>
              <p:nvPr/>
            </p:nvCxnSpPr>
            <p:spPr>
              <a:xfrm>
                <a:off x="885052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30"/>
              <p:cNvCxnSpPr/>
              <p:nvPr/>
            </p:nvCxnSpPr>
            <p:spPr>
              <a:xfrm>
                <a:off x="20480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81" name="Google Shape;1381;p30"/>
            <p:cNvGrpSpPr/>
            <p:nvPr/>
          </p:nvGrpSpPr>
          <p:grpSpPr>
            <a:xfrm rot="5400000">
              <a:off x="2240490" y="-2028759"/>
              <a:ext cx="4655390" cy="9281436"/>
              <a:chOff x="204800" y="-54200"/>
              <a:chExt cx="4655390" cy="5227800"/>
            </a:xfrm>
          </p:grpSpPr>
          <p:cxnSp>
            <p:nvCxnSpPr>
              <p:cNvPr id="1382" name="Google Shape;1382;p30"/>
              <p:cNvCxnSpPr/>
              <p:nvPr/>
            </p:nvCxnSpPr>
            <p:spPr>
              <a:xfrm>
                <a:off x="537328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30"/>
              <p:cNvCxnSpPr/>
              <p:nvPr/>
            </p:nvCxnSpPr>
            <p:spPr>
              <a:xfrm>
                <a:off x="869856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30"/>
              <p:cNvCxnSpPr/>
              <p:nvPr/>
            </p:nvCxnSpPr>
            <p:spPr>
              <a:xfrm>
                <a:off x="1202384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5" name="Google Shape;1385;p30"/>
              <p:cNvCxnSpPr/>
              <p:nvPr/>
            </p:nvCxnSpPr>
            <p:spPr>
              <a:xfrm>
                <a:off x="1534912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6" name="Google Shape;1386;p30"/>
              <p:cNvCxnSpPr/>
              <p:nvPr/>
            </p:nvCxnSpPr>
            <p:spPr>
              <a:xfrm>
                <a:off x="186743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7" name="Google Shape;1387;p30"/>
              <p:cNvCxnSpPr/>
              <p:nvPr/>
            </p:nvCxnSpPr>
            <p:spPr>
              <a:xfrm>
                <a:off x="219996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8" name="Google Shape;1388;p30"/>
              <p:cNvCxnSpPr/>
              <p:nvPr/>
            </p:nvCxnSpPr>
            <p:spPr>
              <a:xfrm>
                <a:off x="253249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9" name="Google Shape;1389;p30"/>
              <p:cNvCxnSpPr/>
              <p:nvPr/>
            </p:nvCxnSpPr>
            <p:spPr>
              <a:xfrm>
                <a:off x="286502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30"/>
              <p:cNvCxnSpPr/>
              <p:nvPr/>
            </p:nvCxnSpPr>
            <p:spPr>
              <a:xfrm>
                <a:off x="3197551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30"/>
              <p:cNvCxnSpPr/>
              <p:nvPr/>
            </p:nvCxnSpPr>
            <p:spPr>
              <a:xfrm>
                <a:off x="3530079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30"/>
              <p:cNvCxnSpPr/>
              <p:nvPr/>
            </p:nvCxnSpPr>
            <p:spPr>
              <a:xfrm>
                <a:off x="3862607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30"/>
              <p:cNvCxnSpPr/>
              <p:nvPr/>
            </p:nvCxnSpPr>
            <p:spPr>
              <a:xfrm>
                <a:off x="4195135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30"/>
              <p:cNvCxnSpPr/>
              <p:nvPr/>
            </p:nvCxnSpPr>
            <p:spPr>
              <a:xfrm>
                <a:off x="4527663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30"/>
              <p:cNvCxnSpPr/>
              <p:nvPr/>
            </p:nvCxnSpPr>
            <p:spPr>
              <a:xfrm>
                <a:off x="486019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30"/>
              <p:cNvCxnSpPr/>
              <p:nvPr/>
            </p:nvCxnSpPr>
            <p:spPr>
              <a:xfrm>
                <a:off x="204800" y="-54200"/>
                <a:ext cx="0" cy="5227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DCF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97" name="Google Shape;1397;p30"/>
          <p:cNvSpPr/>
          <p:nvPr/>
        </p:nvSpPr>
        <p:spPr>
          <a:xfrm>
            <a:off x="5982475" y="0"/>
            <a:ext cx="3213875" cy="3665625"/>
          </a:xfrm>
          <a:custGeom>
            <a:avLst/>
            <a:gdLst/>
            <a:ahLst/>
            <a:cxnLst/>
            <a:rect l="l" t="t" r="r" b="b"/>
            <a:pathLst>
              <a:path w="128555" h="146625" extrusionOk="0">
                <a:moveTo>
                  <a:pt x="0" y="0"/>
                </a:moveTo>
                <a:cubicBezTo>
                  <a:pt x="6371" y="14025"/>
                  <a:pt x="22345" y="23984"/>
                  <a:pt x="37430" y="27105"/>
                </a:cubicBezTo>
                <a:cubicBezTo>
                  <a:pt x="41232" y="27892"/>
                  <a:pt x="46704" y="27800"/>
                  <a:pt x="48789" y="24524"/>
                </a:cubicBezTo>
                <a:cubicBezTo>
                  <a:pt x="50469" y="21884"/>
                  <a:pt x="42445" y="16966"/>
                  <a:pt x="40786" y="19619"/>
                </a:cubicBezTo>
                <a:cubicBezTo>
                  <a:pt x="37069" y="25565"/>
                  <a:pt x="40708" y="35353"/>
                  <a:pt x="45949" y="40012"/>
                </a:cubicBezTo>
                <a:cubicBezTo>
                  <a:pt x="52248" y="45611"/>
                  <a:pt x="60303" y="50067"/>
                  <a:pt x="68666" y="51112"/>
                </a:cubicBezTo>
                <a:cubicBezTo>
                  <a:pt x="78006" y="52279"/>
                  <a:pt x="89734" y="51085"/>
                  <a:pt x="96029" y="58082"/>
                </a:cubicBezTo>
                <a:cubicBezTo>
                  <a:pt x="98682" y="61031"/>
                  <a:pt x="96304" y="66471"/>
                  <a:pt x="98610" y="69699"/>
                </a:cubicBezTo>
                <a:cubicBezTo>
                  <a:pt x="101297" y="73460"/>
                  <a:pt x="107735" y="72901"/>
                  <a:pt x="110743" y="76410"/>
                </a:cubicBezTo>
                <a:cubicBezTo>
                  <a:pt x="114289" y="80547"/>
                  <a:pt x="115471" y="86719"/>
                  <a:pt x="115131" y="92157"/>
                </a:cubicBezTo>
                <a:cubicBezTo>
                  <a:pt x="114452" y="103035"/>
                  <a:pt x="111051" y="113808"/>
                  <a:pt x="111776" y="124683"/>
                </a:cubicBezTo>
                <a:cubicBezTo>
                  <a:pt x="112388" y="133870"/>
                  <a:pt x="119348" y="146625"/>
                  <a:pt x="128555" y="146625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6E9DA">
            <a:alpha val="6205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9925" y="4449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Concert One"/>
              <a:buNone/>
              <a:defRPr sz="3800">
                <a:solidFill>
                  <a:schemeClr val="accent6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8" r:id="rId5"/>
    <p:sldLayoutId id="2147483659" r:id="rId6"/>
    <p:sldLayoutId id="2147483665" r:id="rId7"/>
    <p:sldLayoutId id="2147483674" r:id="rId8"/>
    <p:sldLayoutId id="2147483676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eb-projects\Tech4Dev%202%20weeks%20bootcamp\travel%20advisor\city\city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35"/>
          <p:cNvSpPr txBox="1">
            <a:spLocks noGrp="1"/>
          </p:cNvSpPr>
          <p:nvPr>
            <p:ph type="ctrTitle"/>
          </p:nvPr>
        </p:nvSpPr>
        <p:spPr>
          <a:xfrm>
            <a:off x="888612" y="402661"/>
            <a:ext cx="4560263" cy="3364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000" dirty="0">
                <a:latin typeface="Blueberry Personal Use" panose="02000500000000000000" pitchFamily="50" charset="0"/>
              </a:rPr>
              <a:t>Trip</a:t>
            </a:r>
            <a:r>
              <a:rPr lang="en" sz="6000" dirty="0">
                <a:solidFill>
                  <a:schemeClr val="accent3"/>
                </a:solidFill>
                <a:latin typeface="Blueberry Personal Use" panose="02000500000000000000" pitchFamily="50" charset="0"/>
              </a:rPr>
              <a:t>Tips</a:t>
            </a:r>
            <a:endParaRPr sz="6000" dirty="0">
              <a:solidFill>
                <a:schemeClr val="accent3"/>
              </a:solidFill>
              <a:latin typeface="Blueberry Personal Use" panose="02000500000000000000" pitchFamily="50" charset="0"/>
            </a:endParaRPr>
          </a:p>
        </p:txBody>
      </p:sp>
      <p:sp>
        <p:nvSpPr>
          <p:cNvPr id="1457" name="Google Shape;1457;p35"/>
          <p:cNvSpPr txBox="1">
            <a:spLocks noGrp="1"/>
          </p:cNvSpPr>
          <p:nvPr>
            <p:ph type="subTitle" idx="1"/>
          </p:nvPr>
        </p:nvSpPr>
        <p:spPr>
          <a:xfrm>
            <a:off x="929325" y="3753075"/>
            <a:ext cx="38259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“Here is where your adventure begins”</a:t>
            </a:r>
            <a:endParaRPr dirty="0"/>
          </a:p>
        </p:txBody>
      </p:sp>
      <p:sp>
        <p:nvSpPr>
          <p:cNvPr id="1458" name="Google Shape;1458;p35"/>
          <p:cNvSpPr/>
          <p:nvPr/>
        </p:nvSpPr>
        <p:spPr>
          <a:xfrm>
            <a:off x="2200675" y="-38725"/>
            <a:ext cx="6434018" cy="1290725"/>
          </a:xfrm>
          <a:custGeom>
            <a:avLst/>
            <a:gdLst/>
            <a:ahLst/>
            <a:cxnLst/>
            <a:rect l="l" t="t" r="r" b="b"/>
            <a:pathLst>
              <a:path w="272599" h="51629" extrusionOk="0">
                <a:moveTo>
                  <a:pt x="0" y="0"/>
                </a:moveTo>
                <a:cubicBezTo>
                  <a:pt x="870" y="5222"/>
                  <a:pt x="6737" y="8518"/>
                  <a:pt x="11358" y="11100"/>
                </a:cubicBezTo>
                <a:cubicBezTo>
                  <a:pt x="23878" y="18097"/>
                  <a:pt x="38307" y="21363"/>
                  <a:pt x="52403" y="24007"/>
                </a:cubicBezTo>
                <a:cubicBezTo>
                  <a:pt x="62215" y="25847"/>
                  <a:pt x="72701" y="27095"/>
                  <a:pt x="82347" y="24524"/>
                </a:cubicBezTo>
                <a:cubicBezTo>
                  <a:pt x="85025" y="23810"/>
                  <a:pt x="89104" y="23583"/>
                  <a:pt x="89834" y="20910"/>
                </a:cubicBezTo>
                <a:cubicBezTo>
                  <a:pt x="91060" y="16417"/>
                  <a:pt x="81861" y="12984"/>
                  <a:pt x="77443" y="14456"/>
                </a:cubicBezTo>
                <a:cubicBezTo>
                  <a:pt x="73439" y="15789"/>
                  <a:pt x="75323" y="23809"/>
                  <a:pt x="77959" y="27105"/>
                </a:cubicBezTo>
                <a:cubicBezTo>
                  <a:pt x="89017" y="40932"/>
                  <a:pt x="112153" y="37819"/>
                  <a:pt x="129846" y="38463"/>
                </a:cubicBezTo>
                <a:cubicBezTo>
                  <a:pt x="156473" y="39433"/>
                  <a:pt x="183508" y="38640"/>
                  <a:pt x="209612" y="33301"/>
                </a:cubicBezTo>
                <a:cubicBezTo>
                  <a:pt x="222207" y="30725"/>
                  <a:pt x="234507" y="26857"/>
                  <a:pt x="247043" y="24007"/>
                </a:cubicBezTo>
                <a:cubicBezTo>
                  <a:pt x="252528" y="22760"/>
                  <a:pt x="258938" y="19408"/>
                  <a:pt x="263822" y="22200"/>
                </a:cubicBezTo>
                <a:cubicBezTo>
                  <a:pt x="272709" y="27280"/>
                  <a:pt x="264083" y="45948"/>
                  <a:pt x="272599" y="51629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459" name="Google Shape;1459;p35"/>
          <p:cNvSpPr/>
          <p:nvPr/>
        </p:nvSpPr>
        <p:spPr>
          <a:xfrm rot="-241879">
            <a:off x="2368596" y="3597034"/>
            <a:ext cx="947344" cy="2526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0" name="Google Shape;1460;p35"/>
          <p:cNvPicPr preferRelativeResize="0"/>
          <p:nvPr/>
        </p:nvPicPr>
        <p:blipFill rotWithShape="1">
          <a:blip r:embed="rId3">
            <a:alphaModFix/>
          </a:blip>
          <a:srcRect t="16750" b="16750"/>
          <a:stretch/>
        </p:blipFill>
        <p:spPr>
          <a:xfrm rot="270680">
            <a:off x="6343413" y="2547401"/>
            <a:ext cx="2109756" cy="210974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pic>
      <p:pic>
        <p:nvPicPr>
          <p:cNvPr id="1461" name="Google Shape;1461;p35"/>
          <p:cNvPicPr preferRelativeResize="0"/>
          <p:nvPr/>
        </p:nvPicPr>
        <p:blipFill rotWithShape="1">
          <a:blip r:embed="rId4">
            <a:alphaModFix/>
          </a:blip>
          <a:srcRect l="16718" r="16725"/>
          <a:stretch/>
        </p:blipFill>
        <p:spPr>
          <a:xfrm rot="-687009">
            <a:off x="5615890" y="1019151"/>
            <a:ext cx="2109756" cy="210974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1462" name="Google Shape;1462;p35"/>
          <p:cNvGrpSpPr/>
          <p:nvPr/>
        </p:nvGrpSpPr>
        <p:grpSpPr>
          <a:xfrm>
            <a:off x="7361460" y="364471"/>
            <a:ext cx="1273233" cy="1273233"/>
            <a:chOff x="1669700" y="2450525"/>
            <a:chExt cx="1501100" cy="1501100"/>
          </a:xfrm>
        </p:grpSpPr>
        <p:sp>
          <p:nvSpPr>
            <p:cNvPr id="1463" name="Google Shape;1463;p35"/>
            <p:cNvSpPr/>
            <p:nvPr/>
          </p:nvSpPr>
          <p:spPr>
            <a:xfrm>
              <a:off x="1669700" y="2450525"/>
              <a:ext cx="1501100" cy="1501100"/>
            </a:xfrm>
            <a:custGeom>
              <a:avLst/>
              <a:gdLst/>
              <a:ahLst/>
              <a:cxnLst/>
              <a:rect l="l" t="t" r="r" b="b"/>
              <a:pathLst>
                <a:path w="60044" h="60044" extrusionOk="0">
                  <a:moveTo>
                    <a:pt x="30022" y="60044"/>
                  </a:moveTo>
                  <a:cubicBezTo>
                    <a:pt x="46567" y="60044"/>
                    <a:pt x="60043" y="46567"/>
                    <a:pt x="60043" y="30022"/>
                  </a:cubicBezTo>
                  <a:cubicBezTo>
                    <a:pt x="60043" y="13444"/>
                    <a:pt x="46567" y="1"/>
                    <a:pt x="30022" y="1"/>
                  </a:cubicBezTo>
                  <a:cubicBezTo>
                    <a:pt x="13477" y="1"/>
                    <a:pt x="0" y="13444"/>
                    <a:pt x="0" y="30022"/>
                  </a:cubicBezTo>
                  <a:cubicBezTo>
                    <a:pt x="0" y="46567"/>
                    <a:pt x="13510" y="60044"/>
                    <a:pt x="30022" y="60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1675525" y="2455525"/>
              <a:ext cx="1490275" cy="1490275"/>
            </a:xfrm>
            <a:custGeom>
              <a:avLst/>
              <a:gdLst/>
              <a:ahLst/>
              <a:cxnLst/>
              <a:rect l="l" t="t" r="r" b="b"/>
              <a:pathLst>
                <a:path w="59611" h="59611" extrusionOk="0">
                  <a:moveTo>
                    <a:pt x="57842" y="26620"/>
                  </a:moveTo>
                  <a:cubicBezTo>
                    <a:pt x="59610" y="42131"/>
                    <a:pt x="48469" y="56108"/>
                    <a:pt x="32958" y="57876"/>
                  </a:cubicBezTo>
                  <a:cubicBezTo>
                    <a:pt x="17480" y="59610"/>
                    <a:pt x="3503" y="48469"/>
                    <a:pt x="1735" y="32991"/>
                  </a:cubicBezTo>
                  <a:cubicBezTo>
                    <a:pt x="1" y="17480"/>
                    <a:pt x="11109" y="3503"/>
                    <a:pt x="26620" y="1769"/>
                  </a:cubicBezTo>
                  <a:cubicBezTo>
                    <a:pt x="42098" y="1"/>
                    <a:pt x="56074" y="11142"/>
                    <a:pt x="57842" y="266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1731400" y="2495550"/>
              <a:ext cx="1394350" cy="1383525"/>
            </a:xfrm>
            <a:custGeom>
              <a:avLst/>
              <a:gdLst/>
              <a:ahLst/>
              <a:cxnLst/>
              <a:rect l="l" t="t" r="r" b="b"/>
              <a:pathLst>
                <a:path w="55774" h="55341" extrusionOk="0">
                  <a:moveTo>
                    <a:pt x="40196" y="2970"/>
                  </a:moveTo>
                  <a:cubicBezTo>
                    <a:pt x="46167" y="5972"/>
                    <a:pt x="50904" y="10975"/>
                    <a:pt x="53539" y="17147"/>
                  </a:cubicBezTo>
                  <a:cubicBezTo>
                    <a:pt x="52672" y="17914"/>
                    <a:pt x="51371" y="17947"/>
                    <a:pt x="51371" y="16413"/>
                  </a:cubicBezTo>
                  <a:cubicBezTo>
                    <a:pt x="51371" y="14245"/>
                    <a:pt x="49169" y="13644"/>
                    <a:pt x="49936" y="15012"/>
                  </a:cubicBezTo>
                  <a:cubicBezTo>
                    <a:pt x="50704" y="16446"/>
                    <a:pt x="49203" y="16613"/>
                    <a:pt x="48902" y="15612"/>
                  </a:cubicBezTo>
                  <a:cubicBezTo>
                    <a:pt x="48602" y="14611"/>
                    <a:pt x="46434" y="13978"/>
                    <a:pt x="46000" y="15412"/>
                  </a:cubicBezTo>
                  <a:cubicBezTo>
                    <a:pt x="45533" y="16813"/>
                    <a:pt x="44933" y="17780"/>
                    <a:pt x="43999" y="17147"/>
                  </a:cubicBezTo>
                  <a:cubicBezTo>
                    <a:pt x="43032" y="16546"/>
                    <a:pt x="42198" y="16646"/>
                    <a:pt x="41397" y="17247"/>
                  </a:cubicBezTo>
                  <a:cubicBezTo>
                    <a:pt x="40596" y="17847"/>
                    <a:pt x="39729" y="17747"/>
                    <a:pt x="39829" y="17147"/>
                  </a:cubicBezTo>
                  <a:cubicBezTo>
                    <a:pt x="39896" y="16580"/>
                    <a:pt x="40563" y="16546"/>
                    <a:pt x="42698" y="15646"/>
                  </a:cubicBezTo>
                  <a:cubicBezTo>
                    <a:pt x="44833" y="14778"/>
                    <a:pt x="43532" y="13611"/>
                    <a:pt x="44566" y="11976"/>
                  </a:cubicBezTo>
                  <a:cubicBezTo>
                    <a:pt x="45600" y="10342"/>
                    <a:pt x="44866" y="8674"/>
                    <a:pt x="44199" y="9241"/>
                  </a:cubicBezTo>
                  <a:cubicBezTo>
                    <a:pt x="43532" y="9741"/>
                    <a:pt x="42231" y="10975"/>
                    <a:pt x="41897" y="9641"/>
                  </a:cubicBezTo>
                  <a:cubicBezTo>
                    <a:pt x="41597" y="8307"/>
                    <a:pt x="43865" y="8374"/>
                    <a:pt x="43499" y="6873"/>
                  </a:cubicBezTo>
                  <a:cubicBezTo>
                    <a:pt x="43098" y="5371"/>
                    <a:pt x="41097" y="5939"/>
                    <a:pt x="40263" y="4471"/>
                  </a:cubicBezTo>
                  <a:cubicBezTo>
                    <a:pt x="39996" y="4037"/>
                    <a:pt x="40029" y="3537"/>
                    <a:pt x="40196" y="2970"/>
                  </a:cubicBezTo>
                  <a:close/>
                  <a:moveTo>
                    <a:pt x="40596" y="9808"/>
                  </a:moveTo>
                  <a:cubicBezTo>
                    <a:pt x="40063" y="9808"/>
                    <a:pt x="39662" y="10242"/>
                    <a:pt x="39662" y="10775"/>
                  </a:cubicBezTo>
                  <a:cubicBezTo>
                    <a:pt x="39662" y="11309"/>
                    <a:pt x="40063" y="11743"/>
                    <a:pt x="40596" y="11743"/>
                  </a:cubicBezTo>
                  <a:cubicBezTo>
                    <a:pt x="41164" y="11743"/>
                    <a:pt x="41564" y="11309"/>
                    <a:pt x="41564" y="10775"/>
                  </a:cubicBezTo>
                  <a:cubicBezTo>
                    <a:pt x="41564" y="10242"/>
                    <a:pt x="41164" y="9808"/>
                    <a:pt x="40596" y="9808"/>
                  </a:cubicBezTo>
                  <a:close/>
                  <a:moveTo>
                    <a:pt x="25719" y="9541"/>
                  </a:moveTo>
                  <a:cubicBezTo>
                    <a:pt x="26253" y="9541"/>
                    <a:pt x="26687" y="9941"/>
                    <a:pt x="26687" y="10475"/>
                  </a:cubicBezTo>
                  <a:cubicBezTo>
                    <a:pt x="26687" y="11042"/>
                    <a:pt x="26253" y="11442"/>
                    <a:pt x="25719" y="11442"/>
                  </a:cubicBezTo>
                  <a:cubicBezTo>
                    <a:pt x="25185" y="11442"/>
                    <a:pt x="24752" y="11042"/>
                    <a:pt x="24752" y="10475"/>
                  </a:cubicBezTo>
                  <a:cubicBezTo>
                    <a:pt x="24752" y="9941"/>
                    <a:pt x="25219" y="9541"/>
                    <a:pt x="25719" y="9541"/>
                  </a:cubicBezTo>
                  <a:close/>
                  <a:moveTo>
                    <a:pt x="1" y="22117"/>
                  </a:moveTo>
                  <a:cubicBezTo>
                    <a:pt x="801" y="23251"/>
                    <a:pt x="2202" y="23318"/>
                    <a:pt x="3804" y="23885"/>
                  </a:cubicBezTo>
                  <a:cubicBezTo>
                    <a:pt x="6105" y="24719"/>
                    <a:pt x="4671" y="25753"/>
                    <a:pt x="5405" y="27888"/>
                  </a:cubicBezTo>
                  <a:cubicBezTo>
                    <a:pt x="6172" y="29956"/>
                    <a:pt x="7740" y="29255"/>
                    <a:pt x="9574" y="29289"/>
                  </a:cubicBezTo>
                  <a:cubicBezTo>
                    <a:pt x="11409" y="29322"/>
                    <a:pt x="12343" y="29622"/>
                    <a:pt x="13210" y="31257"/>
                  </a:cubicBezTo>
                  <a:cubicBezTo>
                    <a:pt x="14044" y="32858"/>
                    <a:pt x="12343" y="36260"/>
                    <a:pt x="13043" y="38929"/>
                  </a:cubicBezTo>
                  <a:cubicBezTo>
                    <a:pt x="13744" y="41597"/>
                    <a:pt x="16713" y="42498"/>
                    <a:pt x="18381" y="44333"/>
                  </a:cubicBezTo>
                  <a:cubicBezTo>
                    <a:pt x="20082" y="46167"/>
                    <a:pt x="18547" y="47802"/>
                    <a:pt x="18681" y="50737"/>
                  </a:cubicBezTo>
                  <a:cubicBezTo>
                    <a:pt x="18814" y="53639"/>
                    <a:pt x="19715" y="54740"/>
                    <a:pt x="21550" y="55074"/>
                  </a:cubicBezTo>
                  <a:cubicBezTo>
                    <a:pt x="23384" y="55341"/>
                    <a:pt x="23418" y="52439"/>
                    <a:pt x="25219" y="52172"/>
                  </a:cubicBezTo>
                  <a:cubicBezTo>
                    <a:pt x="26987" y="51938"/>
                    <a:pt x="27587" y="48469"/>
                    <a:pt x="28388" y="46468"/>
                  </a:cubicBezTo>
                  <a:cubicBezTo>
                    <a:pt x="29188" y="44466"/>
                    <a:pt x="29355" y="46434"/>
                    <a:pt x="30823" y="45000"/>
                  </a:cubicBezTo>
                  <a:cubicBezTo>
                    <a:pt x="32257" y="43599"/>
                    <a:pt x="31423" y="42265"/>
                    <a:pt x="32624" y="41264"/>
                  </a:cubicBezTo>
                  <a:cubicBezTo>
                    <a:pt x="33825" y="40296"/>
                    <a:pt x="33892" y="38395"/>
                    <a:pt x="33024" y="38162"/>
                  </a:cubicBezTo>
                  <a:cubicBezTo>
                    <a:pt x="32157" y="37961"/>
                    <a:pt x="30689" y="37895"/>
                    <a:pt x="30389" y="35793"/>
                  </a:cubicBezTo>
                  <a:cubicBezTo>
                    <a:pt x="30089" y="33725"/>
                    <a:pt x="29422" y="33392"/>
                    <a:pt x="27854" y="33492"/>
                  </a:cubicBezTo>
                  <a:cubicBezTo>
                    <a:pt x="26253" y="33625"/>
                    <a:pt x="24852" y="34292"/>
                    <a:pt x="24185" y="31790"/>
                  </a:cubicBezTo>
                  <a:cubicBezTo>
                    <a:pt x="23518" y="29289"/>
                    <a:pt x="21883" y="29289"/>
                    <a:pt x="20482" y="29289"/>
                  </a:cubicBezTo>
                  <a:cubicBezTo>
                    <a:pt x="19048" y="29289"/>
                    <a:pt x="17680" y="31390"/>
                    <a:pt x="15545" y="30089"/>
                  </a:cubicBezTo>
                  <a:cubicBezTo>
                    <a:pt x="13410" y="28788"/>
                    <a:pt x="13677" y="26053"/>
                    <a:pt x="16312" y="25653"/>
                  </a:cubicBezTo>
                  <a:cubicBezTo>
                    <a:pt x="18914" y="25286"/>
                    <a:pt x="18848" y="21983"/>
                    <a:pt x="18247" y="20316"/>
                  </a:cubicBezTo>
                  <a:cubicBezTo>
                    <a:pt x="17647" y="18681"/>
                    <a:pt x="18314" y="15279"/>
                    <a:pt x="21683" y="14511"/>
                  </a:cubicBezTo>
                  <a:cubicBezTo>
                    <a:pt x="25085" y="13778"/>
                    <a:pt x="25552" y="10975"/>
                    <a:pt x="23918" y="11076"/>
                  </a:cubicBezTo>
                  <a:cubicBezTo>
                    <a:pt x="22317" y="11109"/>
                    <a:pt x="20849" y="12810"/>
                    <a:pt x="19481" y="12010"/>
                  </a:cubicBezTo>
                  <a:cubicBezTo>
                    <a:pt x="18080" y="11276"/>
                    <a:pt x="17814" y="9141"/>
                    <a:pt x="19982" y="9074"/>
                  </a:cubicBezTo>
                  <a:cubicBezTo>
                    <a:pt x="22150" y="9007"/>
                    <a:pt x="21583" y="8073"/>
                    <a:pt x="21316" y="7440"/>
                  </a:cubicBezTo>
                  <a:cubicBezTo>
                    <a:pt x="21016" y="6806"/>
                    <a:pt x="20749" y="5972"/>
                    <a:pt x="22550" y="5472"/>
                  </a:cubicBezTo>
                  <a:cubicBezTo>
                    <a:pt x="24352" y="4971"/>
                    <a:pt x="25652" y="7606"/>
                    <a:pt x="26420" y="5238"/>
                  </a:cubicBezTo>
                  <a:cubicBezTo>
                    <a:pt x="27220" y="2836"/>
                    <a:pt x="24985" y="4838"/>
                    <a:pt x="24018" y="2936"/>
                  </a:cubicBezTo>
                  <a:cubicBezTo>
                    <a:pt x="23051" y="968"/>
                    <a:pt x="24685" y="2503"/>
                    <a:pt x="25586" y="835"/>
                  </a:cubicBezTo>
                  <a:cubicBezTo>
                    <a:pt x="25753" y="568"/>
                    <a:pt x="25819" y="301"/>
                    <a:pt x="25753" y="1"/>
                  </a:cubicBezTo>
                  <a:cubicBezTo>
                    <a:pt x="13077" y="868"/>
                    <a:pt x="2669" y="10041"/>
                    <a:pt x="1" y="22117"/>
                  </a:cubicBezTo>
                  <a:close/>
                  <a:moveTo>
                    <a:pt x="18714" y="6039"/>
                  </a:moveTo>
                  <a:cubicBezTo>
                    <a:pt x="19815" y="5805"/>
                    <a:pt x="19748" y="8073"/>
                    <a:pt x="18647" y="8073"/>
                  </a:cubicBezTo>
                  <a:cubicBezTo>
                    <a:pt x="17513" y="8073"/>
                    <a:pt x="16880" y="9608"/>
                    <a:pt x="16212" y="9408"/>
                  </a:cubicBezTo>
                  <a:cubicBezTo>
                    <a:pt x="15579" y="9208"/>
                    <a:pt x="15312" y="8307"/>
                    <a:pt x="16212" y="7206"/>
                  </a:cubicBezTo>
                  <a:cubicBezTo>
                    <a:pt x="17146" y="6105"/>
                    <a:pt x="18714" y="6039"/>
                    <a:pt x="18714" y="6039"/>
                  </a:cubicBezTo>
                  <a:close/>
                  <a:moveTo>
                    <a:pt x="54039" y="18414"/>
                  </a:moveTo>
                  <a:cubicBezTo>
                    <a:pt x="53439" y="18581"/>
                    <a:pt x="52872" y="18781"/>
                    <a:pt x="52372" y="19081"/>
                  </a:cubicBezTo>
                  <a:cubicBezTo>
                    <a:pt x="51204" y="19748"/>
                    <a:pt x="49503" y="20049"/>
                    <a:pt x="49036" y="18381"/>
                  </a:cubicBezTo>
                  <a:cubicBezTo>
                    <a:pt x="48569" y="16713"/>
                    <a:pt x="46567" y="16946"/>
                    <a:pt x="45567" y="17814"/>
                  </a:cubicBezTo>
                  <a:cubicBezTo>
                    <a:pt x="44566" y="18648"/>
                    <a:pt x="44032" y="17947"/>
                    <a:pt x="42931" y="17780"/>
                  </a:cubicBezTo>
                  <a:cubicBezTo>
                    <a:pt x="41864" y="17614"/>
                    <a:pt x="39896" y="17947"/>
                    <a:pt x="40363" y="20649"/>
                  </a:cubicBezTo>
                  <a:cubicBezTo>
                    <a:pt x="40797" y="23351"/>
                    <a:pt x="37828" y="22751"/>
                    <a:pt x="37061" y="23451"/>
                  </a:cubicBezTo>
                  <a:cubicBezTo>
                    <a:pt x="36260" y="24185"/>
                    <a:pt x="36460" y="25252"/>
                    <a:pt x="37361" y="26186"/>
                  </a:cubicBezTo>
                  <a:cubicBezTo>
                    <a:pt x="38228" y="27154"/>
                    <a:pt x="38428" y="28355"/>
                    <a:pt x="37394" y="30956"/>
                  </a:cubicBezTo>
                  <a:cubicBezTo>
                    <a:pt x="36360" y="33525"/>
                    <a:pt x="39529" y="34692"/>
                    <a:pt x="41530" y="32124"/>
                  </a:cubicBezTo>
                  <a:cubicBezTo>
                    <a:pt x="43532" y="29522"/>
                    <a:pt x="47735" y="30823"/>
                    <a:pt x="47802" y="35493"/>
                  </a:cubicBezTo>
                  <a:cubicBezTo>
                    <a:pt x="47902" y="39396"/>
                    <a:pt x="46034" y="43132"/>
                    <a:pt x="49703" y="45800"/>
                  </a:cubicBezTo>
                  <a:cubicBezTo>
                    <a:pt x="53539" y="40997"/>
                    <a:pt x="55774" y="34926"/>
                    <a:pt x="55774" y="28288"/>
                  </a:cubicBezTo>
                  <a:cubicBezTo>
                    <a:pt x="55774" y="24752"/>
                    <a:pt x="55174" y="21450"/>
                    <a:pt x="54039" y="18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1891525" y="2985925"/>
              <a:ext cx="86750" cy="127600"/>
            </a:xfrm>
            <a:custGeom>
              <a:avLst/>
              <a:gdLst/>
              <a:ahLst/>
              <a:cxnLst/>
              <a:rect l="l" t="t" r="r" b="b"/>
              <a:pathLst>
                <a:path w="3470" h="5104" extrusionOk="0">
                  <a:moveTo>
                    <a:pt x="1802" y="934"/>
                  </a:moveTo>
                  <a:lnTo>
                    <a:pt x="2335" y="2869"/>
                  </a:lnTo>
                  <a:lnTo>
                    <a:pt x="1168" y="2869"/>
                  </a:lnTo>
                  <a:lnTo>
                    <a:pt x="1702" y="934"/>
                  </a:lnTo>
                  <a:close/>
                  <a:moveTo>
                    <a:pt x="1501" y="0"/>
                  </a:moveTo>
                  <a:cubicBezTo>
                    <a:pt x="1368" y="0"/>
                    <a:pt x="1268" y="0"/>
                    <a:pt x="1168" y="33"/>
                  </a:cubicBezTo>
                  <a:cubicBezTo>
                    <a:pt x="1101" y="67"/>
                    <a:pt x="1001" y="167"/>
                    <a:pt x="968" y="200"/>
                  </a:cubicBezTo>
                  <a:cubicBezTo>
                    <a:pt x="934" y="234"/>
                    <a:pt x="868" y="334"/>
                    <a:pt x="834" y="400"/>
                  </a:cubicBezTo>
                  <a:cubicBezTo>
                    <a:pt x="801" y="500"/>
                    <a:pt x="801" y="567"/>
                    <a:pt x="768" y="667"/>
                  </a:cubicBezTo>
                  <a:cubicBezTo>
                    <a:pt x="634" y="1067"/>
                    <a:pt x="501" y="1534"/>
                    <a:pt x="367" y="1968"/>
                  </a:cubicBezTo>
                  <a:cubicBezTo>
                    <a:pt x="267" y="2368"/>
                    <a:pt x="134" y="2835"/>
                    <a:pt x="0" y="3236"/>
                  </a:cubicBezTo>
                  <a:lnTo>
                    <a:pt x="0" y="3503"/>
                  </a:lnTo>
                  <a:lnTo>
                    <a:pt x="0" y="3736"/>
                  </a:lnTo>
                  <a:lnTo>
                    <a:pt x="0" y="4003"/>
                  </a:lnTo>
                  <a:lnTo>
                    <a:pt x="0" y="4236"/>
                  </a:lnTo>
                  <a:lnTo>
                    <a:pt x="0" y="4370"/>
                  </a:lnTo>
                  <a:lnTo>
                    <a:pt x="0" y="4637"/>
                  </a:lnTo>
                  <a:cubicBezTo>
                    <a:pt x="0" y="4703"/>
                    <a:pt x="0" y="4803"/>
                    <a:pt x="34" y="4870"/>
                  </a:cubicBezTo>
                  <a:cubicBezTo>
                    <a:pt x="100" y="4970"/>
                    <a:pt x="134" y="5004"/>
                    <a:pt x="201" y="5037"/>
                  </a:cubicBezTo>
                  <a:cubicBezTo>
                    <a:pt x="301" y="5104"/>
                    <a:pt x="367" y="5104"/>
                    <a:pt x="501" y="5104"/>
                  </a:cubicBezTo>
                  <a:cubicBezTo>
                    <a:pt x="634" y="5104"/>
                    <a:pt x="701" y="5070"/>
                    <a:pt x="801" y="5037"/>
                  </a:cubicBezTo>
                  <a:cubicBezTo>
                    <a:pt x="868" y="5004"/>
                    <a:pt x="968" y="4970"/>
                    <a:pt x="968" y="4870"/>
                  </a:cubicBezTo>
                  <a:cubicBezTo>
                    <a:pt x="968" y="4803"/>
                    <a:pt x="1001" y="4770"/>
                    <a:pt x="1001" y="4637"/>
                  </a:cubicBezTo>
                  <a:lnTo>
                    <a:pt x="1001" y="4336"/>
                  </a:lnTo>
                  <a:lnTo>
                    <a:pt x="1001" y="3836"/>
                  </a:lnTo>
                  <a:lnTo>
                    <a:pt x="2469" y="3836"/>
                  </a:lnTo>
                  <a:lnTo>
                    <a:pt x="2469" y="4336"/>
                  </a:lnTo>
                  <a:lnTo>
                    <a:pt x="2469" y="4637"/>
                  </a:lnTo>
                  <a:cubicBezTo>
                    <a:pt x="2469" y="4703"/>
                    <a:pt x="2469" y="4803"/>
                    <a:pt x="2502" y="4870"/>
                  </a:cubicBezTo>
                  <a:cubicBezTo>
                    <a:pt x="2536" y="4970"/>
                    <a:pt x="2602" y="5004"/>
                    <a:pt x="2669" y="5037"/>
                  </a:cubicBezTo>
                  <a:cubicBezTo>
                    <a:pt x="2769" y="5104"/>
                    <a:pt x="2836" y="5104"/>
                    <a:pt x="2969" y="5104"/>
                  </a:cubicBezTo>
                  <a:cubicBezTo>
                    <a:pt x="3103" y="5104"/>
                    <a:pt x="3169" y="5070"/>
                    <a:pt x="3269" y="5037"/>
                  </a:cubicBezTo>
                  <a:cubicBezTo>
                    <a:pt x="3336" y="5004"/>
                    <a:pt x="3403" y="4970"/>
                    <a:pt x="3436" y="4870"/>
                  </a:cubicBezTo>
                  <a:cubicBezTo>
                    <a:pt x="3436" y="4803"/>
                    <a:pt x="3470" y="4703"/>
                    <a:pt x="3470" y="4637"/>
                  </a:cubicBezTo>
                  <a:lnTo>
                    <a:pt x="3470" y="4370"/>
                  </a:lnTo>
                  <a:lnTo>
                    <a:pt x="3470" y="4236"/>
                  </a:lnTo>
                  <a:lnTo>
                    <a:pt x="3470" y="3736"/>
                  </a:lnTo>
                  <a:lnTo>
                    <a:pt x="3470" y="3236"/>
                  </a:lnTo>
                  <a:lnTo>
                    <a:pt x="2636" y="667"/>
                  </a:lnTo>
                  <a:cubicBezTo>
                    <a:pt x="2636" y="567"/>
                    <a:pt x="2602" y="500"/>
                    <a:pt x="2536" y="400"/>
                  </a:cubicBezTo>
                  <a:cubicBezTo>
                    <a:pt x="2502" y="334"/>
                    <a:pt x="2469" y="300"/>
                    <a:pt x="2435" y="200"/>
                  </a:cubicBezTo>
                  <a:cubicBezTo>
                    <a:pt x="2402" y="133"/>
                    <a:pt x="2302" y="67"/>
                    <a:pt x="2202" y="33"/>
                  </a:cubicBezTo>
                  <a:cubicBezTo>
                    <a:pt x="2135" y="0"/>
                    <a:pt x="2002" y="0"/>
                    <a:pt x="1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1999100" y="2985075"/>
              <a:ext cx="84250" cy="127625"/>
            </a:xfrm>
            <a:custGeom>
              <a:avLst/>
              <a:gdLst/>
              <a:ahLst/>
              <a:cxnLst/>
              <a:rect l="l" t="t" r="r" b="b"/>
              <a:pathLst>
                <a:path w="3370" h="5105" extrusionOk="0">
                  <a:moveTo>
                    <a:pt x="1635" y="868"/>
                  </a:moveTo>
                  <a:cubicBezTo>
                    <a:pt x="1768" y="868"/>
                    <a:pt x="1868" y="901"/>
                    <a:pt x="1969" y="968"/>
                  </a:cubicBezTo>
                  <a:cubicBezTo>
                    <a:pt x="2002" y="1001"/>
                    <a:pt x="2102" y="1001"/>
                    <a:pt x="2102" y="1035"/>
                  </a:cubicBezTo>
                  <a:cubicBezTo>
                    <a:pt x="2102" y="1068"/>
                    <a:pt x="2135" y="1135"/>
                    <a:pt x="2169" y="1168"/>
                  </a:cubicBezTo>
                  <a:cubicBezTo>
                    <a:pt x="2202" y="1202"/>
                    <a:pt x="2269" y="1235"/>
                    <a:pt x="2269" y="1335"/>
                  </a:cubicBezTo>
                  <a:cubicBezTo>
                    <a:pt x="2302" y="1368"/>
                    <a:pt x="2302" y="1468"/>
                    <a:pt x="2302" y="1535"/>
                  </a:cubicBezTo>
                  <a:cubicBezTo>
                    <a:pt x="2302" y="1635"/>
                    <a:pt x="2302" y="1735"/>
                    <a:pt x="2269" y="1802"/>
                  </a:cubicBezTo>
                  <a:cubicBezTo>
                    <a:pt x="2202" y="1835"/>
                    <a:pt x="2202" y="1902"/>
                    <a:pt x="2169" y="1969"/>
                  </a:cubicBezTo>
                  <a:lnTo>
                    <a:pt x="2035" y="2069"/>
                  </a:lnTo>
                  <a:cubicBezTo>
                    <a:pt x="2002" y="2102"/>
                    <a:pt x="1969" y="2102"/>
                    <a:pt x="1935" y="2169"/>
                  </a:cubicBezTo>
                  <a:cubicBezTo>
                    <a:pt x="1835" y="2202"/>
                    <a:pt x="1702" y="2236"/>
                    <a:pt x="1602" y="2236"/>
                  </a:cubicBezTo>
                  <a:lnTo>
                    <a:pt x="1101" y="2236"/>
                  </a:lnTo>
                  <a:lnTo>
                    <a:pt x="1101" y="868"/>
                  </a:lnTo>
                  <a:close/>
                  <a:moveTo>
                    <a:pt x="534" y="1"/>
                  </a:moveTo>
                  <a:cubicBezTo>
                    <a:pt x="367" y="1"/>
                    <a:pt x="301" y="34"/>
                    <a:pt x="201" y="67"/>
                  </a:cubicBezTo>
                  <a:cubicBezTo>
                    <a:pt x="134" y="167"/>
                    <a:pt x="34" y="234"/>
                    <a:pt x="34" y="301"/>
                  </a:cubicBezTo>
                  <a:cubicBezTo>
                    <a:pt x="34" y="334"/>
                    <a:pt x="0" y="468"/>
                    <a:pt x="0" y="534"/>
                  </a:cubicBezTo>
                  <a:lnTo>
                    <a:pt x="0" y="835"/>
                  </a:lnTo>
                  <a:lnTo>
                    <a:pt x="34" y="835"/>
                  </a:lnTo>
                  <a:lnTo>
                    <a:pt x="34" y="4204"/>
                  </a:lnTo>
                  <a:lnTo>
                    <a:pt x="34" y="4537"/>
                  </a:lnTo>
                  <a:cubicBezTo>
                    <a:pt x="34" y="4671"/>
                    <a:pt x="34" y="4737"/>
                    <a:pt x="101" y="4837"/>
                  </a:cubicBezTo>
                  <a:cubicBezTo>
                    <a:pt x="134" y="4904"/>
                    <a:pt x="167" y="5004"/>
                    <a:pt x="267" y="5038"/>
                  </a:cubicBezTo>
                  <a:cubicBezTo>
                    <a:pt x="334" y="5071"/>
                    <a:pt x="467" y="5104"/>
                    <a:pt x="601" y="5104"/>
                  </a:cubicBezTo>
                  <a:cubicBezTo>
                    <a:pt x="734" y="5104"/>
                    <a:pt x="834" y="5071"/>
                    <a:pt x="934" y="5038"/>
                  </a:cubicBezTo>
                  <a:cubicBezTo>
                    <a:pt x="1001" y="4938"/>
                    <a:pt x="1035" y="4904"/>
                    <a:pt x="1101" y="4837"/>
                  </a:cubicBezTo>
                  <a:cubicBezTo>
                    <a:pt x="1101" y="4737"/>
                    <a:pt x="1135" y="4671"/>
                    <a:pt x="1135" y="4537"/>
                  </a:cubicBezTo>
                  <a:lnTo>
                    <a:pt x="1135" y="4204"/>
                  </a:lnTo>
                  <a:lnTo>
                    <a:pt x="1135" y="3003"/>
                  </a:lnTo>
                  <a:lnTo>
                    <a:pt x="1535" y="3003"/>
                  </a:lnTo>
                  <a:cubicBezTo>
                    <a:pt x="1668" y="3003"/>
                    <a:pt x="1768" y="3003"/>
                    <a:pt x="1835" y="3036"/>
                  </a:cubicBezTo>
                  <a:cubicBezTo>
                    <a:pt x="1935" y="3070"/>
                    <a:pt x="1969" y="3103"/>
                    <a:pt x="2002" y="3203"/>
                  </a:cubicBezTo>
                  <a:cubicBezTo>
                    <a:pt x="2035" y="3270"/>
                    <a:pt x="2035" y="3370"/>
                    <a:pt x="2102" y="3436"/>
                  </a:cubicBezTo>
                  <a:cubicBezTo>
                    <a:pt x="2135" y="3537"/>
                    <a:pt x="2135" y="3603"/>
                    <a:pt x="2135" y="3737"/>
                  </a:cubicBezTo>
                  <a:lnTo>
                    <a:pt x="2135" y="4537"/>
                  </a:lnTo>
                  <a:cubicBezTo>
                    <a:pt x="2135" y="4604"/>
                    <a:pt x="2169" y="4737"/>
                    <a:pt x="2202" y="4771"/>
                  </a:cubicBezTo>
                  <a:lnTo>
                    <a:pt x="2369" y="4938"/>
                  </a:lnTo>
                  <a:cubicBezTo>
                    <a:pt x="2436" y="5004"/>
                    <a:pt x="2502" y="5038"/>
                    <a:pt x="2602" y="5071"/>
                  </a:cubicBezTo>
                  <a:cubicBezTo>
                    <a:pt x="2669" y="5104"/>
                    <a:pt x="2769" y="5104"/>
                    <a:pt x="2836" y="5104"/>
                  </a:cubicBezTo>
                  <a:cubicBezTo>
                    <a:pt x="2936" y="5104"/>
                    <a:pt x="2969" y="5071"/>
                    <a:pt x="3036" y="5071"/>
                  </a:cubicBezTo>
                  <a:cubicBezTo>
                    <a:pt x="3103" y="5071"/>
                    <a:pt x="3169" y="5004"/>
                    <a:pt x="3203" y="5004"/>
                  </a:cubicBezTo>
                  <a:cubicBezTo>
                    <a:pt x="3269" y="5004"/>
                    <a:pt x="3303" y="4904"/>
                    <a:pt x="3336" y="4871"/>
                  </a:cubicBezTo>
                  <a:cubicBezTo>
                    <a:pt x="3370" y="4837"/>
                    <a:pt x="3370" y="4737"/>
                    <a:pt x="3370" y="4671"/>
                  </a:cubicBezTo>
                  <a:lnTo>
                    <a:pt x="3370" y="4571"/>
                  </a:lnTo>
                  <a:cubicBezTo>
                    <a:pt x="3370" y="4537"/>
                    <a:pt x="3336" y="4471"/>
                    <a:pt x="3303" y="4404"/>
                  </a:cubicBezTo>
                  <a:lnTo>
                    <a:pt x="3269" y="4370"/>
                  </a:lnTo>
                  <a:cubicBezTo>
                    <a:pt x="3203" y="4337"/>
                    <a:pt x="3203" y="4337"/>
                    <a:pt x="3203" y="4270"/>
                  </a:cubicBezTo>
                  <a:lnTo>
                    <a:pt x="3203" y="3770"/>
                  </a:lnTo>
                  <a:cubicBezTo>
                    <a:pt x="3203" y="3637"/>
                    <a:pt x="3169" y="3436"/>
                    <a:pt x="3136" y="3370"/>
                  </a:cubicBezTo>
                  <a:cubicBezTo>
                    <a:pt x="3103" y="3270"/>
                    <a:pt x="3036" y="3170"/>
                    <a:pt x="2969" y="3070"/>
                  </a:cubicBezTo>
                  <a:cubicBezTo>
                    <a:pt x="2869" y="3003"/>
                    <a:pt x="2802" y="2903"/>
                    <a:pt x="2702" y="2869"/>
                  </a:cubicBezTo>
                  <a:lnTo>
                    <a:pt x="2469" y="2736"/>
                  </a:lnTo>
                  <a:cubicBezTo>
                    <a:pt x="2602" y="2703"/>
                    <a:pt x="2702" y="2669"/>
                    <a:pt x="2802" y="2569"/>
                  </a:cubicBezTo>
                  <a:cubicBezTo>
                    <a:pt x="2869" y="2502"/>
                    <a:pt x="2969" y="2469"/>
                    <a:pt x="3036" y="2369"/>
                  </a:cubicBezTo>
                  <a:cubicBezTo>
                    <a:pt x="3136" y="2269"/>
                    <a:pt x="3169" y="2202"/>
                    <a:pt x="3203" y="2102"/>
                  </a:cubicBezTo>
                  <a:cubicBezTo>
                    <a:pt x="3269" y="2035"/>
                    <a:pt x="3269" y="1935"/>
                    <a:pt x="3303" y="1869"/>
                  </a:cubicBezTo>
                  <a:cubicBezTo>
                    <a:pt x="3303" y="1769"/>
                    <a:pt x="3336" y="1735"/>
                    <a:pt x="3336" y="1669"/>
                  </a:cubicBezTo>
                  <a:lnTo>
                    <a:pt x="3336" y="1502"/>
                  </a:lnTo>
                  <a:cubicBezTo>
                    <a:pt x="3336" y="1268"/>
                    <a:pt x="3303" y="1101"/>
                    <a:pt x="3269" y="1001"/>
                  </a:cubicBezTo>
                  <a:cubicBezTo>
                    <a:pt x="3203" y="868"/>
                    <a:pt x="3169" y="735"/>
                    <a:pt x="3103" y="634"/>
                  </a:cubicBezTo>
                  <a:cubicBezTo>
                    <a:pt x="3003" y="534"/>
                    <a:pt x="2936" y="401"/>
                    <a:pt x="2836" y="368"/>
                  </a:cubicBezTo>
                  <a:cubicBezTo>
                    <a:pt x="2769" y="334"/>
                    <a:pt x="2636" y="234"/>
                    <a:pt x="2536" y="201"/>
                  </a:cubicBezTo>
                  <a:cubicBezTo>
                    <a:pt x="2335" y="67"/>
                    <a:pt x="2035" y="1"/>
                    <a:pt x="1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2100000" y="2985925"/>
              <a:ext cx="82600" cy="127600"/>
            </a:xfrm>
            <a:custGeom>
              <a:avLst/>
              <a:gdLst/>
              <a:ahLst/>
              <a:cxnLst/>
              <a:rect l="l" t="t" r="r" b="b"/>
              <a:pathLst>
                <a:path w="3304" h="5104" extrusionOk="0">
                  <a:moveTo>
                    <a:pt x="1669" y="867"/>
                  </a:moveTo>
                  <a:cubicBezTo>
                    <a:pt x="1802" y="867"/>
                    <a:pt x="1902" y="934"/>
                    <a:pt x="1969" y="967"/>
                  </a:cubicBezTo>
                  <a:cubicBezTo>
                    <a:pt x="2002" y="1001"/>
                    <a:pt x="2069" y="1101"/>
                    <a:pt x="2102" y="1134"/>
                  </a:cubicBezTo>
                  <a:cubicBezTo>
                    <a:pt x="2102" y="1201"/>
                    <a:pt x="2136" y="1301"/>
                    <a:pt x="2136" y="1368"/>
                  </a:cubicBezTo>
                  <a:lnTo>
                    <a:pt x="2136" y="3769"/>
                  </a:lnTo>
                  <a:cubicBezTo>
                    <a:pt x="2136" y="3836"/>
                    <a:pt x="2136" y="3936"/>
                    <a:pt x="2102" y="4003"/>
                  </a:cubicBezTo>
                  <a:cubicBezTo>
                    <a:pt x="2102" y="4103"/>
                    <a:pt x="2069" y="4136"/>
                    <a:pt x="1969" y="4170"/>
                  </a:cubicBezTo>
                  <a:cubicBezTo>
                    <a:pt x="1902" y="4203"/>
                    <a:pt x="1802" y="4270"/>
                    <a:pt x="1669" y="4270"/>
                  </a:cubicBezTo>
                  <a:cubicBezTo>
                    <a:pt x="1568" y="4270"/>
                    <a:pt x="1435" y="4203"/>
                    <a:pt x="1402" y="4170"/>
                  </a:cubicBezTo>
                  <a:cubicBezTo>
                    <a:pt x="1335" y="4136"/>
                    <a:pt x="1302" y="4036"/>
                    <a:pt x="1268" y="4003"/>
                  </a:cubicBezTo>
                  <a:cubicBezTo>
                    <a:pt x="1268" y="3936"/>
                    <a:pt x="1235" y="3836"/>
                    <a:pt x="1235" y="3769"/>
                  </a:cubicBezTo>
                  <a:lnTo>
                    <a:pt x="1235" y="1368"/>
                  </a:lnTo>
                  <a:cubicBezTo>
                    <a:pt x="1235" y="1301"/>
                    <a:pt x="1235" y="1201"/>
                    <a:pt x="1268" y="1134"/>
                  </a:cubicBezTo>
                  <a:cubicBezTo>
                    <a:pt x="1268" y="1101"/>
                    <a:pt x="1302" y="1001"/>
                    <a:pt x="1402" y="967"/>
                  </a:cubicBezTo>
                  <a:cubicBezTo>
                    <a:pt x="1468" y="934"/>
                    <a:pt x="1568" y="867"/>
                    <a:pt x="1669" y="867"/>
                  </a:cubicBezTo>
                  <a:close/>
                  <a:moveTo>
                    <a:pt x="1402" y="0"/>
                  </a:moveTo>
                  <a:cubicBezTo>
                    <a:pt x="1302" y="0"/>
                    <a:pt x="1168" y="33"/>
                    <a:pt x="1068" y="33"/>
                  </a:cubicBezTo>
                  <a:cubicBezTo>
                    <a:pt x="935" y="33"/>
                    <a:pt x="801" y="100"/>
                    <a:pt x="668" y="167"/>
                  </a:cubicBezTo>
                  <a:cubicBezTo>
                    <a:pt x="568" y="200"/>
                    <a:pt x="434" y="300"/>
                    <a:pt x="334" y="434"/>
                  </a:cubicBezTo>
                  <a:cubicBezTo>
                    <a:pt x="268" y="534"/>
                    <a:pt x="167" y="667"/>
                    <a:pt x="101" y="834"/>
                  </a:cubicBezTo>
                  <a:cubicBezTo>
                    <a:pt x="67" y="1001"/>
                    <a:pt x="1" y="1168"/>
                    <a:pt x="1" y="1434"/>
                  </a:cubicBezTo>
                  <a:lnTo>
                    <a:pt x="1" y="3636"/>
                  </a:lnTo>
                  <a:cubicBezTo>
                    <a:pt x="1" y="3869"/>
                    <a:pt x="67" y="4103"/>
                    <a:pt x="101" y="4270"/>
                  </a:cubicBezTo>
                  <a:cubicBezTo>
                    <a:pt x="134" y="4437"/>
                    <a:pt x="268" y="4570"/>
                    <a:pt x="334" y="4670"/>
                  </a:cubicBezTo>
                  <a:cubicBezTo>
                    <a:pt x="434" y="4770"/>
                    <a:pt x="534" y="4870"/>
                    <a:pt x="668" y="4937"/>
                  </a:cubicBezTo>
                  <a:cubicBezTo>
                    <a:pt x="801" y="4970"/>
                    <a:pt x="935" y="5037"/>
                    <a:pt x="1068" y="5037"/>
                  </a:cubicBezTo>
                  <a:cubicBezTo>
                    <a:pt x="1168" y="5037"/>
                    <a:pt x="1302" y="5104"/>
                    <a:pt x="1402" y="5104"/>
                  </a:cubicBezTo>
                  <a:lnTo>
                    <a:pt x="1935" y="5104"/>
                  </a:lnTo>
                  <a:cubicBezTo>
                    <a:pt x="2035" y="5104"/>
                    <a:pt x="2136" y="5037"/>
                    <a:pt x="2269" y="5037"/>
                  </a:cubicBezTo>
                  <a:cubicBezTo>
                    <a:pt x="2402" y="5037"/>
                    <a:pt x="2502" y="4970"/>
                    <a:pt x="2636" y="4937"/>
                  </a:cubicBezTo>
                  <a:cubicBezTo>
                    <a:pt x="2769" y="4870"/>
                    <a:pt x="2903" y="4803"/>
                    <a:pt x="2969" y="4670"/>
                  </a:cubicBezTo>
                  <a:cubicBezTo>
                    <a:pt x="3036" y="4537"/>
                    <a:pt x="3170" y="4437"/>
                    <a:pt x="3203" y="4270"/>
                  </a:cubicBezTo>
                  <a:cubicBezTo>
                    <a:pt x="3270" y="4103"/>
                    <a:pt x="3303" y="3869"/>
                    <a:pt x="3303" y="3636"/>
                  </a:cubicBezTo>
                  <a:lnTo>
                    <a:pt x="3303" y="1434"/>
                  </a:lnTo>
                  <a:cubicBezTo>
                    <a:pt x="3303" y="1201"/>
                    <a:pt x="3303" y="1001"/>
                    <a:pt x="3203" y="834"/>
                  </a:cubicBezTo>
                  <a:cubicBezTo>
                    <a:pt x="3170" y="667"/>
                    <a:pt x="3070" y="500"/>
                    <a:pt x="2969" y="434"/>
                  </a:cubicBezTo>
                  <a:cubicBezTo>
                    <a:pt x="2869" y="334"/>
                    <a:pt x="2769" y="200"/>
                    <a:pt x="2636" y="167"/>
                  </a:cubicBezTo>
                  <a:cubicBezTo>
                    <a:pt x="2502" y="133"/>
                    <a:pt x="2369" y="33"/>
                    <a:pt x="2269" y="33"/>
                  </a:cubicBezTo>
                  <a:cubicBezTo>
                    <a:pt x="2136" y="33"/>
                    <a:pt x="2002" y="0"/>
                    <a:pt x="1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2203400" y="2985075"/>
              <a:ext cx="85925" cy="128450"/>
            </a:xfrm>
            <a:custGeom>
              <a:avLst/>
              <a:gdLst/>
              <a:ahLst/>
              <a:cxnLst/>
              <a:rect l="l" t="t" r="r" b="b"/>
              <a:pathLst>
                <a:path w="3437" h="5138" extrusionOk="0">
                  <a:moveTo>
                    <a:pt x="701" y="1"/>
                  </a:moveTo>
                  <a:cubicBezTo>
                    <a:pt x="601" y="1"/>
                    <a:pt x="468" y="34"/>
                    <a:pt x="368" y="67"/>
                  </a:cubicBezTo>
                  <a:cubicBezTo>
                    <a:pt x="301" y="167"/>
                    <a:pt x="268" y="234"/>
                    <a:pt x="201" y="301"/>
                  </a:cubicBezTo>
                  <a:cubicBezTo>
                    <a:pt x="168" y="334"/>
                    <a:pt x="134" y="468"/>
                    <a:pt x="134" y="534"/>
                  </a:cubicBezTo>
                  <a:lnTo>
                    <a:pt x="134" y="835"/>
                  </a:lnTo>
                  <a:lnTo>
                    <a:pt x="1" y="835"/>
                  </a:lnTo>
                  <a:lnTo>
                    <a:pt x="1" y="3570"/>
                  </a:lnTo>
                  <a:cubicBezTo>
                    <a:pt x="1" y="3837"/>
                    <a:pt x="34" y="4037"/>
                    <a:pt x="134" y="4237"/>
                  </a:cubicBezTo>
                  <a:cubicBezTo>
                    <a:pt x="201" y="4471"/>
                    <a:pt x="301" y="4637"/>
                    <a:pt x="468" y="4737"/>
                  </a:cubicBezTo>
                  <a:cubicBezTo>
                    <a:pt x="635" y="4871"/>
                    <a:pt x="802" y="4971"/>
                    <a:pt x="1002" y="5038"/>
                  </a:cubicBezTo>
                  <a:cubicBezTo>
                    <a:pt x="1202" y="5071"/>
                    <a:pt x="1469" y="5138"/>
                    <a:pt x="1702" y="5138"/>
                  </a:cubicBezTo>
                  <a:cubicBezTo>
                    <a:pt x="1969" y="5138"/>
                    <a:pt x="2203" y="5138"/>
                    <a:pt x="2436" y="5038"/>
                  </a:cubicBezTo>
                  <a:cubicBezTo>
                    <a:pt x="2636" y="4971"/>
                    <a:pt x="2803" y="4871"/>
                    <a:pt x="2970" y="4737"/>
                  </a:cubicBezTo>
                  <a:cubicBezTo>
                    <a:pt x="3103" y="4637"/>
                    <a:pt x="3203" y="4504"/>
                    <a:pt x="3303" y="4304"/>
                  </a:cubicBezTo>
                  <a:cubicBezTo>
                    <a:pt x="3370" y="4070"/>
                    <a:pt x="3437" y="3870"/>
                    <a:pt x="3437" y="3637"/>
                  </a:cubicBezTo>
                  <a:lnTo>
                    <a:pt x="3437" y="835"/>
                  </a:lnTo>
                  <a:lnTo>
                    <a:pt x="3437" y="534"/>
                  </a:lnTo>
                  <a:cubicBezTo>
                    <a:pt x="3437" y="434"/>
                    <a:pt x="3370" y="368"/>
                    <a:pt x="3337" y="301"/>
                  </a:cubicBezTo>
                  <a:cubicBezTo>
                    <a:pt x="3303" y="201"/>
                    <a:pt x="3270" y="134"/>
                    <a:pt x="3170" y="67"/>
                  </a:cubicBezTo>
                  <a:cubicBezTo>
                    <a:pt x="3103" y="34"/>
                    <a:pt x="2970" y="1"/>
                    <a:pt x="2836" y="1"/>
                  </a:cubicBezTo>
                  <a:cubicBezTo>
                    <a:pt x="2703" y="1"/>
                    <a:pt x="2603" y="34"/>
                    <a:pt x="2503" y="67"/>
                  </a:cubicBezTo>
                  <a:cubicBezTo>
                    <a:pt x="2436" y="167"/>
                    <a:pt x="2369" y="234"/>
                    <a:pt x="2336" y="301"/>
                  </a:cubicBezTo>
                  <a:cubicBezTo>
                    <a:pt x="2303" y="334"/>
                    <a:pt x="2269" y="468"/>
                    <a:pt x="2269" y="534"/>
                  </a:cubicBezTo>
                  <a:lnTo>
                    <a:pt x="2269" y="835"/>
                  </a:lnTo>
                  <a:lnTo>
                    <a:pt x="2269" y="3703"/>
                  </a:lnTo>
                  <a:cubicBezTo>
                    <a:pt x="2269" y="3837"/>
                    <a:pt x="2269" y="3903"/>
                    <a:pt x="2203" y="4004"/>
                  </a:cubicBezTo>
                  <a:cubicBezTo>
                    <a:pt x="2203" y="4037"/>
                    <a:pt x="2203" y="4070"/>
                    <a:pt x="2169" y="4104"/>
                  </a:cubicBezTo>
                  <a:lnTo>
                    <a:pt x="2102" y="4204"/>
                  </a:lnTo>
                  <a:cubicBezTo>
                    <a:pt x="2036" y="4237"/>
                    <a:pt x="2002" y="4237"/>
                    <a:pt x="1969" y="4270"/>
                  </a:cubicBezTo>
                  <a:cubicBezTo>
                    <a:pt x="1936" y="4337"/>
                    <a:pt x="1869" y="4337"/>
                    <a:pt x="1802" y="4337"/>
                  </a:cubicBezTo>
                  <a:cubicBezTo>
                    <a:pt x="1702" y="4337"/>
                    <a:pt x="1669" y="4337"/>
                    <a:pt x="1635" y="4270"/>
                  </a:cubicBezTo>
                  <a:cubicBezTo>
                    <a:pt x="1602" y="4237"/>
                    <a:pt x="1535" y="4204"/>
                    <a:pt x="1502" y="4204"/>
                  </a:cubicBezTo>
                  <a:cubicBezTo>
                    <a:pt x="1469" y="4204"/>
                    <a:pt x="1435" y="4170"/>
                    <a:pt x="1435" y="4104"/>
                  </a:cubicBezTo>
                  <a:cubicBezTo>
                    <a:pt x="1435" y="4070"/>
                    <a:pt x="1369" y="4037"/>
                    <a:pt x="1369" y="4004"/>
                  </a:cubicBezTo>
                  <a:cubicBezTo>
                    <a:pt x="1335" y="3903"/>
                    <a:pt x="1302" y="3837"/>
                    <a:pt x="1302" y="3703"/>
                  </a:cubicBezTo>
                  <a:lnTo>
                    <a:pt x="1302" y="835"/>
                  </a:lnTo>
                  <a:lnTo>
                    <a:pt x="1302" y="534"/>
                  </a:lnTo>
                  <a:cubicBezTo>
                    <a:pt x="1302" y="434"/>
                    <a:pt x="1269" y="368"/>
                    <a:pt x="1202" y="301"/>
                  </a:cubicBezTo>
                  <a:cubicBezTo>
                    <a:pt x="1168" y="201"/>
                    <a:pt x="1135" y="134"/>
                    <a:pt x="1035" y="67"/>
                  </a:cubicBezTo>
                  <a:cubicBezTo>
                    <a:pt x="968" y="34"/>
                    <a:pt x="835" y="1"/>
                    <a:pt x="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2316000" y="2984250"/>
              <a:ext cx="100100" cy="128450"/>
            </a:xfrm>
            <a:custGeom>
              <a:avLst/>
              <a:gdLst/>
              <a:ahLst/>
              <a:cxnLst/>
              <a:rect l="l" t="t" r="r" b="b"/>
              <a:pathLst>
                <a:path w="4004" h="5138" extrusionOk="0">
                  <a:moveTo>
                    <a:pt x="534" y="0"/>
                  </a:moveTo>
                  <a:cubicBezTo>
                    <a:pt x="367" y="0"/>
                    <a:pt x="300" y="34"/>
                    <a:pt x="200" y="67"/>
                  </a:cubicBezTo>
                  <a:cubicBezTo>
                    <a:pt x="134" y="167"/>
                    <a:pt x="34" y="200"/>
                    <a:pt x="34" y="267"/>
                  </a:cubicBezTo>
                  <a:cubicBezTo>
                    <a:pt x="34" y="367"/>
                    <a:pt x="0" y="501"/>
                    <a:pt x="0" y="567"/>
                  </a:cubicBezTo>
                  <a:lnTo>
                    <a:pt x="0" y="868"/>
                  </a:lnTo>
                  <a:lnTo>
                    <a:pt x="0" y="4570"/>
                  </a:lnTo>
                  <a:lnTo>
                    <a:pt x="0" y="4770"/>
                  </a:lnTo>
                  <a:cubicBezTo>
                    <a:pt x="34" y="4837"/>
                    <a:pt x="34" y="4904"/>
                    <a:pt x="100" y="4937"/>
                  </a:cubicBezTo>
                  <a:cubicBezTo>
                    <a:pt x="134" y="5004"/>
                    <a:pt x="167" y="5037"/>
                    <a:pt x="267" y="5071"/>
                  </a:cubicBezTo>
                  <a:cubicBezTo>
                    <a:pt x="334" y="5104"/>
                    <a:pt x="434" y="5104"/>
                    <a:pt x="534" y="5104"/>
                  </a:cubicBezTo>
                  <a:cubicBezTo>
                    <a:pt x="634" y="5104"/>
                    <a:pt x="701" y="5104"/>
                    <a:pt x="801" y="5071"/>
                  </a:cubicBezTo>
                  <a:cubicBezTo>
                    <a:pt x="867" y="5037"/>
                    <a:pt x="934" y="4971"/>
                    <a:pt x="968" y="4937"/>
                  </a:cubicBezTo>
                  <a:cubicBezTo>
                    <a:pt x="1001" y="4904"/>
                    <a:pt x="1034" y="4870"/>
                    <a:pt x="1034" y="4770"/>
                  </a:cubicBezTo>
                  <a:lnTo>
                    <a:pt x="1034" y="4570"/>
                  </a:lnTo>
                  <a:lnTo>
                    <a:pt x="1034" y="1535"/>
                  </a:lnTo>
                  <a:lnTo>
                    <a:pt x="1134" y="1535"/>
                  </a:lnTo>
                  <a:lnTo>
                    <a:pt x="2268" y="4537"/>
                  </a:lnTo>
                  <a:cubicBezTo>
                    <a:pt x="2302" y="4570"/>
                    <a:pt x="2302" y="4604"/>
                    <a:pt x="2335" y="4704"/>
                  </a:cubicBezTo>
                  <a:cubicBezTo>
                    <a:pt x="2369" y="4770"/>
                    <a:pt x="2435" y="4837"/>
                    <a:pt x="2469" y="4904"/>
                  </a:cubicBezTo>
                  <a:cubicBezTo>
                    <a:pt x="2535" y="4971"/>
                    <a:pt x="2602" y="5037"/>
                    <a:pt x="2669" y="5071"/>
                  </a:cubicBezTo>
                  <a:cubicBezTo>
                    <a:pt x="2769" y="5104"/>
                    <a:pt x="2836" y="5137"/>
                    <a:pt x="2969" y="5137"/>
                  </a:cubicBezTo>
                  <a:lnTo>
                    <a:pt x="3469" y="5137"/>
                  </a:lnTo>
                  <a:cubicBezTo>
                    <a:pt x="3636" y="5137"/>
                    <a:pt x="3703" y="5104"/>
                    <a:pt x="3803" y="5071"/>
                  </a:cubicBezTo>
                  <a:cubicBezTo>
                    <a:pt x="3870" y="4971"/>
                    <a:pt x="3936" y="4937"/>
                    <a:pt x="3970" y="4870"/>
                  </a:cubicBezTo>
                  <a:cubicBezTo>
                    <a:pt x="3970" y="4804"/>
                    <a:pt x="4003" y="4704"/>
                    <a:pt x="4003" y="4604"/>
                  </a:cubicBezTo>
                  <a:lnTo>
                    <a:pt x="4003" y="4303"/>
                  </a:lnTo>
                  <a:lnTo>
                    <a:pt x="4003" y="601"/>
                  </a:lnTo>
                  <a:lnTo>
                    <a:pt x="4003" y="401"/>
                  </a:lnTo>
                  <a:cubicBezTo>
                    <a:pt x="3970" y="367"/>
                    <a:pt x="3970" y="267"/>
                    <a:pt x="3936" y="234"/>
                  </a:cubicBezTo>
                  <a:cubicBezTo>
                    <a:pt x="3870" y="200"/>
                    <a:pt x="3836" y="167"/>
                    <a:pt x="3770" y="100"/>
                  </a:cubicBezTo>
                  <a:cubicBezTo>
                    <a:pt x="3669" y="67"/>
                    <a:pt x="3603" y="67"/>
                    <a:pt x="3469" y="67"/>
                  </a:cubicBezTo>
                  <a:cubicBezTo>
                    <a:pt x="3369" y="67"/>
                    <a:pt x="3303" y="67"/>
                    <a:pt x="3202" y="100"/>
                  </a:cubicBezTo>
                  <a:cubicBezTo>
                    <a:pt x="3136" y="167"/>
                    <a:pt x="3102" y="200"/>
                    <a:pt x="3036" y="234"/>
                  </a:cubicBezTo>
                  <a:cubicBezTo>
                    <a:pt x="3002" y="267"/>
                    <a:pt x="2969" y="334"/>
                    <a:pt x="2969" y="401"/>
                  </a:cubicBezTo>
                  <a:lnTo>
                    <a:pt x="2969" y="601"/>
                  </a:lnTo>
                  <a:lnTo>
                    <a:pt x="2969" y="3670"/>
                  </a:lnTo>
                  <a:lnTo>
                    <a:pt x="2869" y="3670"/>
                  </a:lnTo>
                  <a:lnTo>
                    <a:pt x="1668" y="434"/>
                  </a:lnTo>
                  <a:cubicBezTo>
                    <a:pt x="1635" y="367"/>
                    <a:pt x="1601" y="334"/>
                    <a:pt x="1535" y="234"/>
                  </a:cubicBezTo>
                  <a:cubicBezTo>
                    <a:pt x="1468" y="167"/>
                    <a:pt x="1435" y="100"/>
                    <a:pt x="1334" y="67"/>
                  </a:cubicBezTo>
                  <a:cubicBezTo>
                    <a:pt x="1268" y="34"/>
                    <a:pt x="1168" y="0"/>
                    <a:pt x="10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2443575" y="2985075"/>
              <a:ext cx="77600" cy="127625"/>
            </a:xfrm>
            <a:custGeom>
              <a:avLst/>
              <a:gdLst/>
              <a:ahLst/>
              <a:cxnLst/>
              <a:rect l="l" t="t" r="r" b="b"/>
              <a:pathLst>
                <a:path w="3104" h="5105" extrusionOk="0">
                  <a:moveTo>
                    <a:pt x="1502" y="835"/>
                  </a:moveTo>
                  <a:cubicBezTo>
                    <a:pt x="1602" y="835"/>
                    <a:pt x="1702" y="868"/>
                    <a:pt x="1769" y="901"/>
                  </a:cubicBezTo>
                  <a:cubicBezTo>
                    <a:pt x="1769" y="968"/>
                    <a:pt x="1835" y="968"/>
                    <a:pt x="1869" y="1001"/>
                  </a:cubicBezTo>
                  <a:cubicBezTo>
                    <a:pt x="1902" y="1035"/>
                    <a:pt x="1902" y="1068"/>
                    <a:pt x="1936" y="1135"/>
                  </a:cubicBezTo>
                  <a:cubicBezTo>
                    <a:pt x="2002" y="1168"/>
                    <a:pt x="2036" y="1202"/>
                    <a:pt x="2036" y="1302"/>
                  </a:cubicBezTo>
                  <a:cubicBezTo>
                    <a:pt x="2069" y="1335"/>
                    <a:pt x="2069" y="1402"/>
                    <a:pt x="2069" y="1502"/>
                  </a:cubicBezTo>
                  <a:lnTo>
                    <a:pt x="2069" y="3670"/>
                  </a:lnTo>
                  <a:cubicBezTo>
                    <a:pt x="2069" y="3737"/>
                    <a:pt x="2069" y="3837"/>
                    <a:pt x="2036" y="3870"/>
                  </a:cubicBezTo>
                  <a:cubicBezTo>
                    <a:pt x="2002" y="3903"/>
                    <a:pt x="2002" y="3970"/>
                    <a:pt x="1936" y="4004"/>
                  </a:cubicBezTo>
                  <a:cubicBezTo>
                    <a:pt x="1936" y="4037"/>
                    <a:pt x="1869" y="4070"/>
                    <a:pt x="1869" y="4137"/>
                  </a:cubicBezTo>
                  <a:cubicBezTo>
                    <a:pt x="1869" y="4170"/>
                    <a:pt x="1835" y="4204"/>
                    <a:pt x="1769" y="4204"/>
                  </a:cubicBezTo>
                  <a:cubicBezTo>
                    <a:pt x="1702" y="4237"/>
                    <a:pt x="1602" y="4304"/>
                    <a:pt x="1502" y="4304"/>
                  </a:cubicBezTo>
                  <a:lnTo>
                    <a:pt x="1035" y="4304"/>
                  </a:lnTo>
                  <a:lnTo>
                    <a:pt x="1035" y="868"/>
                  </a:lnTo>
                  <a:lnTo>
                    <a:pt x="1035" y="835"/>
                  </a:lnTo>
                  <a:close/>
                  <a:moveTo>
                    <a:pt x="535" y="1"/>
                  </a:moveTo>
                  <a:cubicBezTo>
                    <a:pt x="368" y="1"/>
                    <a:pt x="268" y="34"/>
                    <a:pt x="201" y="67"/>
                  </a:cubicBezTo>
                  <a:cubicBezTo>
                    <a:pt x="101" y="167"/>
                    <a:pt x="34" y="234"/>
                    <a:pt x="34" y="268"/>
                  </a:cubicBezTo>
                  <a:cubicBezTo>
                    <a:pt x="34" y="334"/>
                    <a:pt x="1" y="434"/>
                    <a:pt x="1" y="534"/>
                  </a:cubicBezTo>
                  <a:lnTo>
                    <a:pt x="1" y="835"/>
                  </a:lnTo>
                  <a:lnTo>
                    <a:pt x="1" y="4270"/>
                  </a:lnTo>
                  <a:lnTo>
                    <a:pt x="1" y="4571"/>
                  </a:lnTo>
                  <a:cubicBezTo>
                    <a:pt x="1" y="4671"/>
                    <a:pt x="1" y="4737"/>
                    <a:pt x="34" y="4837"/>
                  </a:cubicBezTo>
                  <a:cubicBezTo>
                    <a:pt x="68" y="4904"/>
                    <a:pt x="101" y="5004"/>
                    <a:pt x="201" y="5038"/>
                  </a:cubicBezTo>
                  <a:cubicBezTo>
                    <a:pt x="268" y="5071"/>
                    <a:pt x="401" y="5104"/>
                    <a:pt x="535" y="5104"/>
                  </a:cubicBezTo>
                  <a:lnTo>
                    <a:pt x="1735" y="5104"/>
                  </a:lnTo>
                  <a:cubicBezTo>
                    <a:pt x="2002" y="5071"/>
                    <a:pt x="2236" y="5038"/>
                    <a:pt x="2436" y="4904"/>
                  </a:cubicBezTo>
                  <a:cubicBezTo>
                    <a:pt x="2536" y="4871"/>
                    <a:pt x="2603" y="4837"/>
                    <a:pt x="2703" y="4737"/>
                  </a:cubicBezTo>
                  <a:cubicBezTo>
                    <a:pt x="2769" y="4671"/>
                    <a:pt x="2836" y="4571"/>
                    <a:pt x="2903" y="4437"/>
                  </a:cubicBezTo>
                  <a:cubicBezTo>
                    <a:pt x="3003" y="4370"/>
                    <a:pt x="3036" y="4204"/>
                    <a:pt x="3070" y="4070"/>
                  </a:cubicBezTo>
                  <a:cubicBezTo>
                    <a:pt x="3103" y="3937"/>
                    <a:pt x="3103" y="3770"/>
                    <a:pt x="3103" y="3570"/>
                  </a:cubicBezTo>
                  <a:lnTo>
                    <a:pt x="3103" y="1335"/>
                  </a:lnTo>
                  <a:cubicBezTo>
                    <a:pt x="3103" y="1135"/>
                    <a:pt x="3070" y="901"/>
                    <a:pt x="3003" y="735"/>
                  </a:cubicBezTo>
                  <a:cubicBezTo>
                    <a:pt x="2903" y="568"/>
                    <a:pt x="2769" y="468"/>
                    <a:pt x="2669" y="334"/>
                  </a:cubicBezTo>
                  <a:cubicBezTo>
                    <a:pt x="2536" y="201"/>
                    <a:pt x="2369" y="101"/>
                    <a:pt x="2169" y="67"/>
                  </a:cubicBezTo>
                  <a:cubicBezTo>
                    <a:pt x="1936" y="34"/>
                    <a:pt x="1735" y="1"/>
                    <a:pt x="1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2603700" y="2985075"/>
              <a:ext cx="87575" cy="127625"/>
            </a:xfrm>
            <a:custGeom>
              <a:avLst/>
              <a:gdLst/>
              <a:ahLst/>
              <a:cxnLst/>
              <a:rect l="l" t="t" r="r" b="b"/>
              <a:pathLst>
                <a:path w="3503" h="5105" extrusionOk="0">
                  <a:moveTo>
                    <a:pt x="534" y="1"/>
                  </a:moveTo>
                  <a:cubicBezTo>
                    <a:pt x="467" y="1"/>
                    <a:pt x="367" y="1"/>
                    <a:pt x="301" y="34"/>
                  </a:cubicBezTo>
                  <a:cubicBezTo>
                    <a:pt x="201" y="67"/>
                    <a:pt x="134" y="134"/>
                    <a:pt x="67" y="201"/>
                  </a:cubicBezTo>
                  <a:cubicBezTo>
                    <a:pt x="34" y="301"/>
                    <a:pt x="0" y="368"/>
                    <a:pt x="0" y="501"/>
                  </a:cubicBezTo>
                  <a:cubicBezTo>
                    <a:pt x="0" y="634"/>
                    <a:pt x="34" y="701"/>
                    <a:pt x="67" y="801"/>
                  </a:cubicBezTo>
                  <a:cubicBezTo>
                    <a:pt x="134" y="868"/>
                    <a:pt x="234" y="901"/>
                    <a:pt x="301" y="968"/>
                  </a:cubicBezTo>
                  <a:cubicBezTo>
                    <a:pt x="334" y="1001"/>
                    <a:pt x="467" y="1035"/>
                    <a:pt x="534" y="1035"/>
                  </a:cubicBezTo>
                  <a:lnTo>
                    <a:pt x="1201" y="1035"/>
                  </a:lnTo>
                  <a:lnTo>
                    <a:pt x="1201" y="4270"/>
                  </a:lnTo>
                  <a:lnTo>
                    <a:pt x="1201" y="4571"/>
                  </a:lnTo>
                  <a:cubicBezTo>
                    <a:pt x="1201" y="4671"/>
                    <a:pt x="1201" y="4737"/>
                    <a:pt x="1235" y="4837"/>
                  </a:cubicBezTo>
                  <a:cubicBezTo>
                    <a:pt x="1301" y="4904"/>
                    <a:pt x="1335" y="5004"/>
                    <a:pt x="1401" y="5038"/>
                  </a:cubicBezTo>
                  <a:cubicBezTo>
                    <a:pt x="1501" y="5071"/>
                    <a:pt x="1568" y="5104"/>
                    <a:pt x="1735" y="5104"/>
                  </a:cubicBezTo>
                  <a:cubicBezTo>
                    <a:pt x="1902" y="5104"/>
                    <a:pt x="2002" y="5071"/>
                    <a:pt x="2102" y="5038"/>
                  </a:cubicBezTo>
                  <a:cubicBezTo>
                    <a:pt x="2169" y="4938"/>
                    <a:pt x="2269" y="4871"/>
                    <a:pt x="2269" y="4837"/>
                  </a:cubicBezTo>
                  <a:cubicBezTo>
                    <a:pt x="2269" y="4771"/>
                    <a:pt x="2302" y="4671"/>
                    <a:pt x="2302" y="4571"/>
                  </a:cubicBezTo>
                  <a:lnTo>
                    <a:pt x="2302" y="4270"/>
                  </a:lnTo>
                  <a:lnTo>
                    <a:pt x="2302" y="1035"/>
                  </a:lnTo>
                  <a:lnTo>
                    <a:pt x="2969" y="1035"/>
                  </a:lnTo>
                  <a:cubicBezTo>
                    <a:pt x="3036" y="1001"/>
                    <a:pt x="3136" y="1001"/>
                    <a:pt x="3203" y="935"/>
                  </a:cubicBezTo>
                  <a:cubicBezTo>
                    <a:pt x="3303" y="901"/>
                    <a:pt x="3369" y="868"/>
                    <a:pt x="3403" y="768"/>
                  </a:cubicBezTo>
                  <a:cubicBezTo>
                    <a:pt x="3470" y="701"/>
                    <a:pt x="3503" y="634"/>
                    <a:pt x="3503" y="501"/>
                  </a:cubicBezTo>
                  <a:cubicBezTo>
                    <a:pt x="3503" y="368"/>
                    <a:pt x="3470" y="301"/>
                    <a:pt x="3403" y="201"/>
                  </a:cubicBezTo>
                  <a:cubicBezTo>
                    <a:pt x="3369" y="134"/>
                    <a:pt x="3236" y="34"/>
                    <a:pt x="3203" y="34"/>
                  </a:cubicBezTo>
                  <a:cubicBezTo>
                    <a:pt x="3169" y="34"/>
                    <a:pt x="3036" y="1"/>
                    <a:pt x="2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2704600" y="2985075"/>
              <a:ext cx="81750" cy="128450"/>
            </a:xfrm>
            <a:custGeom>
              <a:avLst/>
              <a:gdLst/>
              <a:ahLst/>
              <a:cxnLst/>
              <a:rect l="l" t="t" r="r" b="b"/>
              <a:pathLst>
                <a:path w="3270" h="5138" extrusionOk="0">
                  <a:moveTo>
                    <a:pt x="601" y="1"/>
                  </a:moveTo>
                  <a:cubicBezTo>
                    <a:pt x="468" y="1"/>
                    <a:pt x="401" y="1"/>
                    <a:pt x="301" y="67"/>
                  </a:cubicBezTo>
                  <a:cubicBezTo>
                    <a:pt x="201" y="167"/>
                    <a:pt x="167" y="201"/>
                    <a:pt x="134" y="301"/>
                  </a:cubicBezTo>
                  <a:cubicBezTo>
                    <a:pt x="101" y="334"/>
                    <a:pt x="67" y="468"/>
                    <a:pt x="67" y="534"/>
                  </a:cubicBezTo>
                  <a:lnTo>
                    <a:pt x="67" y="835"/>
                  </a:lnTo>
                  <a:lnTo>
                    <a:pt x="67" y="4304"/>
                  </a:lnTo>
                  <a:cubicBezTo>
                    <a:pt x="67" y="4370"/>
                    <a:pt x="1" y="4504"/>
                    <a:pt x="67" y="4571"/>
                  </a:cubicBezTo>
                  <a:cubicBezTo>
                    <a:pt x="101" y="4671"/>
                    <a:pt x="101" y="4737"/>
                    <a:pt x="134" y="4837"/>
                  </a:cubicBezTo>
                  <a:cubicBezTo>
                    <a:pt x="167" y="4904"/>
                    <a:pt x="234" y="5004"/>
                    <a:pt x="301" y="5038"/>
                  </a:cubicBezTo>
                  <a:cubicBezTo>
                    <a:pt x="334" y="5071"/>
                    <a:pt x="468" y="5138"/>
                    <a:pt x="601" y="5138"/>
                  </a:cubicBezTo>
                  <a:cubicBezTo>
                    <a:pt x="701" y="5138"/>
                    <a:pt x="801" y="5071"/>
                    <a:pt x="868" y="5038"/>
                  </a:cubicBezTo>
                  <a:cubicBezTo>
                    <a:pt x="968" y="4971"/>
                    <a:pt x="1001" y="4904"/>
                    <a:pt x="1035" y="4837"/>
                  </a:cubicBezTo>
                  <a:cubicBezTo>
                    <a:pt x="1101" y="4804"/>
                    <a:pt x="1135" y="4671"/>
                    <a:pt x="1135" y="4571"/>
                  </a:cubicBezTo>
                  <a:lnTo>
                    <a:pt x="1135" y="4304"/>
                  </a:lnTo>
                  <a:lnTo>
                    <a:pt x="1135" y="3070"/>
                  </a:lnTo>
                  <a:lnTo>
                    <a:pt x="2135" y="3070"/>
                  </a:lnTo>
                  <a:lnTo>
                    <a:pt x="2135" y="4304"/>
                  </a:lnTo>
                  <a:cubicBezTo>
                    <a:pt x="2135" y="4370"/>
                    <a:pt x="2102" y="4504"/>
                    <a:pt x="2135" y="4571"/>
                  </a:cubicBezTo>
                  <a:cubicBezTo>
                    <a:pt x="2169" y="4671"/>
                    <a:pt x="2169" y="4737"/>
                    <a:pt x="2202" y="4837"/>
                  </a:cubicBezTo>
                  <a:cubicBezTo>
                    <a:pt x="2269" y="4904"/>
                    <a:pt x="2302" y="5004"/>
                    <a:pt x="2369" y="5038"/>
                  </a:cubicBezTo>
                  <a:cubicBezTo>
                    <a:pt x="2436" y="5071"/>
                    <a:pt x="2536" y="5138"/>
                    <a:pt x="2669" y="5138"/>
                  </a:cubicBezTo>
                  <a:cubicBezTo>
                    <a:pt x="2803" y="5138"/>
                    <a:pt x="2869" y="5071"/>
                    <a:pt x="2969" y="5038"/>
                  </a:cubicBezTo>
                  <a:cubicBezTo>
                    <a:pt x="3036" y="4971"/>
                    <a:pt x="3103" y="4904"/>
                    <a:pt x="3136" y="4837"/>
                  </a:cubicBezTo>
                  <a:cubicBezTo>
                    <a:pt x="3170" y="4804"/>
                    <a:pt x="3203" y="4671"/>
                    <a:pt x="3203" y="4571"/>
                  </a:cubicBezTo>
                  <a:lnTo>
                    <a:pt x="3203" y="4304"/>
                  </a:lnTo>
                  <a:lnTo>
                    <a:pt x="3203" y="835"/>
                  </a:lnTo>
                  <a:cubicBezTo>
                    <a:pt x="3203" y="735"/>
                    <a:pt x="3270" y="634"/>
                    <a:pt x="3203" y="534"/>
                  </a:cubicBezTo>
                  <a:cubicBezTo>
                    <a:pt x="3170" y="434"/>
                    <a:pt x="3170" y="368"/>
                    <a:pt x="3136" y="301"/>
                  </a:cubicBezTo>
                  <a:cubicBezTo>
                    <a:pt x="3103" y="201"/>
                    <a:pt x="3036" y="101"/>
                    <a:pt x="2969" y="67"/>
                  </a:cubicBezTo>
                  <a:cubicBezTo>
                    <a:pt x="2869" y="34"/>
                    <a:pt x="2803" y="1"/>
                    <a:pt x="2669" y="1"/>
                  </a:cubicBezTo>
                  <a:cubicBezTo>
                    <a:pt x="2536" y="1"/>
                    <a:pt x="2469" y="1"/>
                    <a:pt x="2369" y="67"/>
                  </a:cubicBezTo>
                  <a:cubicBezTo>
                    <a:pt x="2302" y="167"/>
                    <a:pt x="2269" y="201"/>
                    <a:pt x="2202" y="301"/>
                  </a:cubicBezTo>
                  <a:cubicBezTo>
                    <a:pt x="2169" y="334"/>
                    <a:pt x="2135" y="468"/>
                    <a:pt x="2135" y="534"/>
                  </a:cubicBezTo>
                  <a:lnTo>
                    <a:pt x="2135" y="835"/>
                  </a:lnTo>
                  <a:lnTo>
                    <a:pt x="2135" y="2002"/>
                  </a:lnTo>
                  <a:lnTo>
                    <a:pt x="1135" y="2002"/>
                  </a:lnTo>
                  <a:lnTo>
                    <a:pt x="1135" y="835"/>
                  </a:lnTo>
                  <a:cubicBezTo>
                    <a:pt x="1135" y="735"/>
                    <a:pt x="1168" y="634"/>
                    <a:pt x="1135" y="534"/>
                  </a:cubicBezTo>
                  <a:cubicBezTo>
                    <a:pt x="1101" y="434"/>
                    <a:pt x="1101" y="368"/>
                    <a:pt x="1035" y="301"/>
                  </a:cubicBezTo>
                  <a:cubicBezTo>
                    <a:pt x="1001" y="201"/>
                    <a:pt x="968" y="101"/>
                    <a:pt x="868" y="67"/>
                  </a:cubicBezTo>
                  <a:cubicBezTo>
                    <a:pt x="801" y="34"/>
                    <a:pt x="734" y="1"/>
                    <a:pt x="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2812175" y="2982575"/>
              <a:ext cx="70925" cy="128450"/>
            </a:xfrm>
            <a:custGeom>
              <a:avLst/>
              <a:gdLst/>
              <a:ahLst/>
              <a:cxnLst/>
              <a:rect l="l" t="t" r="r" b="b"/>
              <a:pathLst>
                <a:path w="2837" h="5138" extrusionOk="0">
                  <a:moveTo>
                    <a:pt x="534" y="1"/>
                  </a:moveTo>
                  <a:cubicBezTo>
                    <a:pt x="368" y="1"/>
                    <a:pt x="301" y="1"/>
                    <a:pt x="201" y="101"/>
                  </a:cubicBezTo>
                  <a:cubicBezTo>
                    <a:pt x="134" y="167"/>
                    <a:pt x="67" y="201"/>
                    <a:pt x="34" y="301"/>
                  </a:cubicBezTo>
                  <a:cubicBezTo>
                    <a:pt x="34" y="334"/>
                    <a:pt x="1" y="468"/>
                    <a:pt x="1" y="534"/>
                  </a:cubicBezTo>
                  <a:lnTo>
                    <a:pt x="1" y="835"/>
                  </a:lnTo>
                  <a:lnTo>
                    <a:pt x="1" y="4304"/>
                  </a:lnTo>
                  <a:lnTo>
                    <a:pt x="1" y="4604"/>
                  </a:lnTo>
                  <a:cubicBezTo>
                    <a:pt x="1" y="4671"/>
                    <a:pt x="1" y="4771"/>
                    <a:pt x="34" y="4837"/>
                  </a:cubicBezTo>
                  <a:cubicBezTo>
                    <a:pt x="67" y="4937"/>
                    <a:pt x="134" y="5004"/>
                    <a:pt x="201" y="5038"/>
                  </a:cubicBezTo>
                  <a:cubicBezTo>
                    <a:pt x="301" y="5104"/>
                    <a:pt x="434" y="5138"/>
                    <a:pt x="534" y="5138"/>
                  </a:cubicBezTo>
                  <a:lnTo>
                    <a:pt x="2269" y="5138"/>
                  </a:lnTo>
                  <a:cubicBezTo>
                    <a:pt x="2369" y="5138"/>
                    <a:pt x="2469" y="5138"/>
                    <a:pt x="2536" y="5104"/>
                  </a:cubicBezTo>
                  <a:cubicBezTo>
                    <a:pt x="2636" y="5038"/>
                    <a:pt x="2703" y="5004"/>
                    <a:pt x="2736" y="4937"/>
                  </a:cubicBezTo>
                  <a:cubicBezTo>
                    <a:pt x="2803" y="4837"/>
                    <a:pt x="2836" y="4771"/>
                    <a:pt x="2836" y="4637"/>
                  </a:cubicBezTo>
                  <a:cubicBezTo>
                    <a:pt x="2836" y="4504"/>
                    <a:pt x="2803" y="4437"/>
                    <a:pt x="2736" y="4337"/>
                  </a:cubicBezTo>
                  <a:cubicBezTo>
                    <a:pt x="2703" y="4270"/>
                    <a:pt x="2636" y="4204"/>
                    <a:pt x="2536" y="4170"/>
                  </a:cubicBezTo>
                  <a:cubicBezTo>
                    <a:pt x="2469" y="4170"/>
                    <a:pt x="2336" y="4137"/>
                    <a:pt x="2269" y="4137"/>
                  </a:cubicBezTo>
                  <a:lnTo>
                    <a:pt x="1101" y="4137"/>
                  </a:lnTo>
                  <a:lnTo>
                    <a:pt x="1101" y="3103"/>
                  </a:lnTo>
                  <a:lnTo>
                    <a:pt x="1835" y="3103"/>
                  </a:lnTo>
                  <a:cubicBezTo>
                    <a:pt x="1902" y="3103"/>
                    <a:pt x="2002" y="3103"/>
                    <a:pt x="2102" y="3036"/>
                  </a:cubicBezTo>
                  <a:cubicBezTo>
                    <a:pt x="2169" y="3003"/>
                    <a:pt x="2269" y="2969"/>
                    <a:pt x="2302" y="2869"/>
                  </a:cubicBezTo>
                  <a:cubicBezTo>
                    <a:pt x="2336" y="2803"/>
                    <a:pt x="2369" y="2703"/>
                    <a:pt x="2369" y="2602"/>
                  </a:cubicBezTo>
                  <a:cubicBezTo>
                    <a:pt x="2369" y="2469"/>
                    <a:pt x="2369" y="2369"/>
                    <a:pt x="2302" y="2302"/>
                  </a:cubicBezTo>
                  <a:cubicBezTo>
                    <a:pt x="2202" y="2202"/>
                    <a:pt x="2169" y="2169"/>
                    <a:pt x="2102" y="2135"/>
                  </a:cubicBezTo>
                  <a:cubicBezTo>
                    <a:pt x="2002" y="2135"/>
                    <a:pt x="1902" y="2102"/>
                    <a:pt x="1835" y="2102"/>
                  </a:cubicBezTo>
                  <a:lnTo>
                    <a:pt x="1101" y="2102"/>
                  </a:lnTo>
                  <a:lnTo>
                    <a:pt x="1101" y="1101"/>
                  </a:lnTo>
                  <a:lnTo>
                    <a:pt x="2269" y="1101"/>
                  </a:lnTo>
                  <a:cubicBezTo>
                    <a:pt x="2369" y="1101"/>
                    <a:pt x="2469" y="1101"/>
                    <a:pt x="2536" y="1035"/>
                  </a:cubicBezTo>
                  <a:cubicBezTo>
                    <a:pt x="2636" y="1001"/>
                    <a:pt x="2703" y="968"/>
                    <a:pt x="2736" y="868"/>
                  </a:cubicBezTo>
                  <a:cubicBezTo>
                    <a:pt x="2803" y="801"/>
                    <a:pt x="2836" y="734"/>
                    <a:pt x="2836" y="601"/>
                  </a:cubicBezTo>
                  <a:cubicBezTo>
                    <a:pt x="2836" y="468"/>
                    <a:pt x="2803" y="401"/>
                    <a:pt x="2736" y="301"/>
                  </a:cubicBezTo>
                  <a:cubicBezTo>
                    <a:pt x="2703" y="234"/>
                    <a:pt x="2636" y="134"/>
                    <a:pt x="2536" y="134"/>
                  </a:cubicBezTo>
                  <a:cubicBezTo>
                    <a:pt x="2469" y="134"/>
                    <a:pt x="2336" y="101"/>
                    <a:pt x="2269" y="101"/>
                  </a:cubicBezTo>
                  <a:lnTo>
                    <a:pt x="1969" y="101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1868175" y="3182725"/>
              <a:ext cx="283550" cy="242700"/>
            </a:xfrm>
            <a:custGeom>
              <a:avLst/>
              <a:gdLst/>
              <a:ahLst/>
              <a:cxnLst/>
              <a:rect l="l" t="t" r="r" b="b"/>
              <a:pathLst>
                <a:path w="11342" h="9708" extrusionOk="0">
                  <a:moveTo>
                    <a:pt x="5738" y="0"/>
                  </a:moveTo>
                  <a:cubicBezTo>
                    <a:pt x="5504" y="0"/>
                    <a:pt x="5237" y="100"/>
                    <a:pt x="4871" y="334"/>
                  </a:cubicBezTo>
                  <a:cubicBezTo>
                    <a:pt x="4704" y="501"/>
                    <a:pt x="4570" y="768"/>
                    <a:pt x="4504" y="1001"/>
                  </a:cubicBezTo>
                  <a:cubicBezTo>
                    <a:pt x="4404" y="1435"/>
                    <a:pt x="4270" y="1868"/>
                    <a:pt x="4203" y="2335"/>
                  </a:cubicBezTo>
                  <a:cubicBezTo>
                    <a:pt x="4103" y="2802"/>
                    <a:pt x="4003" y="3303"/>
                    <a:pt x="3903" y="3770"/>
                  </a:cubicBezTo>
                  <a:cubicBezTo>
                    <a:pt x="3836" y="4203"/>
                    <a:pt x="3703" y="4704"/>
                    <a:pt x="3603" y="5171"/>
                  </a:cubicBezTo>
                  <a:cubicBezTo>
                    <a:pt x="3503" y="5638"/>
                    <a:pt x="3403" y="6105"/>
                    <a:pt x="3336" y="6505"/>
                  </a:cubicBezTo>
                  <a:lnTo>
                    <a:pt x="3069" y="6505"/>
                  </a:lnTo>
                  <a:lnTo>
                    <a:pt x="1868" y="1001"/>
                  </a:lnTo>
                  <a:cubicBezTo>
                    <a:pt x="1835" y="834"/>
                    <a:pt x="1768" y="667"/>
                    <a:pt x="1702" y="534"/>
                  </a:cubicBezTo>
                  <a:cubicBezTo>
                    <a:pt x="1668" y="434"/>
                    <a:pt x="1535" y="301"/>
                    <a:pt x="1401" y="200"/>
                  </a:cubicBezTo>
                  <a:cubicBezTo>
                    <a:pt x="1268" y="100"/>
                    <a:pt x="1101" y="34"/>
                    <a:pt x="901" y="34"/>
                  </a:cubicBezTo>
                  <a:cubicBezTo>
                    <a:pt x="734" y="34"/>
                    <a:pt x="601" y="100"/>
                    <a:pt x="501" y="134"/>
                  </a:cubicBezTo>
                  <a:cubicBezTo>
                    <a:pt x="367" y="167"/>
                    <a:pt x="267" y="267"/>
                    <a:pt x="201" y="334"/>
                  </a:cubicBezTo>
                  <a:cubicBezTo>
                    <a:pt x="100" y="434"/>
                    <a:pt x="67" y="501"/>
                    <a:pt x="34" y="634"/>
                  </a:cubicBezTo>
                  <a:cubicBezTo>
                    <a:pt x="0" y="701"/>
                    <a:pt x="0" y="834"/>
                    <a:pt x="0" y="934"/>
                  </a:cubicBezTo>
                  <a:lnTo>
                    <a:pt x="0" y="1101"/>
                  </a:lnTo>
                  <a:lnTo>
                    <a:pt x="0" y="1201"/>
                  </a:lnTo>
                  <a:cubicBezTo>
                    <a:pt x="34" y="1268"/>
                    <a:pt x="34" y="1301"/>
                    <a:pt x="34" y="1335"/>
                  </a:cubicBezTo>
                  <a:lnTo>
                    <a:pt x="1902" y="8873"/>
                  </a:lnTo>
                  <a:cubicBezTo>
                    <a:pt x="2002" y="9040"/>
                    <a:pt x="2069" y="9174"/>
                    <a:pt x="2202" y="9307"/>
                  </a:cubicBezTo>
                  <a:cubicBezTo>
                    <a:pt x="2269" y="9440"/>
                    <a:pt x="2402" y="9507"/>
                    <a:pt x="2569" y="9607"/>
                  </a:cubicBezTo>
                  <a:cubicBezTo>
                    <a:pt x="2736" y="9674"/>
                    <a:pt x="2902" y="9707"/>
                    <a:pt x="3169" y="9707"/>
                  </a:cubicBezTo>
                  <a:lnTo>
                    <a:pt x="3403" y="9707"/>
                  </a:lnTo>
                  <a:cubicBezTo>
                    <a:pt x="3670" y="9707"/>
                    <a:pt x="3870" y="9674"/>
                    <a:pt x="4003" y="9607"/>
                  </a:cubicBezTo>
                  <a:cubicBezTo>
                    <a:pt x="4170" y="9507"/>
                    <a:pt x="4270" y="9440"/>
                    <a:pt x="4370" y="9307"/>
                  </a:cubicBezTo>
                  <a:cubicBezTo>
                    <a:pt x="4504" y="9174"/>
                    <a:pt x="4570" y="9040"/>
                    <a:pt x="4604" y="8873"/>
                  </a:cubicBezTo>
                  <a:cubicBezTo>
                    <a:pt x="4770" y="8206"/>
                    <a:pt x="4937" y="7539"/>
                    <a:pt x="5104" y="6839"/>
                  </a:cubicBezTo>
                  <a:cubicBezTo>
                    <a:pt x="5271" y="6138"/>
                    <a:pt x="5404" y="5471"/>
                    <a:pt x="5571" y="4804"/>
                  </a:cubicBezTo>
                  <a:lnTo>
                    <a:pt x="5838" y="4804"/>
                  </a:lnTo>
                  <a:lnTo>
                    <a:pt x="6772" y="8840"/>
                  </a:lnTo>
                  <a:cubicBezTo>
                    <a:pt x="6839" y="9007"/>
                    <a:pt x="6905" y="9140"/>
                    <a:pt x="7005" y="9274"/>
                  </a:cubicBezTo>
                  <a:cubicBezTo>
                    <a:pt x="7072" y="9374"/>
                    <a:pt x="7172" y="9474"/>
                    <a:pt x="7339" y="9540"/>
                  </a:cubicBezTo>
                  <a:cubicBezTo>
                    <a:pt x="7506" y="9641"/>
                    <a:pt x="7673" y="9674"/>
                    <a:pt x="7906" y="9674"/>
                  </a:cubicBezTo>
                  <a:lnTo>
                    <a:pt x="8173" y="9674"/>
                  </a:lnTo>
                  <a:cubicBezTo>
                    <a:pt x="8406" y="9674"/>
                    <a:pt x="8573" y="9641"/>
                    <a:pt x="8740" y="9540"/>
                  </a:cubicBezTo>
                  <a:cubicBezTo>
                    <a:pt x="8907" y="9474"/>
                    <a:pt x="9040" y="9374"/>
                    <a:pt x="9107" y="9274"/>
                  </a:cubicBezTo>
                  <a:cubicBezTo>
                    <a:pt x="9240" y="9140"/>
                    <a:pt x="9340" y="9007"/>
                    <a:pt x="9407" y="8840"/>
                  </a:cubicBezTo>
                  <a:lnTo>
                    <a:pt x="11275" y="1301"/>
                  </a:lnTo>
                  <a:cubicBezTo>
                    <a:pt x="11342" y="1268"/>
                    <a:pt x="11342" y="1201"/>
                    <a:pt x="11342" y="1168"/>
                  </a:cubicBezTo>
                  <a:lnTo>
                    <a:pt x="11342" y="1034"/>
                  </a:lnTo>
                  <a:lnTo>
                    <a:pt x="11342" y="868"/>
                  </a:lnTo>
                  <a:cubicBezTo>
                    <a:pt x="11342" y="801"/>
                    <a:pt x="11342" y="701"/>
                    <a:pt x="11275" y="601"/>
                  </a:cubicBezTo>
                  <a:cubicBezTo>
                    <a:pt x="11242" y="501"/>
                    <a:pt x="11208" y="367"/>
                    <a:pt x="11108" y="301"/>
                  </a:cubicBezTo>
                  <a:cubicBezTo>
                    <a:pt x="11042" y="200"/>
                    <a:pt x="10942" y="134"/>
                    <a:pt x="10841" y="100"/>
                  </a:cubicBezTo>
                  <a:cubicBezTo>
                    <a:pt x="10708" y="34"/>
                    <a:pt x="10575" y="0"/>
                    <a:pt x="10408" y="0"/>
                  </a:cubicBezTo>
                  <a:cubicBezTo>
                    <a:pt x="10208" y="0"/>
                    <a:pt x="10041" y="100"/>
                    <a:pt x="9907" y="167"/>
                  </a:cubicBezTo>
                  <a:cubicBezTo>
                    <a:pt x="9774" y="267"/>
                    <a:pt x="9707" y="367"/>
                    <a:pt x="9607" y="501"/>
                  </a:cubicBezTo>
                  <a:cubicBezTo>
                    <a:pt x="9541" y="634"/>
                    <a:pt x="9507" y="801"/>
                    <a:pt x="9440" y="968"/>
                  </a:cubicBezTo>
                  <a:cubicBezTo>
                    <a:pt x="9240" y="1835"/>
                    <a:pt x="9040" y="2769"/>
                    <a:pt x="8840" y="3703"/>
                  </a:cubicBezTo>
                  <a:cubicBezTo>
                    <a:pt x="8607" y="4637"/>
                    <a:pt x="8440" y="5538"/>
                    <a:pt x="8240" y="6472"/>
                  </a:cubicBezTo>
                  <a:lnTo>
                    <a:pt x="8006" y="6472"/>
                  </a:lnTo>
                  <a:lnTo>
                    <a:pt x="6772" y="968"/>
                  </a:lnTo>
                  <a:cubicBezTo>
                    <a:pt x="6772" y="834"/>
                    <a:pt x="6739" y="734"/>
                    <a:pt x="6672" y="601"/>
                  </a:cubicBezTo>
                  <a:cubicBezTo>
                    <a:pt x="6572" y="467"/>
                    <a:pt x="6505" y="367"/>
                    <a:pt x="6405" y="301"/>
                  </a:cubicBezTo>
                  <a:cubicBezTo>
                    <a:pt x="6338" y="234"/>
                    <a:pt x="6238" y="134"/>
                    <a:pt x="6105" y="100"/>
                  </a:cubicBezTo>
                  <a:cubicBezTo>
                    <a:pt x="5971" y="67"/>
                    <a:pt x="5871" y="0"/>
                    <a:pt x="57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2172550" y="3181050"/>
              <a:ext cx="162650" cy="244375"/>
            </a:xfrm>
            <a:custGeom>
              <a:avLst/>
              <a:gdLst/>
              <a:ahLst/>
              <a:cxnLst/>
              <a:rect l="l" t="t" r="r" b="b"/>
              <a:pathLst>
                <a:path w="6506" h="9775" extrusionOk="0">
                  <a:moveTo>
                    <a:pt x="3236" y="1835"/>
                  </a:moveTo>
                  <a:cubicBezTo>
                    <a:pt x="3437" y="1835"/>
                    <a:pt x="3603" y="1869"/>
                    <a:pt x="3737" y="1969"/>
                  </a:cubicBezTo>
                  <a:cubicBezTo>
                    <a:pt x="3837" y="2035"/>
                    <a:pt x="3937" y="2102"/>
                    <a:pt x="4004" y="2236"/>
                  </a:cubicBezTo>
                  <a:cubicBezTo>
                    <a:pt x="4070" y="2369"/>
                    <a:pt x="4104" y="2536"/>
                    <a:pt x="4104" y="2703"/>
                  </a:cubicBezTo>
                  <a:lnTo>
                    <a:pt x="4104" y="7206"/>
                  </a:lnTo>
                  <a:cubicBezTo>
                    <a:pt x="4070" y="7373"/>
                    <a:pt x="4070" y="7539"/>
                    <a:pt x="4004" y="7673"/>
                  </a:cubicBezTo>
                  <a:cubicBezTo>
                    <a:pt x="3937" y="7739"/>
                    <a:pt x="3870" y="7873"/>
                    <a:pt x="3737" y="7973"/>
                  </a:cubicBezTo>
                  <a:cubicBezTo>
                    <a:pt x="3603" y="8040"/>
                    <a:pt x="3437" y="8073"/>
                    <a:pt x="3236" y="8073"/>
                  </a:cubicBezTo>
                  <a:cubicBezTo>
                    <a:pt x="3003" y="8073"/>
                    <a:pt x="2836" y="8040"/>
                    <a:pt x="2703" y="7973"/>
                  </a:cubicBezTo>
                  <a:cubicBezTo>
                    <a:pt x="2569" y="7873"/>
                    <a:pt x="2436" y="7806"/>
                    <a:pt x="2402" y="7673"/>
                  </a:cubicBezTo>
                  <a:cubicBezTo>
                    <a:pt x="2336" y="7539"/>
                    <a:pt x="2269" y="7373"/>
                    <a:pt x="2269" y="7206"/>
                  </a:cubicBezTo>
                  <a:lnTo>
                    <a:pt x="2269" y="2703"/>
                  </a:lnTo>
                  <a:cubicBezTo>
                    <a:pt x="2269" y="2536"/>
                    <a:pt x="2336" y="2369"/>
                    <a:pt x="2402" y="2236"/>
                  </a:cubicBezTo>
                  <a:cubicBezTo>
                    <a:pt x="2503" y="2169"/>
                    <a:pt x="2569" y="2035"/>
                    <a:pt x="2703" y="1969"/>
                  </a:cubicBezTo>
                  <a:cubicBezTo>
                    <a:pt x="2836" y="1869"/>
                    <a:pt x="3036" y="1835"/>
                    <a:pt x="3236" y="1835"/>
                  </a:cubicBezTo>
                  <a:close/>
                  <a:moveTo>
                    <a:pt x="2703" y="1"/>
                  </a:moveTo>
                  <a:cubicBezTo>
                    <a:pt x="2503" y="34"/>
                    <a:pt x="2336" y="67"/>
                    <a:pt x="2069" y="134"/>
                  </a:cubicBezTo>
                  <a:cubicBezTo>
                    <a:pt x="1835" y="167"/>
                    <a:pt x="1602" y="234"/>
                    <a:pt x="1368" y="368"/>
                  </a:cubicBezTo>
                  <a:cubicBezTo>
                    <a:pt x="1102" y="501"/>
                    <a:pt x="901" y="668"/>
                    <a:pt x="701" y="868"/>
                  </a:cubicBezTo>
                  <a:cubicBezTo>
                    <a:pt x="501" y="1068"/>
                    <a:pt x="334" y="1368"/>
                    <a:pt x="201" y="1668"/>
                  </a:cubicBezTo>
                  <a:cubicBezTo>
                    <a:pt x="67" y="1969"/>
                    <a:pt x="1" y="2336"/>
                    <a:pt x="1" y="2803"/>
                  </a:cubicBezTo>
                  <a:lnTo>
                    <a:pt x="1" y="6906"/>
                  </a:lnTo>
                  <a:cubicBezTo>
                    <a:pt x="1" y="7373"/>
                    <a:pt x="67" y="7739"/>
                    <a:pt x="201" y="8073"/>
                  </a:cubicBezTo>
                  <a:cubicBezTo>
                    <a:pt x="334" y="8407"/>
                    <a:pt x="501" y="8673"/>
                    <a:pt x="701" y="8874"/>
                  </a:cubicBezTo>
                  <a:cubicBezTo>
                    <a:pt x="901" y="9074"/>
                    <a:pt x="1102" y="9241"/>
                    <a:pt x="1368" y="9374"/>
                  </a:cubicBezTo>
                  <a:cubicBezTo>
                    <a:pt x="1602" y="9507"/>
                    <a:pt x="1835" y="9574"/>
                    <a:pt x="2069" y="9674"/>
                  </a:cubicBezTo>
                  <a:cubicBezTo>
                    <a:pt x="2336" y="9741"/>
                    <a:pt x="2536" y="9774"/>
                    <a:pt x="2703" y="9774"/>
                  </a:cubicBezTo>
                  <a:lnTo>
                    <a:pt x="3770" y="9774"/>
                  </a:lnTo>
                  <a:lnTo>
                    <a:pt x="4404" y="9674"/>
                  </a:lnTo>
                  <a:cubicBezTo>
                    <a:pt x="4671" y="9574"/>
                    <a:pt x="4871" y="9507"/>
                    <a:pt x="5104" y="9374"/>
                  </a:cubicBezTo>
                  <a:cubicBezTo>
                    <a:pt x="5371" y="9241"/>
                    <a:pt x="5571" y="9074"/>
                    <a:pt x="5772" y="8874"/>
                  </a:cubicBezTo>
                  <a:cubicBezTo>
                    <a:pt x="6005" y="8673"/>
                    <a:pt x="6172" y="8407"/>
                    <a:pt x="6272" y="8073"/>
                  </a:cubicBezTo>
                  <a:cubicBezTo>
                    <a:pt x="6405" y="7739"/>
                    <a:pt x="6505" y="7373"/>
                    <a:pt x="6505" y="6906"/>
                  </a:cubicBezTo>
                  <a:lnTo>
                    <a:pt x="6505" y="2803"/>
                  </a:lnTo>
                  <a:cubicBezTo>
                    <a:pt x="6505" y="2369"/>
                    <a:pt x="6405" y="1969"/>
                    <a:pt x="6272" y="1668"/>
                  </a:cubicBezTo>
                  <a:cubicBezTo>
                    <a:pt x="6172" y="1335"/>
                    <a:pt x="6005" y="1068"/>
                    <a:pt x="5772" y="868"/>
                  </a:cubicBezTo>
                  <a:cubicBezTo>
                    <a:pt x="5571" y="668"/>
                    <a:pt x="5371" y="501"/>
                    <a:pt x="5104" y="368"/>
                  </a:cubicBezTo>
                  <a:cubicBezTo>
                    <a:pt x="4871" y="301"/>
                    <a:pt x="4604" y="167"/>
                    <a:pt x="4404" y="134"/>
                  </a:cubicBezTo>
                  <a:cubicBezTo>
                    <a:pt x="4170" y="34"/>
                    <a:pt x="3937" y="1"/>
                    <a:pt x="3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2374375" y="3181875"/>
              <a:ext cx="161800" cy="245200"/>
            </a:xfrm>
            <a:custGeom>
              <a:avLst/>
              <a:gdLst/>
              <a:ahLst/>
              <a:cxnLst/>
              <a:rect l="l" t="t" r="r" b="b"/>
              <a:pathLst>
                <a:path w="6472" h="9808" extrusionOk="0">
                  <a:moveTo>
                    <a:pt x="3036" y="1635"/>
                  </a:moveTo>
                  <a:cubicBezTo>
                    <a:pt x="3269" y="1669"/>
                    <a:pt x="3469" y="1702"/>
                    <a:pt x="3636" y="1802"/>
                  </a:cubicBezTo>
                  <a:cubicBezTo>
                    <a:pt x="3703" y="1802"/>
                    <a:pt x="3770" y="1869"/>
                    <a:pt x="3836" y="1936"/>
                  </a:cubicBezTo>
                  <a:cubicBezTo>
                    <a:pt x="3936" y="1969"/>
                    <a:pt x="4003" y="2036"/>
                    <a:pt x="4036" y="2136"/>
                  </a:cubicBezTo>
                  <a:cubicBezTo>
                    <a:pt x="4103" y="2203"/>
                    <a:pt x="4136" y="2303"/>
                    <a:pt x="4170" y="2436"/>
                  </a:cubicBezTo>
                  <a:cubicBezTo>
                    <a:pt x="4203" y="2536"/>
                    <a:pt x="4203" y="2670"/>
                    <a:pt x="4203" y="2836"/>
                  </a:cubicBezTo>
                  <a:cubicBezTo>
                    <a:pt x="4203" y="3003"/>
                    <a:pt x="4170" y="3170"/>
                    <a:pt x="4170" y="3303"/>
                  </a:cubicBezTo>
                  <a:cubicBezTo>
                    <a:pt x="4170" y="3437"/>
                    <a:pt x="4103" y="3537"/>
                    <a:pt x="4036" y="3637"/>
                  </a:cubicBezTo>
                  <a:cubicBezTo>
                    <a:pt x="3970" y="3770"/>
                    <a:pt x="3936" y="3804"/>
                    <a:pt x="3836" y="3870"/>
                  </a:cubicBezTo>
                  <a:cubicBezTo>
                    <a:pt x="3803" y="3970"/>
                    <a:pt x="3703" y="4004"/>
                    <a:pt x="3636" y="4037"/>
                  </a:cubicBezTo>
                  <a:cubicBezTo>
                    <a:pt x="3469" y="4137"/>
                    <a:pt x="3269" y="4204"/>
                    <a:pt x="3002" y="4204"/>
                  </a:cubicBezTo>
                  <a:lnTo>
                    <a:pt x="2035" y="4204"/>
                  </a:lnTo>
                  <a:lnTo>
                    <a:pt x="2035" y="1635"/>
                  </a:lnTo>
                  <a:close/>
                  <a:moveTo>
                    <a:pt x="1001" y="1"/>
                  </a:moveTo>
                  <a:cubicBezTo>
                    <a:pt x="767" y="1"/>
                    <a:pt x="534" y="34"/>
                    <a:pt x="434" y="134"/>
                  </a:cubicBezTo>
                  <a:cubicBezTo>
                    <a:pt x="300" y="268"/>
                    <a:pt x="200" y="335"/>
                    <a:pt x="134" y="501"/>
                  </a:cubicBezTo>
                  <a:cubicBezTo>
                    <a:pt x="34" y="635"/>
                    <a:pt x="0" y="802"/>
                    <a:pt x="0" y="1002"/>
                  </a:cubicBezTo>
                  <a:lnTo>
                    <a:pt x="0" y="1602"/>
                  </a:lnTo>
                  <a:lnTo>
                    <a:pt x="134" y="1602"/>
                  </a:lnTo>
                  <a:lnTo>
                    <a:pt x="134" y="8173"/>
                  </a:lnTo>
                  <a:lnTo>
                    <a:pt x="134" y="8741"/>
                  </a:lnTo>
                  <a:cubicBezTo>
                    <a:pt x="167" y="8907"/>
                    <a:pt x="167" y="9074"/>
                    <a:pt x="267" y="9241"/>
                  </a:cubicBezTo>
                  <a:cubicBezTo>
                    <a:pt x="300" y="9408"/>
                    <a:pt x="434" y="9541"/>
                    <a:pt x="534" y="9641"/>
                  </a:cubicBezTo>
                  <a:cubicBezTo>
                    <a:pt x="667" y="9708"/>
                    <a:pt x="867" y="9741"/>
                    <a:pt x="1134" y="9741"/>
                  </a:cubicBezTo>
                  <a:cubicBezTo>
                    <a:pt x="1435" y="9741"/>
                    <a:pt x="1635" y="9708"/>
                    <a:pt x="1768" y="9641"/>
                  </a:cubicBezTo>
                  <a:cubicBezTo>
                    <a:pt x="1868" y="9508"/>
                    <a:pt x="1968" y="9408"/>
                    <a:pt x="2035" y="9241"/>
                  </a:cubicBezTo>
                  <a:cubicBezTo>
                    <a:pt x="2135" y="9141"/>
                    <a:pt x="2168" y="8974"/>
                    <a:pt x="2168" y="8741"/>
                  </a:cubicBezTo>
                  <a:lnTo>
                    <a:pt x="2168" y="8173"/>
                  </a:lnTo>
                  <a:lnTo>
                    <a:pt x="2168" y="5872"/>
                  </a:lnTo>
                  <a:lnTo>
                    <a:pt x="2969" y="5872"/>
                  </a:lnTo>
                  <a:cubicBezTo>
                    <a:pt x="3169" y="5872"/>
                    <a:pt x="3336" y="5872"/>
                    <a:pt x="3503" y="5972"/>
                  </a:cubicBezTo>
                  <a:cubicBezTo>
                    <a:pt x="3669" y="6039"/>
                    <a:pt x="3770" y="6139"/>
                    <a:pt x="3836" y="6239"/>
                  </a:cubicBezTo>
                  <a:cubicBezTo>
                    <a:pt x="3936" y="6372"/>
                    <a:pt x="3970" y="6539"/>
                    <a:pt x="4003" y="6706"/>
                  </a:cubicBezTo>
                  <a:cubicBezTo>
                    <a:pt x="4036" y="6873"/>
                    <a:pt x="4036" y="7039"/>
                    <a:pt x="4036" y="7239"/>
                  </a:cubicBezTo>
                  <a:lnTo>
                    <a:pt x="4036" y="8707"/>
                  </a:lnTo>
                  <a:cubicBezTo>
                    <a:pt x="4036" y="8874"/>
                    <a:pt x="4103" y="9041"/>
                    <a:pt x="4170" y="9174"/>
                  </a:cubicBezTo>
                  <a:cubicBezTo>
                    <a:pt x="4270" y="9308"/>
                    <a:pt x="4370" y="9441"/>
                    <a:pt x="4503" y="9508"/>
                  </a:cubicBezTo>
                  <a:cubicBezTo>
                    <a:pt x="4637" y="9574"/>
                    <a:pt x="4770" y="9675"/>
                    <a:pt x="4937" y="9708"/>
                  </a:cubicBezTo>
                  <a:cubicBezTo>
                    <a:pt x="5104" y="9741"/>
                    <a:pt x="5204" y="9808"/>
                    <a:pt x="5371" y="9808"/>
                  </a:cubicBezTo>
                  <a:cubicBezTo>
                    <a:pt x="5537" y="9808"/>
                    <a:pt x="5671" y="9808"/>
                    <a:pt x="5804" y="9741"/>
                  </a:cubicBezTo>
                  <a:cubicBezTo>
                    <a:pt x="5938" y="9708"/>
                    <a:pt x="6038" y="9641"/>
                    <a:pt x="6138" y="9574"/>
                  </a:cubicBezTo>
                  <a:cubicBezTo>
                    <a:pt x="6205" y="9541"/>
                    <a:pt x="6305" y="9474"/>
                    <a:pt x="6371" y="9341"/>
                  </a:cubicBezTo>
                  <a:cubicBezTo>
                    <a:pt x="6438" y="9208"/>
                    <a:pt x="6471" y="9074"/>
                    <a:pt x="6471" y="8907"/>
                  </a:cubicBezTo>
                  <a:cubicBezTo>
                    <a:pt x="6471" y="8874"/>
                    <a:pt x="6438" y="8807"/>
                    <a:pt x="6438" y="8707"/>
                  </a:cubicBezTo>
                  <a:cubicBezTo>
                    <a:pt x="6371" y="8640"/>
                    <a:pt x="6338" y="8540"/>
                    <a:pt x="6205" y="8407"/>
                  </a:cubicBezTo>
                  <a:cubicBezTo>
                    <a:pt x="6171" y="8407"/>
                    <a:pt x="6171" y="8374"/>
                    <a:pt x="6138" y="8340"/>
                  </a:cubicBezTo>
                  <a:cubicBezTo>
                    <a:pt x="6105" y="8307"/>
                    <a:pt x="6105" y="8274"/>
                    <a:pt x="6105" y="8207"/>
                  </a:cubicBezTo>
                  <a:lnTo>
                    <a:pt x="6105" y="7206"/>
                  </a:lnTo>
                  <a:cubicBezTo>
                    <a:pt x="6105" y="6939"/>
                    <a:pt x="6038" y="6639"/>
                    <a:pt x="5971" y="6439"/>
                  </a:cubicBezTo>
                  <a:cubicBezTo>
                    <a:pt x="5871" y="6205"/>
                    <a:pt x="5771" y="6005"/>
                    <a:pt x="5638" y="5838"/>
                  </a:cubicBezTo>
                  <a:cubicBezTo>
                    <a:pt x="5504" y="5672"/>
                    <a:pt x="5337" y="5505"/>
                    <a:pt x="5171" y="5438"/>
                  </a:cubicBezTo>
                  <a:lnTo>
                    <a:pt x="4670" y="5171"/>
                  </a:lnTo>
                  <a:cubicBezTo>
                    <a:pt x="4937" y="5105"/>
                    <a:pt x="5171" y="4971"/>
                    <a:pt x="5337" y="4871"/>
                  </a:cubicBezTo>
                  <a:cubicBezTo>
                    <a:pt x="5504" y="4804"/>
                    <a:pt x="5671" y="4638"/>
                    <a:pt x="5804" y="4504"/>
                  </a:cubicBezTo>
                  <a:cubicBezTo>
                    <a:pt x="5938" y="4337"/>
                    <a:pt x="6004" y="4204"/>
                    <a:pt x="6105" y="4037"/>
                  </a:cubicBezTo>
                  <a:cubicBezTo>
                    <a:pt x="6138" y="3870"/>
                    <a:pt x="6205" y="3704"/>
                    <a:pt x="6271" y="3604"/>
                  </a:cubicBezTo>
                  <a:cubicBezTo>
                    <a:pt x="6305" y="3437"/>
                    <a:pt x="6338" y="3303"/>
                    <a:pt x="6338" y="3170"/>
                  </a:cubicBezTo>
                  <a:lnTo>
                    <a:pt x="6338" y="2870"/>
                  </a:lnTo>
                  <a:cubicBezTo>
                    <a:pt x="6338" y="2503"/>
                    <a:pt x="6305" y="2203"/>
                    <a:pt x="6205" y="1936"/>
                  </a:cubicBezTo>
                  <a:cubicBezTo>
                    <a:pt x="6138" y="1635"/>
                    <a:pt x="6004" y="1435"/>
                    <a:pt x="5871" y="1202"/>
                  </a:cubicBezTo>
                  <a:cubicBezTo>
                    <a:pt x="5704" y="1002"/>
                    <a:pt x="5537" y="835"/>
                    <a:pt x="5371" y="701"/>
                  </a:cubicBezTo>
                  <a:cubicBezTo>
                    <a:pt x="5204" y="601"/>
                    <a:pt x="5037" y="468"/>
                    <a:pt x="4837" y="368"/>
                  </a:cubicBezTo>
                  <a:cubicBezTo>
                    <a:pt x="4370" y="168"/>
                    <a:pt x="3870" y="34"/>
                    <a:pt x="3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2577850" y="3181875"/>
              <a:ext cx="126775" cy="241050"/>
            </a:xfrm>
            <a:custGeom>
              <a:avLst/>
              <a:gdLst/>
              <a:ahLst/>
              <a:cxnLst/>
              <a:rect l="l" t="t" r="r" b="b"/>
              <a:pathLst>
                <a:path w="5071" h="9642" extrusionOk="0">
                  <a:moveTo>
                    <a:pt x="1068" y="1"/>
                  </a:moveTo>
                  <a:cubicBezTo>
                    <a:pt x="834" y="1"/>
                    <a:pt x="667" y="1"/>
                    <a:pt x="501" y="134"/>
                  </a:cubicBezTo>
                  <a:cubicBezTo>
                    <a:pt x="334" y="268"/>
                    <a:pt x="234" y="335"/>
                    <a:pt x="167" y="501"/>
                  </a:cubicBezTo>
                  <a:cubicBezTo>
                    <a:pt x="100" y="635"/>
                    <a:pt x="34" y="802"/>
                    <a:pt x="34" y="1002"/>
                  </a:cubicBezTo>
                  <a:cubicBezTo>
                    <a:pt x="0" y="1202"/>
                    <a:pt x="0" y="1369"/>
                    <a:pt x="0" y="1602"/>
                  </a:cubicBezTo>
                  <a:lnTo>
                    <a:pt x="67" y="1602"/>
                  </a:lnTo>
                  <a:lnTo>
                    <a:pt x="67" y="8640"/>
                  </a:lnTo>
                  <a:cubicBezTo>
                    <a:pt x="67" y="8841"/>
                    <a:pt x="67" y="9041"/>
                    <a:pt x="167" y="9174"/>
                  </a:cubicBezTo>
                  <a:cubicBezTo>
                    <a:pt x="200" y="9308"/>
                    <a:pt x="301" y="9374"/>
                    <a:pt x="467" y="9474"/>
                  </a:cubicBezTo>
                  <a:cubicBezTo>
                    <a:pt x="634" y="9541"/>
                    <a:pt x="734" y="9608"/>
                    <a:pt x="968" y="9608"/>
                  </a:cubicBezTo>
                  <a:cubicBezTo>
                    <a:pt x="1168" y="9641"/>
                    <a:pt x="1368" y="9641"/>
                    <a:pt x="1635" y="9641"/>
                  </a:cubicBezTo>
                  <a:lnTo>
                    <a:pt x="3570" y="9641"/>
                  </a:lnTo>
                  <a:cubicBezTo>
                    <a:pt x="3736" y="9641"/>
                    <a:pt x="3970" y="9608"/>
                    <a:pt x="4137" y="9608"/>
                  </a:cubicBezTo>
                  <a:cubicBezTo>
                    <a:pt x="4337" y="9608"/>
                    <a:pt x="4504" y="9508"/>
                    <a:pt x="4637" y="9474"/>
                  </a:cubicBezTo>
                  <a:cubicBezTo>
                    <a:pt x="4737" y="9441"/>
                    <a:pt x="4870" y="9308"/>
                    <a:pt x="4971" y="9174"/>
                  </a:cubicBezTo>
                  <a:cubicBezTo>
                    <a:pt x="5037" y="9041"/>
                    <a:pt x="5071" y="8874"/>
                    <a:pt x="5071" y="8640"/>
                  </a:cubicBezTo>
                  <a:cubicBezTo>
                    <a:pt x="5071" y="8440"/>
                    <a:pt x="5037" y="8207"/>
                    <a:pt x="4971" y="8107"/>
                  </a:cubicBezTo>
                  <a:cubicBezTo>
                    <a:pt x="4870" y="7973"/>
                    <a:pt x="4804" y="7873"/>
                    <a:pt x="4637" y="7807"/>
                  </a:cubicBezTo>
                  <a:cubicBezTo>
                    <a:pt x="4470" y="7706"/>
                    <a:pt x="4303" y="7673"/>
                    <a:pt x="4137" y="7673"/>
                  </a:cubicBezTo>
                  <a:cubicBezTo>
                    <a:pt x="3970" y="7640"/>
                    <a:pt x="3803" y="7640"/>
                    <a:pt x="3570" y="7640"/>
                  </a:cubicBezTo>
                  <a:lnTo>
                    <a:pt x="2202" y="7640"/>
                  </a:lnTo>
                  <a:lnTo>
                    <a:pt x="2202" y="1602"/>
                  </a:lnTo>
                  <a:cubicBezTo>
                    <a:pt x="2202" y="1369"/>
                    <a:pt x="2169" y="1202"/>
                    <a:pt x="2169" y="1002"/>
                  </a:cubicBezTo>
                  <a:cubicBezTo>
                    <a:pt x="2169" y="835"/>
                    <a:pt x="2135" y="668"/>
                    <a:pt x="2035" y="501"/>
                  </a:cubicBezTo>
                  <a:cubicBezTo>
                    <a:pt x="1968" y="335"/>
                    <a:pt x="1868" y="201"/>
                    <a:pt x="1702" y="134"/>
                  </a:cubicBezTo>
                  <a:cubicBezTo>
                    <a:pt x="1535" y="34"/>
                    <a:pt x="1335" y="1"/>
                    <a:pt x="10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2737950" y="3181875"/>
              <a:ext cx="151800" cy="241875"/>
            </a:xfrm>
            <a:custGeom>
              <a:avLst/>
              <a:gdLst/>
              <a:ahLst/>
              <a:cxnLst/>
              <a:rect l="l" t="t" r="r" b="b"/>
              <a:pathLst>
                <a:path w="6072" h="9675" extrusionOk="0">
                  <a:moveTo>
                    <a:pt x="3003" y="1635"/>
                  </a:moveTo>
                  <a:cubicBezTo>
                    <a:pt x="3203" y="1669"/>
                    <a:pt x="3403" y="1702"/>
                    <a:pt x="3570" y="1802"/>
                  </a:cubicBezTo>
                  <a:cubicBezTo>
                    <a:pt x="3637" y="1802"/>
                    <a:pt x="3670" y="1869"/>
                    <a:pt x="3770" y="1936"/>
                  </a:cubicBezTo>
                  <a:cubicBezTo>
                    <a:pt x="3804" y="1969"/>
                    <a:pt x="3904" y="2036"/>
                    <a:pt x="3937" y="2136"/>
                  </a:cubicBezTo>
                  <a:cubicBezTo>
                    <a:pt x="3970" y="2203"/>
                    <a:pt x="4004" y="2303"/>
                    <a:pt x="4070" y="2436"/>
                  </a:cubicBezTo>
                  <a:cubicBezTo>
                    <a:pt x="4104" y="2536"/>
                    <a:pt x="4104" y="2670"/>
                    <a:pt x="4104" y="2836"/>
                  </a:cubicBezTo>
                  <a:lnTo>
                    <a:pt x="4104" y="6939"/>
                  </a:lnTo>
                  <a:cubicBezTo>
                    <a:pt x="4104" y="7073"/>
                    <a:pt x="4104" y="7173"/>
                    <a:pt x="4070" y="7306"/>
                  </a:cubicBezTo>
                  <a:cubicBezTo>
                    <a:pt x="4004" y="7440"/>
                    <a:pt x="3970" y="7506"/>
                    <a:pt x="3937" y="7573"/>
                  </a:cubicBezTo>
                  <a:cubicBezTo>
                    <a:pt x="3904" y="7673"/>
                    <a:pt x="3837" y="7740"/>
                    <a:pt x="3770" y="7807"/>
                  </a:cubicBezTo>
                  <a:cubicBezTo>
                    <a:pt x="3670" y="7840"/>
                    <a:pt x="3637" y="7873"/>
                    <a:pt x="3570" y="7907"/>
                  </a:cubicBezTo>
                  <a:cubicBezTo>
                    <a:pt x="3403" y="8007"/>
                    <a:pt x="3203" y="8040"/>
                    <a:pt x="3003" y="8040"/>
                  </a:cubicBezTo>
                  <a:lnTo>
                    <a:pt x="2102" y="8040"/>
                  </a:lnTo>
                  <a:lnTo>
                    <a:pt x="2102" y="1635"/>
                  </a:lnTo>
                  <a:close/>
                  <a:moveTo>
                    <a:pt x="1068" y="1"/>
                  </a:moveTo>
                  <a:cubicBezTo>
                    <a:pt x="768" y="1"/>
                    <a:pt x="568" y="34"/>
                    <a:pt x="435" y="134"/>
                  </a:cubicBezTo>
                  <a:cubicBezTo>
                    <a:pt x="301" y="268"/>
                    <a:pt x="234" y="335"/>
                    <a:pt x="134" y="501"/>
                  </a:cubicBezTo>
                  <a:cubicBezTo>
                    <a:pt x="68" y="635"/>
                    <a:pt x="1" y="802"/>
                    <a:pt x="1" y="1002"/>
                  </a:cubicBezTo>
                  <a:lnTo>
                    <a:pt x="1" y="1602"/>
                  </a:lnTo>
                  <a:lnTo>
                    <a:pt x="1" y="8107"/>
                  </a:lnTo>
                  <a:lnTo>
                    <a:pt x="1" y="8674"/>
                  </a:lnTo>
                  <a:cubicBezTo>
                    <a:pt x="68" y="8841"/>
                    <a:pt x="68" y="9007"/>
                    <a:pt x="134" y="9174"/>
                  </a:cubicBezTo>
                  <a:cubicBezTo>
                    <a:pt x="168" y="9341"/>
                    <a:pt x="301" y="9474"/>
                    <a:pt x="435" y="9541"/>
                  </a:cubicBezTo>
                  <a:cubicBezTo>
                    <a:pt x="601" y="9641"/>
                    <a:pt x="801" y="9675"/>
                    <a:pt x="1068" y="9675"/>
                  </a:cubicBezTo>
                  <a:lnTo>
                    <a:pt x="3403" y="9675"/>
                  </a:lnTo>
                  <a:cubicBezTo>
                    <a:pt x="3904" y="9641"/>
                    <a:pt x="4304" y="9508"/>
                    <a:pt x="4738" y="9308"/>
                  </a:cubicBezTo>
                  <a:cubicBezTo>
                    <a:pt x="4904" y="9208"/>
                    <a:pt x="5071" y="9107"/>
                    <a:pt x="5238" y="8974"/>
                  </a:cubicBezTo>
                  <a:cubicBezTo>
                    <a:pt x="5338" y="8841"/>
                    <a:pt x="5505" y="8674"/>
                    <a:pt x="5638" y="8474"/>
                  </a:cubicBezTo>
                  <a:cubicBezTo>
                    <a:pt x="5772" y="8274"/>
                    <a:pt x="5838" y="8040"/>
                    <a:pt x="5938" y="7773"/>
                  </a:cubicBezTo>
                  <a:cubicBezTo>
                    <a:pt x="6005" y="7473"/>
                    <a:pt x="6072" y="7173"/>
                    <a:pt x="6072" y="6806"/>
                  </a:cubicBezTo>
                  <a:lnTo>
                    <a:pt x="6072" y="2503"/>
                  </a:lnTo>
                  <a:cubicBezTo>
                    <a:pt x="6072" y="2069"/>
                    <a:pt x="5972" y="1736"/>
                    <a:pt x="5805" y="1402"/>
                  </a:cubicBezTo>
                  <a:cubicBezTo>
                    <a:pt x="5672" y="1102"/>
                    <a:pt x="5438" y="835"/>
                    <a:pt x="5171" y="635"/>
                  </a:cubicBezTo>
                  <a:cubicBezTo>
                    <a:pt x="4904" y="401"/>
                    <a:pt x="4604" y="301"/>
                    <a:pt x="4237" y="168"/>
                  </a:cubicBezTo>
                  <a:cubicBezTo>
                    <a:pt x="3837" y="34"/>
                    <a:pt x="3470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0" name="Google Shape;1480;p35"/>
          <p:cNvGrpSpPr/>
          <p:nvPr/>
        </p:nvGrpSpPr>
        <p:grpSpPr>
          <a:xfrm>
            <a:off x="5027313" y="484888"/>
            <a:ext cx="1612825" cy="785575"/>
            <a:chOff x="1711400" y="1574075"/>
            <a:chExt cx="1612825" cy="785575"/>
          </a:xfrm>
        </p:grpSpPr>
        <p:sp>
          <p:nvSpPr>
            <p:cNvPr id="1481" name="Google Shape;1481;p35"/>
            <p:cNvSpPr/>
            <p:nvPr/>
          </p:nvSpPr>
          <p:spPr>
            <a:xfrm>
              <a:off x="1711400" y="1574075"/>
              <a:ext cx="1612825" cy="785575"/>
            </a:xfrm>
            <a:custGeom>
              <a:avLst/>
              <a:gdLst/>
              <a:ahLst/>
              <a:cxnLst/>
              <a:rect l="l" t="t" r="r" b="b"/>
              <a:pathLst>
                <a:path w="64513" h="31423" extrusionOk="0">
                  <a:moveTo>
                    <a:pt x="58409" y="18147"/>
                  </a:moveTo>
                  <a:cubicBezTo>
                    <a:pt x="58842" y="18580"/>
                    <a:pt x="59209" y="19081"/>
                    <a:pt x="59509" y="19581"/>
                  </a:cubicBezTo>
                  <a:cubicBezTo>
                    <a:pt x="60143" y="20615"/>
                    <a:pt x="60477" y="21783"/>
                    <a:pt x="60477" y="22750"/>
                  </a:cubicBezTo>
                  <a:cubicBezTo>
                    <a:pt x="60477" y="23384"/>
                    <a:pt x="60243" y="23784"/>
                    <a:pt x="60143" y="23851"/>
                  </a:cubicBezTo>
                  <a:cubicBezTo>
                    <a:pt x="60076" y="23917"/>
                    <a:pt x="60010" y="23917"/>
                    <a:pt x="59876" y="23917"/>
                  </a:cubicBezTo>
                  <a:cubicBezTo>
                    <a:pt x="59710" y="23917"/>
                    <a:pt x="59409" y="23851"/>
                    <a:pt x="58976" y="23617"/>
                  </a:cubicBezTo>
                  <a:cubicBezTo>
                    <a:pt x="58142" y="23150"/>
                    <a:pt x="57308" y="22316"/>
                    <a:pt x="56674" y="21249"/>
                  </a:cubicBezTo>
                  <a:cubicBezTo>
                    <a:pt x="56507" y="20949"/>
                    <a:pt x="56374" y="20648"/>
                    <a:pt x="56240" y="20382"/>
                  </a:cubicBezTo>
                  <a:lnTo>
                    <a:pt x="58409" y="18147"/>
                  </a:lnTo>
                  <a:close/>
                  <a:moveTo>
                    <a:pt x="3036" y="0"/>
                  </a:moveTo>
                  <a:cubicBezTo>
                    <a:pt x="1368" y="0"/>
                    <a:pt x="0" y="1401"/>
                    <a:pt x="0" y="3069"/>
                  </a:cubicBezTo>
                  <a:lnTo>
                    <a:pt x="0" y="28387"/>
                  </a:lnTo>
                  <a:cubicBezTo>
                    <a:pt x="0" y="30055"/>
                    <a:pt x="1368" y="31423"/>
                    <a:pt x="3036" y="31423"/>
                  </a:cubicBezTo>
                  <a:lnTo>
                    <a:pt x="44232" y="31423"/>
                  </a:lnTo>
                  <a:cubicBezTo>
                    <a:pt x="45066" y="31423"/>
                    <a:pt x="45833" y="31089"/>
                    <a:pt x="46400" y="30489"/>
                  </a:cubicBezTo>
                  <a:lnTo>
                    <a:pt x="53238" y="23450"/>
                  </a:lnTo>
                  <a:cubicBezTo>
                    <a:pt x="54239" y="25085"/>
                    <a:pt x="55573" y="26419"/>
                    <a:pt x="57041" y="27220"/>
                  </a:cubicBezTo>
                  <a:cubicBezTo>
                    <a:pt x="58008" y="27720"/>
                    <a:pt x="58909" y="27954"/>
                    <a:pt x="59876" y="27954"/>
                  </a:cubicBezTo>
                  <a:cubicBezTo>
                    <a:pt x="60710" y="27954"/>
                    <a:pt x="61477" y="27753"/>
                    <a:pt x="62178" y="27320"/>
                  </a:cubicBezTo>
                  <a:cubicBezTo>
                    <a:pt x="63646" y="26453"/>
                    <a:pt x="64480" y="24818"/>
                    <a:pt x="64513" y="22783"/>
                  </a:cubicBezTo>
                  <a:cubicBezTo>
                    <a:pt x="64513" y="21115"/>
                    <a:pt x="64013" y="19247"/>
                    <a:pt x="63012" y="17546"/>
                  </a:cubicBezTo>
                  <a:cubicBezTo>
                    <a:pt x="62011" y="15812"/>
                    <a:pt x="60644" y="14444"/>
                    <a:pt x="59142" y="13643"/>
                  </a:cubicBezTo>
                  <a:cubicBezTo>
                    <a:pt x="58909" y="13510"/>
                    <a:pt x="58709" y="13443"/>
                    <a:pt x="58509" y="13343"/>
                  </a:cubicBezTo>
                  <a:lnTo>
                    <a:pt x="46433" y="934"/>
                  </a:lnTo>
                  <a:cubicBezTo>
                    <a:pt x="45866" y="334"/>
                    <a:pt x="45099" y="0"/>
                    <a:pt x="44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1753100" y="1617425"/>
              <a:ext cx="1409350" cy="700525"/>
            </a:xfrm>
            <a:custGeom>
              <a:avLst/>
              <a:gdLst/>
              <a:ahLst/>
              <a:cxnLst/>
              <a:rect l="l" t="t" r="r" b="b"/>
              <a:pathLst>
                <a:path w="56374" h="28021" extrusionOk="0">
                  <a:moveTo>
                    <a:pt x="1368" y="1"/>
                  </a:moveTo>
                  <a:lnTo>
                    <a:pt x="42564" y="1"/>
                  </a:lnTo>
                  <a:cubicBezTo>
                    <a:pt x="42964" y="1"/>
                    <a:pt x="43264" y="134"/>
                    <a:pt x="43565" y="401"/>
                  </a:cubicBezTo>
                  <a:lnTo>
                    <a:pt x="55873" y="13044"/>
                  </a:lnTo>
                  <a:cubicBezTo>
                    <a:pt x="56374" y="13577"/>
                    <a:pt x="56374" y="14411"/>
                    <a:pt x="55873" y="14978"/>
                  </a:cubicBezTo>
                  <a:lnTo>
                    <a:pt x="43565" y="27587"/>
                  </a:lnTo>
                  <a:cubicBezTo>
                    <a:pt x="43331" y="27887"/>
                    <a:pt x="42997" y="28021"/>
                    <a:pt x="42564" y="28021"/>
                  </a:cubicBezTo>
                  <a:lnTo>
                    <a:pt x="1368" y="28021"/>
                  </a:lnTo>
                  <a:cubicBezTo>
                    <a:pt x="634" y="28021"/>
                    <a:pt x="0" y="27387"/>
                    <a:pt x="0" y="26653"/>
                  </a:cubicBezTo>
                  <a:lnTo>
                    <a:pt x="0" y="1335"/>
                  </a:lnTo>
                  <a:cubicBezTo>
                    <a:pt x="0" y="635"/>
                    <a:pt x="601" y="1"/>
                    <a:pt x="1368" y="1"/>
                  </a:cubicBezTo>
                  <a:close/>
                  <a:moveTo>
                    <a:pt x="51537" y="12310"/>
                  </a:moveTo>
                  <a:cubicBezTo>
                    <a:pt x="50570" y="12310"/>
                    <a:pt x="49836" y="13044"/>
                    <a:pt x="49836" y="14011"/>
                  </a:cubicBezTo>
                  <a:cubicBezTo>
                    <a:pt x="49836" y="14978"/>
                    <a:pt x="50570" y="15712"/>
                    <a:pt x="51537" y="15712"/>
                  </a:cubicBezTo>
                  <a:cubicBezTo>
                    <a:pt x="52504" y="15712"/>
                    <a:pt x="53238" y="14978"/>
                    <a:pt x="53238" y="14011"/>
                  </a:cubicBezTo>
                  <a:cubicBezTo>
                    <a:pt x="53238" y="13077"/>
                    <a:pt x="52504" y="12310"/>
                    <a:pt x="51537" y="12310"/>
                  </a:cubicBezTo>
                  <a:close/>
                </a:path>
              </a:pathLst>
            </a:custGeom>
            <a:solidFill>
              <a:srgbClr val="BD6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3045675" y="1944325"/>
              <a:ext cx="236875" cy="291900"/>
            </a:xfrm>
            <a:custGeom>
              <a:avLst/>
              <a:gdLst/>
              <a:ahLst/>
              <a:cxnLst/>
              <a:rect l="l" t="t" r="r" b="b"/>
              <a:pathLst>
                <a:path w="9475" h="11676" extrusionOk="0">
                  <a:moveTo>
                    <a:pt x="4170" y="1"/>
                  </a:moveTo>
                  <a:cubicBezTo>
                    <a:pt x="4437" y="101"/>
                    <a:pt x="4704" y="234"/>
                    <a:pt x="4971" y="334"/>
                  </a:cubicBezTo>
                  <a:cubicBezTo>
                    <a:pt x="6138" y="968"/>
                    <a:pt x="7306" y="2102"/>
                    <a:pt x="8173" y="3603"/>
                  </a:cubicBezTo>
                  <a:cubicBezTo>
                    <a:pt x="9040" y="5105"/>
                    <a:pt x="9474" y="6639"/>
                    <a:pt x="9474" y="7973"/>
                  </a:cubicBezTo>
                  <a:cubicBezTo>
                    <a:pt x="9441" y="9341"/>
                    <a:pt x="8907" y="10508"/>
                    <a:pt x="7973" y="11109"/>
                  </a:cubicBezTo>
                  <a:cubicBezTo>
                    <a:pt x="6972" y="11676"/>
                    <a:pt x="5705" y="11576"/>
                    <a:pt x="4504" y="10942"/>
                  </a:cubicBezTo>
                  <a:cubicBezTo>
                    <a:pt x="3336" y="10308"/>
                    <a:pt x="2169" y="9174"/>
                    <a:pt x="1302" y="7673"/>
                  </a:cubicBezTo>
                  <a:cubicBezTo>
                    <a:pt x="434" y="6172"/>
                    <a:pt x="1" y="4638"/>
                    <a:pt x="1" y="3303"/>
                  </a:cubicBezTo>
                  <a:cubicBezTo>
                    <a:pt x="34" y="1969"/>
                    <a:pt x="501" y="835"/>
                    <a:pt x="1435" y="234"/>
                  </a:cubicBezTo>
                  <a:cubicBezTo>
                    <a:pt x="1502" y="435"/>
                    <a:pt x="1602" y="668"/>
                    <a:pt x="1602" y="935"/>
                  </a:cubicBezTo>
                  <a:lnTo>
                    <a:pt x="1602" y="935"/>
                  </a:lnTo>
                  <a:cubicBezTo>
                    <a:pt x="1001" y="1435"/>
                    <a:pt x="701" y="2269"/>
                    <a:pt x="701" y="3270"/>
                  </a:cubicBezTo>
                  <a:cubicBezTo>
                    <a:pt x="701" y="4471"/>
                    <a:pt x="1101" y="5938"/>
                    <a:pt x="1869" y="7306"/>
                  </a:cubicBezTo>
                  <a:cubicBezTo>
                    <a:pt x="2669" y="8674"/>
                    <a:pt x="3770" y="9708"/>
                    <a:pt x="4837" y="10308"/>
                  </a:cubicBezTo>
                  <a:cubicBezTo>
                    <a:pt x="5838" y="10842"/>
                    <a:pt x="6872" y="10975"/>
                    <a:pt x="7639" y="10508"/>
                  </a:cubicBezTo>
                  <a:cubicBezTo>
                    <a:pt x="8373" y="10041"/>
                    <a:pt x="8807" y="9141"/>
                    <a:pt x="8807" y="7973"/>
                  </a:cubicBezTo>
                  <a:cubicBezTo>
                    <a:pt x="8807" y="6772"/>
                    <a:pt x="8440" y="5305"/>
                    <a:pt x="7639" y="3937"/>
                  </a:cubicBezTo>
                  <a:cubicBezTo>
                    <a:pt x="6839" y="2536"/>
                    <a:pt x="5771" y="1502"/>
                    <a:pt x="4671" y="935"/>
                  </a:cubicBezTo>
                  <a:cubicBezTo>
                    <a:pt x="4637" y="935"/>
                    <a:pt x="4604" y="902"/>
                    <a:pt x="4537" y="902"/>
                  </a:cubicBezTo>
                  <a:cubicBezTo>
                    <a:pt x="4504" y="601"/>
                    <a:pt x="4370" y="268"/>
                    <a:pt x="41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1828975" y="1791725"/>
              <a:ext cx="98425" cy="141800"/>
            </a:xfrm>
            <a:custGeom>
              <a:avLst/>
              <a:gdLst/>
              <a:ahLst/>
              <a:cxnLst/>
              <a:rect l="l" t="t" r="r" b="b"/>
              <a:pathLst>
                <a:path w="3937" h="5672" extrusionOk="0">
                  <a:moveTo>
                    <a:pt x="2102" y="1035"/>
                  </a:moveTo>
                  <a:lnTo>
                    <a:pt x="2669" y="3203"/>
                  </a:lnTo>
                  <a:lnTo>
                    <a:pt x="1368" y="3203"/>
                  </a:lnTo>
                  <a:lnTo>
                    <a:pt x="1969" y="1035"/>
                  </a:lnTo>
                  <a:close/>
                  <a:moveTo>
                    <a:pt x="1735" y="0"/>
                  </a:moveTo>
                  <a:cubicBezTo>
                    <a:pt x="1568" y="0"/>
                    <a:pt x="1468" y="34"/>
                    <a:pt x="1335" y="67"/>
                  </a:cubicBezTo>
                  <a:cubicBezTo>
                    <a:pt x="1235" y="101"/>
                    <a:pt x="1135" y="167"/>
                    <a:pt x="1101" y="234"/>
                  </a:cubicBezTo>
                  <a:cubicBezTo>
                    <a:pt x="1001" y="334"/>
                    <a:pt x="968" y="401"/>
                    <a:pt x="935" y="501"/>
                  </a:cubicBezTo>
                  <a:cubicBezTo>
                    <a:pt x="901" y="568"/>
                    <a:pt x="901" y="701"/>
                    <a:pt x="835" y="768"/>
                  </a:cubicBezTo>
                  <a:cubicBezTo>
                    <a:pt x="734" y="1235"/>
                    <a:pt x="601" y="1702"/>
                    <a:pt x="434" y="2202"/>
                  </a:cubicBezTo>
                  <a:cubicBezTo>
                    <a:pt x="301" y="2669"/>
                    <a:pt x="134" y="3169"/>
                    <a:pt x="1" y="3603"/>
                  </a:cubicBezTo>
                  <a:lnTo>
                    <a:pt x="1" y="3903"/>
                  </a:lnTo>
                  <a:lnTo>
                    <a:pt x="1" y="4203"/>
                  </a:lnTo>
                  <a:lnTo>
                    <a:pt x="1" y="4504"/>
                  </a:lnTo>
                  <a:lnTo>
                    <a:pt x="1" y="4737"/>
                  </a:lnTo>
                  <a:lnTo>
                    <a:pt x="1" y="4871"/>
                  </a:lnTo>
                  <a:lnTo>
                    <a:pt x="1" y="5171"/>
                  </a:lnTo>
                  <a:cubicBezTo>
                    <a:pt x="1" y="5238"/>
                    <a:pt x="1" y="5338"/>
                    <a:pt x="67" y="5404"/>
                  </a:cubicBezTo>
                  <a:cubicBezTo>
                    <a:pt x="101" y="5438"/>
                    <a:pt x="134" y="5538"/>
                    <a:pt x="234" y="5571"/>
                  </a:cubicBezTo>
                  <a:cubicBezTo>
                    <a:pt x="301" y="5604"/>
                    <a:pt x="434" y="5671"/>
                    <a:pt x="534" y="5671"/>
                  </a:cubicBezTo>
                  <a:cubicBezTo>
                    <a:pt x="701" y="5671"/>
                    <a:pt x="801" y="5604"/>
                    <a:pt x="868" y="5571"/>
                  </a:cubicBezTo>
                  <a:cubicBezTo>
                    <a:pt x="968" y="5538"/>
                    <a:pt x="1001" y="5471"/>
                    <a:pt x="1035" y="5404"/>
                  </a:cubicBezTo>
                  <a:cubicBezTo>
                    <a:pt x="1101" y="5338"/>
                    <a:pt x="1135" y="5238"/>
                    <a:pt x="1135" y="5171"/>
                  </a:cubicBezTo>
                  <a:lnTo>
                    <a:pt x="1135" y="4871"/>
                  </a:lnTo>
                  <a:lnTo>
                    <a:pt x="1135" y="4270"/>
                  </a:lnTo>
                  <a:lnTo>
                    <a:pt x="2769" y="4270"/>
                  </a:lnTo>
                  <a:lnTo>
                    <a:pt x="2769" y="4871"/>
                  </a:lnTo>
                  <a:lnTo>
                    <a:pt x="2769" y="5171"/>
                  </a:lnTo>
                  <a:cubicBezTo>
                    <a:pt x="2803" y="5238"/>
                    <a:pt x="2803" y="5338"/>
                    <a:pt x="2836" y="5404"/>
                  </a:cubicBezTo>
                  <a:cubicBezTo>
                    <a:pt x="2903" y="5438"/>
                    <a:pt x="2936" y="5538"/>
                    <a:pt x="3003" y="5571"/>
                  </a:cubicBezTo>
                  <a:cubicBezTo>
                    <a:pt x="3103" y="5604"/>
                    <a:pt x="3236" y="5671"/>
                    <a:pt x="3336" y="5671"/>
                  </a:cubicBezTo>
                  <a:cubicBezTo>
                    <a:pt x="3503" y="5671"/>
                    <a:pt x="3603" y="5604"/>
                    <a:pt x="3670" y="5571"/>
                  </a:cubicBezTo>
                  <a:cubicBezTo>
                    <a:pt x="3770" y="5538"/>
                    <a:pt x="3803" y="5471"/>
                    <a:pt x="3837" y="5404"/>
                  </a:cubicBezTo>
                  <a:cubicBezTo>
                    <a:pt x="3903" y="5338"/>
                    <a:pt x="3937" y="5238"/>
                    <a:pt x="3937" y="5171"/>
                  </a:cubicBezTo>
                  <a:lnTo>
                    <a:pt x="3937" y="4871"/>
                  </a:lnTo>
                  <a:lnTo>
                    <a:pt x="3937" y="4737"/>
                  </a:lnTo>
                  <a:lnTo>
                    <a:pt x="3937" y="4203"/>
                  </a:lnTo>
                  <a:lnTo>
                    <a:pt x="3937" y="3603"/>
                  </a:lnTo>
                  <a:lnTo>
                    <a:pt x="3003" y="768"/>
                  </a:lnTo>
                  <a:cubicBezTo>
                    <a:pt x="3003" y="701"/>
                    <a:pt x="2969" y="568"/>
                    <a:pt x="2936" y="501"/>
                  </a:cubicBezTo>
                  <a:cubicBezTo>
                    <a:pt x="2903" y="401"/>
                    <a:pt x="2803" y="334"/>
                    <a:pt x="2769" y="234"/>
                  </a:cubicBezTo>
                  <a:cubicBezTo>
                    <a:pt x="2669" y="167"/>
                    <a:pt x="2602" y="101"/>
                    <a:pt x="2502" y="67"/>
                  </a:cubicBezTo>
                  <a:cubicBezTo>
                    <a:pt x="2436" y="34"/>
                    <a:pt x="2302" y="0"/>
                    <a:pt x="2135" y="0"/>
                  </a:cubicBezTo>
                  <a:close/>
                </a:path>
              </a:pathLst>
            </a:custGeom>
            <a:solidFill>
              <a:srgbClr val="F0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1948225" y="1790050"/>
              <a:ext cx="88425" cy="141800"/>
            </a:xfrm>
            <a:custGeom>
              <a:avLst/>
              <a:gdLst/>
              <a:ahLst/>
              <a:cxnLst/>
              <a:rect l="l" t="t" r="r" b="b"/>
              <a:pathLst>
                <a:path w="3537" h="5672" extrusionOk="0">
                  <a:moveTo>
                    <a:pt x="1802" y="1001"/>
                  </a:moveTo>
                  <a:cubicBezTo>
                    <a:pt x="1869" y="1001"/>
                    <a:pt x="2002" y="1068"/>
                    <a:pt x="2069" y="1102"/>
                  </a:cubicBezTo>
                  <a:cubicBezTo>
                    <a:pt x="2136" y="1102"/>
                    <a:pt x="2202" y="1135"/>
                    <a:pt x="2202" y="1168"/>
                  </a:cubicBezTo>
                  <a:cubicBezTo>
                    <a:pt x="2202" y="1235"/>
                    <a:pt x="2236" y="1268"/>
                    <a:pt x="2302" y="1302"/>
                  </a:cubicBezTo>
                  <a:cubicBezTo>
                    <a:pt x="2336" y="1335"/>
                    <a:pt x="2369" y="1402"/>
                    <a:pt x="2369" y="1468"/>
                  </a:cubicBezTo>
                  <a:cubicBezTo>
                    <a:pt x="2402" y="1569"/>
                    <a:pt x="2402" y="1635"/>
                    <a:pt x="2402" y="1735"/>
                  </a:cubicBezTo>
                  <a:lnTo>
                    <a:pt x="2402" y="4104"/>
                  </a:lnTo>
                  <a:cubicBezTo>
                    <a:pt x="2402" y="4170"/>
                    <a:pt x="2369" y="4270"/>
                    <a:pt x="2369" y="4304"/>
                  </a:cubicBezTo>
                  <a:cubicBezTo>
                    <a:pt x="2336" y="4404"/>
                    <a:pt x="2336" y="4437"/>
                    <a:pt x="2302" y="4471"/>
                  </a:cubicBezTo>
                  <a:cubicBezTo>
                    <a:pt x="2302" y="4504"/>
                    <a:pt x="2236" y="4571"/>
                    <a:pt x="2202" y="4604"/>
                  </a:cubicBezTo>
                  <a:cubicBezTo>
                    <a:pt x="2169" y="4637"/>
                    <a:pt x="2136" y="4671"/>
                    <a:pt x="2069" y="4671"/>
                  </a:cubicBezTo>
                  <a:cubicBezTo>
                    <a:pt x="2002" y="4737"/>
                    <a:pt x="1902" y="4771"/>
                    <a:pt x="1802" y="4771"/>
                  </a:cubicBezTo>
                  <a:lnTo>
                    <a:pt x="1235" y="4771"/>
                  </a:lnTo>
                  <a:lnTo>
                    <a:pt x="1235" y="1001"/>
                  </a:lnTo>
                  <a:close/>
                  <a:moveTo>
                    <a:pt x="601" y="1"/>
                  </a:moveTo>
                  <a:cubicBezTo>
                    <a:pt x="434" y="1"/>
                    <a:pt x="334" y="67"/>
                    <a:pt x="234" y="101"/>
                  </a:cubicBezTo>
                  <a:cubicBezTo>
                    <a:pt x="167" y="134"/>
                    <a:pt x="101" y="234"/>
                    <a:pt x="67" y="301"/>
                  </a:cubicBezTo>
                  <a:cubicBezTo>
                    <a:pt x="34" y="368"/>
                    <a:pt x="1" y="468"/>
                    <a:pt x="1" y="601"/>
                  </a:cubicBezTo>
                  <a:lnTo>
                    <a:pt x="1" y="935"/>
                  </a:lnTo>
                  <a:lnTo>
                    <a:pt x="1" y="4771"/>
                  </a:lnTo>
                  <a:lnTo>
                    <a:pt x="1" y="5104"/>
                  </a:lnTo>
                  <a:cubicBezTo>
                    <a:pt x="34" y="5204"/>
                    <a:pt x="34" y="5305"/>
                    <a:pt x="67" y="5371"/>
                  </a:cubicBezTo>
                  <a:cubicBezTo>
                    <a:pt x="101" y="5471"/>
                    <a:pt x="167" y="5538"/>
                    <a:pt x="234" y="5605"/>
                  </a:cubicBezTo>
                  <a:cubicBezTo>
                    <a:pt x="334" y="5638"/>
                    <a:pt x="434" y="5671"/>
                    <a:pt x="601" y="5671"/>
                  </a:cubicBezTo>
                  <a:lnTo>
                    <a:pt x="1935" y="5671"/>
                  </a:lnTo>
                  <a:cubicBezTo>
                    <a:pt x="2236" y="5671"/>
                    <a:pt x="2502" y="5605"/>
                    <a:pt x="2736" y="5471"/>
                  </a:cubicBezTo>
                  <a:cubicBezTo>
                    <a:pt x="2836" y="5438"/>
                    <a:pt x="2969" y="5338"/>
                    <a:pt x="3036" y="5271"/>
                  </a:cubicBezTo>
                  <a:cubicBezTo>
                    <a:pt x="3103" y="5171"/>
                    <a:pt x="3236" y="5104"/>
                    <a:pt x="3270" y="4971"/>
                  </a:cubicBezTo>
                  <a:cubicBezTo>
                    <a:pt x="3336" y="4838"/>
                    <a:pt x="3403" y="4704"/>
                    <a:pt x="3436" y="4537"/>
                  </a:cubicBezTo>
                  <a:cubicBezTo>
                    <a:pt x="3503" y="4437"/>
                    <a:pt x="3537" y="4204"/>
                    <a:pt x="3537" y="4004"/>
                  </a:cubicBezTo>
                  <a:lnTo>
                    <a:pt x="3537" y="1502"/>
                  </a:lnTo>
                  <a:cubicBezTo>
                    <a:pt x="3537" y="1302"/>
                    <a:pt x="3503" y="1035"/>
                    <a:pt x="3403" y="868"/>
                  </a:cubicBezTo>
                  <a:cubicBezTo>
                    <a:pt x="3336" y="701"/>
                    <a:pt x="3170" y="534"/>
                    <a:pt x="3036" y="434"/>
                  </a:cubicBezTo>
                  <a:cubicBezTo>
                    <a:pt x="2903" y="301"/>
                    <a:pt x="2703" y="168"/>
                    <a:pt x="2502" y="134"/>
                  </a:cubicBezTo>
                  <a:cubicBezTo>
                    <a:pt x="2269" y="101"/>
                    <a:pt x="2069" y="67"/>
                    <a:pt x="1835" y="67"/>
                  </a:cubicBezTo>
                  <a:lnTo>
                    <a:pt x="1835" y="1"/>
                  </a:lnTo>
                  <a:close/>
                </a:path>
              </a:pathLst>
            </a:custGeom>
            <a:solidFill>
              <a:srgbClr val="F0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2049125" y="1791725"/>
              <a:ext cx="96775" cy="142625"/>
            </a:xfrm>
            <a:custGeom>
              <a:avLst/>
              <a:gdLst/>
              <a:ahLst/>
              <a:cxnLst/>
              <a:rect l="l" t="t" r="r" b="b"/>
              <a:pathLst>
                <a:path w="3871" h="5705" extrusionOk="0">
                  <a:moveTo>
                    <a:pt x="635" y="0"/>
                  </a:moveTo>
                  <a:cubicBezTo>
                    <a:pt x="535" y="0"/>
                    <a:pt x="468" y="0"/>
                    <a:pt x="368" y="34"/>
                  </a:cubicBezTo>
                  <a:cubicBezTo>
                    <a:pt x="301" y="67"/>
                    <a:pt x="201" y="101"/>
                    <a:pt x="168" y="167"/>
                  </a:cubicBezTo>
                  <a:cubicBezTo>
                    <a:pt x="134" y="201"/>
                    <a:pt x="68" y="234"/>
                    <a:pt x="34" y="334"/>
                  </a:cubicBezTo>
                  <a:cubicBezTo>
                    <a:pt x="1" y="401"/>
                    <a:pt x="1" y="434"/>
                    <a:pt x="1" y="534"/>
                  </a:cubicBezTo>
                  <a:lnTo>
                    <a:pt x="1" y="701"/>
                  </a:lnTo>
                  <a:lnTo>
                    <a:pt x="1" y="768"/>
                  </a:lnTo>
                  <a:lnTo>
                    <a:pt x="1168" y="5204"/>
                  </a:lnTo>
                  <a:cubicBezTo>
                    <a:pt x="1202" y="5271"/>
                    <a:pt x="1235" y="5371"/>
                    <a:pt x="1335" y="5438"/>
                  </a:cubicBezTo>
                  <a:cubicBezTo>
                    <a:pt x="1369" y="5471"/>
                    <a:pt x="1469" y="5571"/>
                    <a:pt x="1535" y="5604"/>
                  </a:cubicBezTo>
                  <a:cubicBezTo>
                    <a:pt x="1635" y="5671"/>
                    <a:pt x="1735" y="5705"/>
                    <a:pt x="1869" y="5705"/>
                  </a:cubicBezTo>
                  <a:lnTo>
                    <a:pt x="2002" y="5705"/>
                  </a:lnTo>
                  <a:cubicBezTo>
                    <a:pt x="2136" y="5705"/>
                    <a:pt x="2236" y="5671"/>
                    <a:pt x="2336" y="5604"/>
                  </a:cubicBezTo>
                  <a:cubicBezTo>
                    <a:pt x="2403" y="5571"/>
                    <a:pt x="2503" y="5471"/>
                    <a:pt x="2536" y="5438"/>
                  </a:cubicBezTo>
                  <a:cubicBezTo>
                    <a:pt x="2636" y="5371"/>
                    <a:pt x="2669" y="5271"/>
                    <a:pt x="2703" y="5204"/>
                  </a:cubicBezTo>
                  <a:cubicBezTo>
                    <a:pt x="2903" y="4470"/>
                    <a:pt x="3070" y="3736"/>
                    <a:pt x="3303" y="2969"/>
                  </a:cubicBezTo>
                  <a:cubicBezTo>
                    <a:pt x="3503" y="2235"/>
                    <a:pt x="3704" y="1468"/>
                    <a:pt x="3870" y="768"/>
                  </a:cubicBezTo>
                  <a:lnTo>
                    <a:pt x="3870" y="701"/>
                  </a:lnTo>
                  <a:lnTo>
                    <a:pt x="3870" y="601"/>
                  </a:lnTo>
                  <a:lnTo>
                    <a:pt x="3870" y="534"/>
                  </a:lnTo>
                  <a:cubicBezTo>
                    <a:pt x="3870" y="434"/>
                    <a:pt x="3870" y="401"/>
                    <a:pt x="3837" y="334"/>
                  </a:cubicBezTo>
                  <a:cubicBezTo>
                    <a:pt x="3804" y="234"/>
                    <a:pt x="3804" y="201"/>
                    <a:pt x="3704" y="167"/>
                  </a:cubicBezTo>
                  <a:cubicBezTo>
                    <a:pt x="3637" y="101"/>
                    <a:pt x="3603" y="67"/>
                    <a:pt x="3503" y="34"/>
                  </a:cubicBezTo>
                  <a:cubicBezTo>
                    <a:pt x="3470" y="0"/>
                    <a:pt x="3370" y="0"/>
                    <a:pt x="3303" y="0"/>
                  </a:cubicBezTo>
                  <a:cubicBezTo>
                    <a:pt x="3170" y="0"/>
                    <a:pt x="3103" y="34"/>
                    <a:pt x="3170" y="67"/>
                  </a:cubicBezTo>
                  <a:cubicBezTo>
                    <a:pt x="3136" y="134"/>
                    <a:pt x="3036" y="201"/>
                    <a:pt x="3003" y="267"/>
                  </a:cubicBezTo>
                  <a:cubicBezTo>
                    <a:pt x="2970" y="367"/>
                    <a:pt x="2903" y="467"/>
                    <a:pt x="2870" y="568"/>
                  </a:cubicBezTo>
                  <a:cubicBezTo>
                    <a:pt x="2870" y="734"/>
                    <a:pt x="2836" y="868"/>
                    <a:pt x="2803" y="1035"/>
                  </a:cubicBezTo>
                  <a:lnTo>
                    <a:pt x="2669" y="1535"/>
                  </a:lnTo>
                  <a:cubicBezTo>
                    <a:pt x="2636" y="1702"/>
                    <a:pt x="2569" y="1902"/>
                    <a:pt x="2536" y="2069"/>
                  </a:cubicBezTo>
                  <a:cubicBezTo>
                    <a:pt x="2503" y="2269"/>
                    <a:pt x="2469" y="2436"/>
                    <a:pt x="2403" y="2602"/>
                  </a:cubicBezTo>
                  <a:cubicBezTo>
                    <a:pt x="2336" y="2969"/>
                    <a:pt x="2236" y="3403"/>
                    <a:pt x="2169" y="3803"/>
                  </a:cubicBezTo>
                  <a:lnTo>
                    <a:pt x="2036" y="3803"/>
                  </a:lnTo>
                  <a:cubicBezTo>
                    <a:pt x="1969" y="3403"/>
                    <a:pt x="1869" y="3036"/>
                    <a:pt x="1802" y="2602"/>
                  </a:cubicBezTo>
                  <a:cubicBezTo>
                    <a:pt x="1735" y="2436"/>
                    <a:pt x="1702" y="2235"/>
                    <a:pt x="1669" y="2069"/>
                  </a:cubicBezTo>
                  <a:cubicBezTo>
                    <a:pt x="1635" y="1902"/>
                    <a:pt x="1569" y="1702"/>
                    <a:pt x="1535" y="1535"/>
                  </a:cubicBezTo>
                  <a:lnTo>
                    <a:pt x="1402" y="1035"/>
                  </a:lnTo>
                  <a:cubicBezTo>
                    <a:pt x="1369" y="868"/>
                    <a:pt x="1335" y="701"/>
                    <a:pt x="1302" y="568"/>
                  </a:cubicBezTo>
                  <a:cubicBezTo>
                    <a:pt x="1235" y="434"/>
                    <a:pt x="1202" y="367"/>
                    <a:pt x="1168" y="267"/>
                  </a:cubicBezTo>
                  <a:cubicBezTo>
                    <a:pt x="1068" y="201"/>
                    <a:pt x="1035" y="101"/>
                    <a:pt x="968" y="67"/>
                  </a:cubicBezTo>
                  <a:cubicBezTo>
                    <a:pt x="868" y="34"/>
                    <a:pt x="735" y="0"/>
                    <a:pt x="635" y="0"/>
                  </a:cubicBezTo>
                  <a:close/>
                </a:path>
              </a:pathLst>
            </a:custGeom>
            <a:solidFill>
              <a:srgbClr val="F0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2162550" y="1791725"/>
              <a:ext cx="77575" cy="141800"/>
            </a:xfrm>
            <a:custGeom>
              <a:avLst/>
              <a:gdLst/>
              <a:ahLst/>
              <a:cxnLst/>
              <a:rect l="l" t="t" r="r" b="b"/>
              <a:pathLst>
                <a:path w="3103" h="5672" extrusionOk="0">
                  <a:moveTo>
                    <a:pt x="2169" y="0"/>
                  </a:moveTo>
                  <a:lnTo>
                    <a:pt x="2169" y="34"/>
                  </a:lnTo>
                  <a:lnTo>
                    <a:pt x="601" y="34"/>
                  </a:lnTo>
                  <a:cubicBezTo>
                    <a:pt x="467" y="34"/>
                    <a:pt x="334" y="67"/>
                    <a:pt x="267" y="101"/>
                  </a:cubicBezTo>
                  <a:cubicBezTo>
                    <a:pt x="167" y="167"/>
                    <a:pt x="134" y="234"/>
                    <a:pt x="101" y="334"/>
                  </a:cubicBezTo>
                  <a:cubicBezTo>
                    <a:pt x="67" y="401"/>
                    <a:pt x="0" y="467"/>
                    <a:pt x="0" y="601"/>
                  </a:cubicBezTo>
                  <a:lnTo>
                    <a:pt x="0" y="934"/>
                  </a:lnTo>
                  <a:lnTo>
                    <a:pt x="0" y="4737"/>
                  </a:lnTo>
                  <a:lnTo>
                    <a:pt x="0" y="5071"/>
                  </a:lnTo>
                  <a:cubicBezTo>
                    <a:pt x="67" y="5204"/>
                    <a:pt x="67" y="5271"/>
                    <a:pt x="101" y="5371"/>
                  </a:cubicBezTo>
                  <a:cubicBezTo>
                    <a:pt x="134" y="5438"/>
                    <a:pt x="167" y="5538"/>
                    <a:pt x="267" y="5571"/>
                  </a:cubicBezTo>
                  <a:cubicBezTo>
                    <a:pt x="334" y="5604"/>
                    <a:pt x="434" y="5671"/>
                    <a:pt x="601" y="5671"/>
                  </a:cubicBezTo>
                  <a:lnTo>
                    <a:pt x="2502" y="5671"/>
                  </a:lnTo>
                  <a:cubicBezTo>
                    <a:pt x="2602" y="5604"/>
                    <a:pt x="2736" y="5604"/>
                    <a:pt x="2802" y="5571"/>
                  </a:cubicBezTo>
                  <a:cubicBezTo>
                    <a:pt x="2903" y="5538"/>
                    <a:pt x="2969" y="5471"/>
                    <a:pt x="3003" y="5404"/>
                  </a:cubicBezTo>
                  <a:cubicBezTo>
                    <a:pt x="3069" y="5304"/>
                    <a:pt x="3103" y="5204"/>
                    <a:pt x="3103" y="5071"/>
                  </a:cubicBezTo>
                  <a:cubicBezTo>
                    <a:pt x="3103" y="4904"/>
                    <a:pt x="3069" y="4804"/>
                    <a:pt x="3003" y="4737"/>
                  </a:cubicBezTo>
                  <a:cubicBezTo>
                    <a:pt x="2969" y="4637"/>
                    <a:pt x="2903" y="4604"/>
                    <a:pt x="2802" y="4570"/>
                  </a:cubicBezTo>
                  <a:cubicBezTo>
                    <a:pt x="2736" y="4537"/>
                    <a:pt x="2636" y="4470"/>
                    <a:pt x="2502" y="4470"/>
                  </a:cubicBezTo>
                  <a:lnTo>
                    <a:pt x="1235" y="4470"/>
                  </a:lnTo>
                  <a:lnTo>
                    <a:pt x="1235" y="3303"/>
                  </a:lnTo>
                  <a:lnTo>
                    <a:pt x="1735" y="3303"/>
                  </a:lnTo>
                  <a:cubicBezTo>
                    <a:pt x="1802" y="3303"/>
                    <a:pt x="1868" y="3333"/>
                    <a:pt x="1945" y="3333"/>
                  </a:cubicBezTo>
                  <a:cubicBezTo>
                    <a:pt x="1983" y="3333"/>
                    <a:pt x="2024" y="3325"/>
                    <a:pt x="2069" y="3303"/>
                  </a:cubicBezTo>
                  <a:cubicBezTo>
                    <a:pt x="2169" y="3269"/>
                    <a:pt x="2269" y="3269"/>
                    <a:pt x="2335" y="3236"/>
                  </a:cubicBezTo>
                  <a:cubicBezTo>
                    <a:pt x="2436" y="3203"/>
                    <a:pt x="2502" y="3136"/>
                    <a:pt x="2569" y="3069"/>
                  </a:cubicBezTo>
                  <a:cubicBezTo>
                    <a:pt x="2602" y="3036"/>
                    <a:pt x="2636" y="2903"/>
                    <a:pt x="2636" y="2769"/>
                  </a:cubicBezTo>
                  <a:cubicBezTo>
                    <a:pt x="2636" y="2669"/>
                    <a:pt x="2602" y="2569"/>
                    <a:pt x="2569" y="2502"/>
                  </a:cubicBezTo>
                  <a:cubicBezTo>
                    <a:pt x="2502" y="2402"/>
                    <a:pt x="2436" y="2369"/>
                    <a:pt x="2335" y="2335"/>
                  </a:cubicBezTo>
                  <a:cubicBezTo>
                    <a:pt x="2269" y="2269"/>
                    <a:pt x="2169" y="2235"/>
                    <a:pt x="2069" y="2235"/>
                  </a:cubicBezTo>
                  <a:lnTo>
                    <a:pt x="1235" y="2235"/>
                  </a:lnTo>
                  <a:lnTo>
                    <a:pt x="1235" y="1168"/>
                  </a:lnTo>
                  <a:lnTo>
                    <a:pt x="2502" y="1168"/>
                  </a:lnTo>
                  <a:cubicBezTo>
                    <a:pt x="2602" y="1101"/>
                    <a:pt x="2736" y="1101"/>
                    <a:pt x="2802" y="1068"/>
                  </a:cubicBezTo>
                  <a:cubicBezTo>
                    <a:pt x="2903" y="1035"/>
                    <a:pt x="2969" y="1001"/>
                    <a:pt x="3003" y="901"/>
                  </a:cubicBezTo>
                  <a:cubicBezTo>
                    <a:pt x="3069" y="834"/>
                    <a:pt x="3103" y="701"/>
                    <a:pt x="3103" y="568"/>
                  </a:cubicBezTo>
                  <a:cubicBezTo>
                    <a:pt x="3103" y="401"/>
                    <a:pt x="3069" y="301"/>
                    <a:pt x="3003" y="234"/>
                  </a:cubicBezTo>
                  <a:cubicBezTo>
                    <a:pt x="2969" y="134"/>
                    <a:pt x="2903" y="101"/>
                    <a:pt x="2802" y="67"/>
                  </a:cubicBezTo>
                  <a:cubicBezTo>
                    <a:pt x="2736" y="34"/>
                    <a:pt x="2636" y="0"/>
                    <a:pt x="2502" y="0"/>
                  </a:cubicBezTo>
                  <a:close/>
                </a:path>
              </a:pathLst>
            </a:custGeom>
            <a:solidFill>
              <a:srgbClr val="F0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2262625" y="1791525"/>
              <a:ext cx="107600" cy="142000"/>
            </a:xfrm>
            <a:custGeom>
              <a:avLst/>
              <a:gdLst/>
              <a:ahLst/>
              <a:cxnLst/>
              <a:rect l="l" t="t" r="r" b="b"/>
              <a:pathLst>
                <a:path w="4304" h="5680" extrusionOk="0">
                  <a:moveTo>
                    <a:pt x="3561" y="0"/>
                  </a:moveTo>
                  <a:cubicBezTo>
                    <a:pt x="3511" y="0"/>
                    <a:pt x="3469" y="8"/>
                    <a:pt x="3436" y="42"/>
                  </a:cubicBezTo>
                  <a:cubicBezTo>
                    <a:pt x="3336" y="75"/>
                    <a:pt x="3303" y="109"/>
                    <a:pt x="3269" y="175"/>
                  </a:cubicBezTo>
                  <a:cubicBezTo>
                    <a:pt x="3236" y="242"/>
                    <a:pt x="3169" y="275"/>
                    <a:pt x="3169" y="375"/>
                  </a:cubicBezTo>
                  <a:lnTo>
                    <a:pt x="3169" y="609"/>
                  </a:lnTo>
                  <a:lnTo>
                    <a:pt x="3169" y="4011"/>
                  </a:lnTo>
                  <a:lnTo>
                    <a:pt x="3103" y="4011"/>
                  </a:lnTo>
                  <a:lnTo>
                    <a:pt x="1802" y="475"/>
                  </a:lnTo>
                  <a:cubicBezTo>
                    <a:pt x="1802" y="409"/>
                    <a:pt x="1702" y="309"/>
                    <a:pt x="1668" y="242"/>
                  </a:cubicBezTo>
                  <a:cubicBezTo>
                    <a:pt x="1635" y="209"/>
                    <a:pt x="1568" y="109"/>
                    <a:pt x="1468" y="75"/>
                  </a:cubicBezTo>
                  <a:cubicBezTo>
                    <a:pt x="1368" y="42"/>
                    <a:pt x="1268" y="8"/>
                    <a:pt x="1134" y="8"/>
                  </a:cubicBezTo>
                  <a:lnTo>
                    <a:pt x="601" y="8"/>
                  </a:lnTo>
                  <a:cubicBezTo>
                    <a:pt x="467" y="8"/>
                    <a:pt x="334" y="42"/>
                    <a:pt x="267" y="75"/>
                  </a:cubicBezTo>
                  <a:cubicBezTo>
                    <a:pt x="167" y="109"/>
                    <a:pt x="134" y="209"/>
                    <a:pt x="100" y="275"/>
                  </a:cubicBezTo>
                  <a:cubicBezTo>
                    <a:pt x="34" y="375"/>
                    <a:pt x="0" y="442"/>
                    <a:pt x="0" y="576"/>
                  </a:cubicBezTo>
                  <a:lnTo>
                    <a:pt x="0" y="909"/>
                  </a:lnTo>
                  <a:lnTo>
                    <a:pt x="0" y="5045"/>
                  </a:lnTo>
                  <a:lnTo>
                    <a:pt x="0" y="5279"/>
                  </a:lnTo>
                  <a:cubicBezTo>
                    <a:pt x="0" y="5379"/>
                    <a:pt x="67" y="5446"/>
                    <a:pt x="100" y="5479"/>
                  </a:cubicBezTo>
                  <a:cubicBezTo>
                    <a:pt x="134" y="5546"/>
                    <a:pt x="167" y="5579"/>
                    <a:pt x="267" y="5612"/>
                  </a:cubicBezTo>
                  <a:cubicBezTo>
                    <a:pt x="334" y="5679"/>
                    <a:pt x="467" y="5679"/>
                    <a:pt x="601" y="5679"/>
                  </a:cubicBezTo>
                  <a:cubicBezTo>
                    <a:pt x="734" y="5679"/>
                    <a:pt x="801" y="5679"/>
                    <a:pt x="901" y="5612"/>
                  </a:cubicBezTo>
                  <a:cubicBezTo>
                    <a:pt x="968" y="5579"/>
                    <a:pt x="1001" y="5579"/>
                    <a:pt x="1068" y="5479"/>
                  </a:cubicBezTo>
                  <a:cubicBezTo>
                    <a:pt x="1101" y="5412"/>
                    <a:pt x="1134" y="5379"/>
                    <a:pt x="1134" y="5279"/>
                  </a:cubicBezTo>
                  <a:lnTo>
                    <a:pt x="1134" y="5045"/>
                  </a:lnTo>
                  <a:lnTo>
                    <a:pt x="1134" y="1676"/>
                  </a:lnTo>
                  <a:lnTo>
                    <a:pt x="1235" y="1676"/>
                  </a:lnTo>
                  <a:lnTo>
                    <a:pt x="2435" y="5012"/>
                  </a:lnTo>
                  <a:cubicBezTo>
                    <a:pt x="2469" y="5079"/>
                    <a:pt x="2469" y="5179"/>
                    <a:pt x="2502" y="5212"/>
                  </a:cubicBezTo>
                  <a:cubicBezTo>
                    <a:pt x="2569" y="5246"/>
                    <a:pt x="2602" y="5379"/>
                    <a:pt x="2636" y="5412"/>
                  </a:cubicBezTo>
                  <a:cubicBezTo>
                    <a:pt x="2669" y="5446"/>
                    <a:pt x="2769" y="5546"/>
                    <a:pt x="2836" y="5579"/>
                  </a:cubicBezTo>
                  <a:cubicBezTo>
                    <a:pt x="2936" y="5612"/>
                    <a:pt x="3069" y="5679"/>
                    <a:pt x="3169" y="5679"/>
                  </a:cubicBezTo>
                  <a:lnTo>
                    <a:pt x="3736" y="5679"/>
                  </a:lnTo>
                  <a:cubicBezTo>
                    <a:pt x="3836" y="5679"/>
                    <a:pt x="3970" y="5612"/>
                    <a:pt x="4070" y="5579"/>
                  </a:cubicBezTo>
                  <a:cubicBezTo>
                    <a:pt x="4137" y="5546"/>
                    <a:pt x="4170" y="5446"/>
                    <a:pt x="4237" y="5379"/>
                  </a:cubicBezTo>
                  <a:cubicBezTo>
                    <a:pt x="4270" y="5279"/>
                    <a:pt x="4303" y="5212"/>
                    <a:pt x="4303" y="5079"/>
                  </a:cubicBezTo>
                  <a:lnTo>
                    <a:pt x="4303" y="4745"/>
                  </a:lnTo>
                  <a:lnTo>
                    <a:pt x="4303" y="609"/>
                  </a:lnTo>
                  <a:lnTo>
                    <a:pt x="4303" y="375"/>
                  </a:lnTo>
                  <a:cubicBezTo>
                    <a:pt x="4303" y="275"/>
                    <a:pt x="4270" y="209"/>
                    <a:pt x="4237" y="175"/>
                  </a:cubicBezTo>
                  <a:cubicBezTo>
                    <a:pt x="4170" y="109"/>
                    <a:pt x="4137" y="75"/>
                    <a:pt x="4070" y="42"/>
                  </a:cubicBezTo>
                  <a:cubicBezTo>
                    <a:pt x="3970" y="8"/>
                    <a:pt x="3836" y="8"/>
                    <a:pt x="3736" y="8"/>
                  </a:cubicBezTo>
                  <a:cubicBezTo>
                    <a:pt x="3670" y="8"/>
                    <a:pt x="3611" y="0"/>
                    <a:pt x="3561" y="0"/>
                  </a:cubicBezTo>
                  <a:close/>
                </a:path>
              </a:pathLst>
            </a:custGeom>
            <a:solidFill>
              <a:srgbClr val="F0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2386050" y="1791725"/>
              <a:ext cx="97575" cy="141800"/>
            </a:xfrm>
            <a:custGeom>
              <a:avLst/>
              <a:gdLst/>
              <a:ahLst/>
              <a:cxnLst/>
              <a:rect l="l" t="t" r="r" b="b"/>
              <a:pathLst>
                <a:path w="3903" h="5672" extrusionOk="0">
                  <a:moveTo>
                    <a:pt x="567" y="0"/>
                  </a:moveTo>
                  <a:cubicBezTo>
                    <a:pt x="501" y="34"/>
                    <a:pt x="367" y="34"/>
                    <a:pt x="267" y="67"/>
                  </a:cubicBezTo>
                  <a:cubicBezTo>
                    <a:pt x="200" y="101"/>
                    <a:pt x="100" y="167"/>
                    <a:pt x="67" y="234"/>
                  </a:cubicBezTo>
                  <a:cubicBezTo>
                    <a:pt x="34" y="334"/>
                    <a:pt x="0" y="434"/>
                    <a:pt x="0" y="568"/>
                  </a:cubicBezTo>
                  <a:cubicBezTo>
                    <a:pt x="0" y="734"/>
                    <a:pt x="34" y="834"/>
                    <a:pt x="67" y="901"/>
                  </a:cubicBezTo>
                  <a:cubicBezTo>
                    <a:pt x="100" y="1001"/>
                    <a:pt x="200" y="1035"/>
                    <a:pt x="267" y="1068"/>
                  </a:cubicBezTo>
                  <a:cubicBezTo>
                    <a:pt x="367" y="1101"/>
                    <a:pt x="434" y="1168"/>
                    <a:pt x="567" y="1168"/>
                  </a:cubicBezTo>
                  <a:lnTo>
                    <a:pt x="1334" y="1168"/>
                  </a:lnTo>
                  <a:lnTo>
                    <a:pt x="1334" y="4737"/>
                  </a:lnTo>
                  <a:lnTo>
                    <a:pt x="1334" y="5071"/>
                  </a:lnTo>
                  <a:cubicBezTo>
                    <a:pt x="1368" y="5204"/>
                    <a:pt x="1368" y="5271"/>
                    <a:pt x="1401" y="5371"/>
                  </a:cubicBezTo>
                  <a:cubicBezTo>
                    <a:pt x="1435" y="5438"/>
                    <a:pt x="1501" y="5538"/>
                    <a:pt x="1568" y="5571"/>
                  </a:cubicBezTo>
                  <a:cubicBezTo>
                    <a:pt x="1668" y="5604"/>
                    <a:pt x="1768" y="5671"/>
                    <a:pt x="1968" y="5671"/>
                  </a:cubicBezTo>
                  <a:cubicBezTo>
                    <a:pt x="2135" y="5671"/>
                    <a:pt x="2235" y="5604"/>
                    <a:pt x="2335" y="5571"/>
                  </a:cubicBezTo>
                  <a:cubicBezTo>
                    <a:pt x="2402" y="5538"/>
                    <a:pt x="2469" y="5438"/>
                    <a:pt x="2502" y="5371"/>
                  </a:cubicBezTo>
                  <a:cubicBezTo>
                    <a:pt x="2535" y="5271"/>
                    <a:pt x="2569" y="5204"/>
                    <a:pt x="2569" y="5071"/>
                  </a:cubicBezTo>
                  <a:lnTo>
                    <a:pt x="2569" y="4737"/>
                  </a:lnTo>
                  <a:lnTo>
                    <a:pt x="2569" y="1168"/>
                  </a:lnTo>
                  <a:lnTo>
                    <a:pt x="3336" y="1168"/>
                  </a:lnTo>
                  <a:cubicBezTo>
                    <a:pt x="3403" y="1101"/>
                    <a:pt x="3536" y="1101"/>
                    <a:pt x="3636" y="1068"/>
                  </a:cubicBezTo>
                  <a:cubicBezTo>
                    <a:pt x="3703" y="1035"/>
                    <a:pt x="3803" y="1001"/>
                    <a:pt x="3836" y="901"/>
                  </a:cubicBezTo>
                  <a:cubicBezTo>
                    <a:pt x="3870" y="834"/>
                    <a:pt x="3903" y="701"/>
                    <a:pt x="3903" y="568"/>
                  </a:cubicBezTo>
                  <a:cubicBezTo>
                    <a:pt x="3903" y="401"/>
                    <a:pt x="3870" y="301"/>
                    <a:pt x="3836" y="234"/>
                  </a:cubicBezTo>
                  <a:cubicBezTo>
                    <a:pt x="3803" y="134"/>
                    <a:pt x="3703" y="101"/>
                    <a:pt x="3636" y="67"/>
                  </a:cubicBezTo>
                  <a:cubicBezTo>
                    <a:pt x="3536" y="34"/>
                    <a:pt x="3469" y="0"/>
                    <a:pt x="3336" y="0"/>
                  </a:cubicBezTo>
                  <a:close/>
                </a:path>
              </a:pathLst>
            </a:custGeom>
            <a:solidFill>
              <a:srgbClr val="F0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2499450" y="1791725"/>
              <a:ext cx="93425" cy="143450"/>
            </a:xfrm>
            <a:custGeom>
              <a:avLst/>
              <a:gdLst/>
              <a:ahLst/>
              <a:cxnLst/>
              <a:rect l="l" t="t" r="r" b="b"/>
              <a:pathLst>
                <a:path w="3737" h="5738" extrusionOk="0">
                  <a:moveTo>
                    <a:pt x="668" y="0"/>
                  </a:moveTo>
                  <a:cubicBezTo>
                    <a:pt x="501" y="0"/>
                    <a:pt x="368" y="34"/>
                    <a:pt x="301" y="67"/>
                  </a:cubicBezTo>
                  <a:cubicBezTo>
                    <a:pt x="201" y="101"/>
                    <a:pt x="134" y="201"/>
                    <a:pt x="101" y="267"/>
                  </a:cubicBezTo>
                  <a:cubicBezTo>
                    <a:pt x="34" y="367"/>
                    <a:pt x="1" y="434"/>
                    <a:pt x="1" y="568"/>
                  </a:cubicBezTo>
                  <a:lnTo>
                    <a:pt x="1" y="901"/>
                  </a:lnTo>
                  <a:lnTo>
                    <a:pt x="67" y="901"/>
                  </a:lnTo>
                  <a:lnTo>
                    <a:pt x="67" y="4037"/>
                  </a:lnTo>
                  <a:cubicBezTo>
                    <a:pt x="67" y="4270"/>
                    <a:pt x="134" y="4537"/>
                    <a:pt x="201" y="4737"/>
                  </a:cubicBezTo>
                  <a:cubicBezTo>
                    <a:pt x="301" y="4937"/>
                    <a:pt x="401" y="5171"/>
                    <a:pt x="568" y="5271"/>
                  </a:cubicBezTo>
                  <a:cubicBezTo>
                    <a:pt x="735" y="5438"/>
                    <a:pt x="901" y="5538"/>
                    <a:pt x="1168" y="5604"/>
                  </a:cubicBezTo>
                  <a:cubicBezTo>
                    <a:pt x="1368" y="5705"/>
                    <a:pt x="1635" y="5738"/>
                    <a:pt x="1902" y="5738"/>
                  </a:cubicBezTo>
                  <a:cubicBezTo>
                    <a:pt x="2169" y="5738"/>
                    <a:pt x="2402" y="5705"/>
                    <a:pt x="2669" y="5604"/>
                  </a:cubicBezTo>
                  <a:cubicBezTo>
                    <a:pt x="2869" y="5538"/>
                    <a:pt x="3070" y="5404"/>
                    <a:pt x="3236" y="5271"/>
                  </a:cubicBezTo>
                  <a:cubicBezTo>
                    <a:pt x="3403" y="5104"/>
                    <a:pt x="3537" y="4937"/>
                    <a:pt x="3637" y="4737"/>
                  </a:cubicBezTo>
                  <a:cubicBezTo>
                    <a:pt x="3703" y="4537"/>
                    <a:pt x="3737" y="4270"/>
                    <a:pt x="3737" y="4003"/>
                  </a:cubicBezTo>
                  <a:lnTo>
                    <a:pt x="3737" y="901"/>
                  </a:lnTo>
                  <a:lnTo>
                    <a:pt x="3737" y="568"/>
                  </a:lnTo>
                  <a:cubicBezTo>
                    <a:pt x="3737" y="434"/>
                    <a:pt x="3703" y="367"/>
                    <a:pt x="3670" y="267"/>
                  </a:cubicBezTo>
                  <a:cubicBezTo>
                    <a:pt x="3637" y="201"/>
                    <a:pt x="3537" y="101"/>
                    <a:pt x="3470" y="67"/>
                  </a:cubicBezTo>
                  <a:cubicBezTo>
                    <a:pt x="3370" y="34"/>
                    <a:pt x="3236" y="0"/>
                    <a:pt x="3070" y="0"/>
                  </a:cubicBezTo>
                  <a:cubicBezTo>
                    <a:pt x="2903" y="0"/>
                    <a:pt x="2803" y="34"/>
                    <a:pt x="2703" y="67"/>
                  </a:cubicBezTo>
                  <a:cubicBezTo>
                    <a:pt x="2636" y="101"/>
                    <a:pt x="2536" y="201"/>
                    <a:pt x="2503" y="267"/>
                  </a:cubicBezTo>
                  <a:cubicBezTo>
                    <a:pt x="2469" y="367"/>
                    <a:pt x="2402" y="434"/>
                    <a:pt x="2402" y="568"/>
                  </a:cubicBezTo>
                  <a:lnTo>
                    <a:pt x="2402" y="901"/>
                  </a:lnTo>
                  <a:lnTo>
                    <a:pt x="2402" y="4103"/>
                  </a:lnTo>
                  <a:cubicBezTo>
                    <a:pt x="2402" y="4237"/>
                    <a:pt x="2369" y="4370"/>
                    <a:pt x="2336" y="4437"/>
                  </a:cubicBezTo>
                  <a:cubicBezTo>
                    <a:pt x="2302" y="4504"/>
                    <a:pt x="2302" y="4537"/>
                    <a:pt x="2236" y="4570"/>
                  </a:cubicBezTo>
                  <a:lnTo>
                    <a:pt x="2169" y="4637"/>
                  </a:lnTo>
                  <a:cubicBezTo>
                    <a:pt x="2136" y="4704"/>
                    <a:pt x="2069" y="4704"/>
                    <a:pt x="2036" y="4737"/>
                  </a:cubicBezTo>
                  <a:cubicBezTo>
                    <a:pt x="2002" y="4771"/>
                    <a:pt x="1969" y="4771"/>
                    <a:pt x="1869" y="4771"/>
                  </a:cubicBezTo>
                  <a:cubicBezTo>
                    <a:pt x="1835" y="4771"/>
                    <a:pt x="1735" y="4737"/>
                    <a:pt x="1702" y="4737"/>
                  </a:cubicBezTo>
                  <a:cubicBezTo>
                    <a:pt x="1669" y="4704"/>
                    <a:pt x="1635" y="4704"/>
                    <a:pt x="1569" y="4637"/>
                  </a:cubicBezTo>
                  <a:cubicBezTo>
                    <a:pt x="1535" y="4637"/>
                    <a:pt x="1535" y="4604"/>
                    <a:pt x="1502" y="4570"/>
                  </a:cubicBezTo>
                  <a:cubicBezTo>
                    <a:pt x="1468" y="4537"/>
                    <a:pt x="1402" y="4470"/>
                    <a:pt x="1402" y="4437"/>
                  </a:cubicBezTo>
                  <a:cubicBezTo>
                    <a:pt x="1368" y="4304"/>
                    <a:pt x="1335" y="4237"/>
                    <a:pt x="1335" y="4103"/>
                  </a:cubicBezTo>
                  <a:lnTo>
                    <a:pt x="1335" y="901"/>
                  </a:lnTo>
                  <a:lnTo>
                    <a:pt x="1335" y="568"/>
                  </a:lnTo>
                  <a:cubicBezTo>
                    <a:pt x="1335" y="434"/>
                    <a:pt x="1302" y="367"/>
                    <a:pt x="1268" y="267"/>
                  </a:cubicBezTo>
                  <a:cubicBezTo>
                    <a:pt x="1202" y="201"/>
                    <a:pt x="1135" y="101"/>
                    <a:pt x="1035" y="67"/>
                  </a:cubicBezTo>
                  <a:cubicBezTo>
                    <a:pt x="968" y="34"/>
                    <a:pt x="835" y="0"/>
                    <a:pt x="668" y="0"/>
                  </a:cubicBezTo>
                  <a:close/>
                </a:path>
              </a:pathLst>
            </a:custGeom>
            <a:solidFill>
              <a:srgbClr val="F0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2620375" y="1791725"/>
              <a:ext cx="95925" cy="143450"/>
            </a:xfrm>
            <a:custGeom>
              <a:avLst/>
              <a:gdLst/>
              <a:ahLst/>
              <a:cxnLst/>
              <a:rect l="l" t="t" r="r" b="b"/>
              <a:pathLst>
                <a:path w="3837" h="5738" extrusionOk="0">
                  <a:moveTo>
                    <a:pt x="1869" y="1001"/>
                  </a:moveTo>
                  <a:cubicBezTo>
                    <a:pt x="2002" y="1001"/>
                    <a:pt x="2135" y="1035"/>
                    <a:pt x="2202" y="1068"/>
                  </a:cubicBezTo>
                  <a:cubicBezTo>
                    <a:pt x="2269" y="1068"/>
                    <a:pt x="2302" y="1101"/>
                    <a:pt x="2336" y="1168"/>
                  </a:cubicBezTo>
                  <a:lnTo>
                    <a:pt x="2469" y="1268"/>
                  </a:lnTo>
                  <a:cubicBezTo>
                    <a:pt x="2502" y="1335"/>
                    <a:pt x="2536" y="1368"/>
                    <a:pt x="2536" y="1435"/>
                  </a:cubicBezTo>
                  <a:cubicBezTo>
                    <a:pt x="2602" y="1535"/>
                    <a:pt x="2602" y="1602"/>
                    <a:pt x="2602" y="1702"/>
                  </a:cubicBezTo>
                  <a:cubicBezTo>
                    <a:pt x="2602" y="1768"/>
                    <a:pt x="2536" y="1868"/>
                    <a:pt x="2536" y="1935"/>
                  </a:cubicBezTo>
                  <a:cubicBezTo>
                    <a:pt x="2536" y="2035"/>
                    <a:pt x="2502" y="2102"/>
                    <a:pt x="2469" y="2169"/>
                  </a:cubicBezTo>
                  <a:lnTo>
                    <a:pt x="2336" y="2269"/>
                  </a:lnTo>
                  <a:cubicBezTo>
                    <a:pt x="2302" y="2335"/>
                    <a:pt x="2269" y="2335"/>
                    <a:pt x="2202" y="2369"/>
                  </a:cubicBezTo>
                  <a:cubicBezTo>
                    <a:pt x="2069" y="2402"/>
                    <a:pt x="1969" y="2436"/>
                    <a:pt x="1835" y="2436"/>
                  </a:cubicBezTo>
                  <a:lnTo>
                    <a:pt x="1835" y="2502"/>
                  </a:lnTo>
                  <a:lnTo>
                    <a:pt x="1301" y="2502"/>
                  </a:lnTo>
                  <a:lnTo>
                    <a:pt x="1301" y="1001"/>
                  </a:lnTo>
                  <a:close/>
                  <a:moveTo>
                    <a:pt x="634" y="0"/>
                  </a:moveTo>
                  <a:cubicBezTo>
                    <a:pt x="501" y="0"/>
                    <a:pt x="367" y="34"/>
                    <a:pt x="301" y="67"/>
                  </a:cubicBezTo>
                  <a:cubicBezTo>
                    <a:pt x="201" y="101"/>
                    <a:pt x="167" y="201"/>
                    <a:pt x="134" y="267"/>
                  </a:cubicBezTo>
                  <a:cubicBezTo>
                    <a:pt x="101" y="367"/>
                    <a:pt x="34" y="434"/>
                    <a:pt x="34" y="568"/>
                  </a:cubicBezTo>
                  <a:lnTo>
                    <a:pt x="34" y="901"/>
                  </a:lnTo>
                  <a:lnTo>
                    <a:pt x="1" y="901"/>
                  </a:lnTo>
                  <a:lnTo>
                    <a:pt x="1" y="4737"/>
                  </a:lnTo>
                  <a:lnTo>
                    <a:pt x="1" y="5071"/>
                  </a:lnTo>
                  <a:cubicBezTo>
                    <a:pt x="34" y="5137"/>
                    <a:pt x="34" y="5271"/>
                    <a:pt x="67" y="5371"/>
                  </a:cubicBezTo>
                  <a:cubicBezTo>
                    <a:pt x="134" y="5438"/>
                    <a:pt x="167" y="5538"/>
                    <a:pt x="234" y="5571"/>
                  </a:cubicBezTo>
                  <a:cubicBezTo>
                    <a:pt x="334" y="5604"/>
                    <a:pt x="401" y="5638"/>
                    <a:pt x="601" y="5638"/>
                  </a:cubicBezTo>
                  <a:cubicBezTo>
                    <a:pt x="768" y="5638"/>
                    <a:pt x="868" y="5604"/>
                    <a:pt x="968" y="5571"/>
                  </a:cubicBezTo>
                  <a:cubicBezTo>
                    <a:pt x="1035" y="5538"/>
                    <a:pt x="1101" y="5438"/>
                    <a:pt x="1135" y="5371"/>
                  </a:cubicBezTo>
                  <a:cubicBezTo>
                    <a:pt x="1168" y="5271"/>
                    <a:pt x="1201" y="5204"/>
                    <a:pt x="1201" y="5071"/>
                  </a:cubicBezTo>
                  <a:lnTo>
                    <a:pt x="1201" y="4737"/>
                  </a:lnTo>
                  <a:lnTo>
                    <a:pt x="1201" y="3403"/>
                  </a:lnTo>
                  <a:lnTo>
                    <a:pt x="1668" y="3403"/>
                  </a:lnTo>
                  <a:cubicBezTo>
                    <a:pt x="1835" y="3403"/>
                    <a:pt x="1935" y="3403"/>
                    <a:pt x="2002" y="3436"/>
                  </a:cubicBezTo>
                  <a:cubicBezTo>
                    <a:pt x="2069" y="3470"/>
                    <a:pt x="2169" y="3536"/>
                    <a:pt x="2202" y="3603"/>
                  </a:cubicBezTo>
                  <a:cubicBezTo>
                    <a:pt x="2269" y="3703"/>
                    <a:pt x="2302" y="3770"/>
                    <a:pt x="2302" y="3870"/>
                  </a:cubicBezTo>
                  <a:cubicBezTo>
                    <a:pt x="2336" y="4003"/>
                    <a:pt x="2336" y="4070"/>
                    <a:pt x="2336" y="4203"/>
                  </a:cubicBezTo>
                  <a:lnTo>
                    <a:pt x="2336" y="5071"/>
                  </a:lnTo>
                  <a:cubicBezTo>
                    <a:pt x="2336" y="5204"/>
                    <a:pt x="2369" y="5271"/>
                    <a:pt x="2402" y="5371"/>
                  </a:cubicBezTo>
                  <a:cubicBezTo>
                    <a:pt x="2469" y="5438"/>
                    <a:pt x="2502" y="5538"/>
                    <a:pt x="2569" y="5571"/>
                  </a:cubicBezTo>
                  <a:lnTo>
                    <a:pt x="2836" y="5705"/>
                  </a:lnTo>
                  <a:cubicBezTo>
                    <a:pt x="2969" y="5738"/>
                    <a:pt x="3036" y="5738"/>
                    <a:pt x="3136" y="5738"/>
                  </a:cubicBezTo>
                  <a:cubicBezTo>
                    <a:pt x="3203" y="5738"/>
                    <a:pt x="3303" y="5705"/>
                    <a:pt x="3370" y="5705"/>
                  </a:cubicBezTo>
                  <a:cubicBezTo>
                    <a:pt x="3470" y="5705"/>
                    <a:pt x="3536" y="5671"/>
                    <a:pt x="3570" y="5604"/>
                  </a:cubicBezTo>
                  <a:cubicBezTo>
                    <a:pt x="3670" y="5571"/>
                    <a:pt x="3703" y="5538"/>
                    <a:pt x="3737" y="5438"/>
                  </a:cubicBezTo>
                  <a:cubicBezTo>
                    <a:pt x="3803" y="5371"/>
                    <a:pt x="3803" y="5271"/>
                    <a:pt x="3803" y="5204"/>
                  </a:cubicBezTo>
                  <a:cubicBezTo>
                    <a:pt x="3803" y="5137"/>
                    <a:pt x="3837" y="5104"/>
                    <a:pt x="3803" y="5071"/>
                  </a:cubicBezTo>
                  <a:cubicBezTo>
                    <a:pt x="3737" y="5037"/>
                    <a:pt x="3737" y="4971"/>
                    <a:pt x="3670" y="4904"/>
                  </a:cubicBezTo>
                  <a:cubicBezTo>
                    <a:pt x="3670" y="4904"/>
                    <a:pt x="3636" y="4904"/>
                    <a:pt x="3636" y="4871"/>
                  </a:cubicBezTo>
                  <a:cubicBezTo>
                    <a:pt x="3570" y="4837"/>
                    <a:pt x="3570" y="4837"/>
                    <a:pt x="3570" y="4771"/>
                  </a:cubicBezTo>
                  <a:lnTo>
                    <a:pt x="3570" y="4203"/>
                  </a:lnTo>
                  <a:cubicBezTo>
                    <a:pt x="3570" y="4037"/>
                    <a:pt x="3536" y="3870"/>
                    <a:pt x="3503" y="3736"/>
                  </a:cubicBezTo>
                  <a:cubicBezTo>
                    <a:pt x="3403" y="3603"/>
                    <a:pt x="3370" y="3536"/>
                    <a:pt x="3303" y="3403"/>
                  </a:cubicBezTo>
                  <a:cubicBezTo>
                    <a:pt x="3203" y="3269"/>
                    <a:pt x="3136" y="3203"/>
                    <a:pt x="3036" y="3169"/>
                  </a:cubicBezTo>
                  <a:cubicBezTo>
                    <a:pt x="2969" y="3069"/>
                    <a:pt x="2836" y="3036"/>
                    <a:pt x="2736" y="2969"/>
                  </a:cubicBezTo>
                  <a:cubicBezTo>
                    <a:pt x="2869" y="2936"/>
                    <a:pt x="3003" y="2903"/>
                    <a:pt x="3136" y="2802"/>
                  </a:cubicBezTo>
                  <a:cubicBezTo>
                    <a:pt x="3236" y="2736"/>
                    <a:pt x="3336" y="2636"/>
                    <a:pt x="3403" y="2569"/>
                  </a:cubicBezTo>
                  <a:cubicBezTo>
                    <a:pt x="3470" y="2502"/>
                    <a:pt x="3536" y="2402"/>
                    <a:pt x="3570" y="2335"/>
                  </a:cubicBezTo>
                  <a:cubicBezTo>
                    <a:pt x="3636" y="2235"/>
                    <a:pt x="3703" y="2135"/>
                    <a:pt x="3703" y="2069"/>
                  </a:cubicBezTo>
                  <a:cubicBezTo>
                    <a:pt x="3703" y="2002"/>
                    <a:pt x="3737" y="1902"/>
                    <a:pt x="3737" y="1835"/>
                  </a:cubicBezTo>
                  <a:lnTo>
                    <a:pt x="3737" y="1668"/>
                  </a:lnTo>
                  <a:cubicBezTo>
                    <a:pt x="3737" y="1435"/>
                    <a:pt x="3703" y="1268"/>
                    <a:pt x="3670" y="1101"/>
                  </a:cubicBezTo>
                  <a:cubicBezTo>
                    <a:pt x="3636" y="934"/>
                    <a:pt x="3536" y="834"/>
                    <a:pt x="3470" y="701"/>
                  </a:cubicBezTo>
                  <a:cubicBezTo>
                    <a:pt x="3370" y="568"/>
                    <a:pt x="3303" y="467"/>
                    <a:pt x="3169" y="401"/>
                  </a:cubicBezTo>
                  <a:cubicBezTo>
                    <a:pt x="3036" y="334"/>
                    <a:pt x="2969" y="234"/>
                    <a:pt x="2836" y="201"/>
                  </a:cubicBezTo>
                  <a:cubicBezTo>
                    <a:pt x="2602" y="67"/>
                    <a:pt x="2302" y="0"/>
                    <a:pt x="1969" y="0"/>
                  </a:cubicBezTo>
                  <a:close/>
                </a:path>
              </a:pathLst>
            </a:custGeom>
            <a:solidFill>
              <a:srgbClr val="F0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2737950" y="1791725"/>
              <a:ext cx="77600" cy="141800"/>
            </a:xfrm>
            <a:custGeom>
              <a:avLst/>
              <a:gdLst/>
              <a:ahLst/>
              <a:cxnLst/>
              <a:rect l="l" t="t" r="r" b="b"/>
              <a:pathLst>
                <a:path w="3104" h="5672" extrusionOk="0">
                  <a:moveTo>
                    <a:pt x="2169" y="0"/>
                  </a:moveTo>
                  <a:lnTo>
                    <a:pt x="2169" y="34"/>
                  </a:lnTo>
                  <a:lnTo>
                    <a:pt x="601" y="34"/>
                  </a:lnTo>
                  <a:cubicBezTo>
                    <a:pt x="468" y="34"/>
                    <a:pt x="334" y="67"/>
                    <a:pt x="268" y="101"/>
                  </a:cubicBezTo>
                  <a:cubicBezTo>
                    <a:pt x="168" y="167"/>
                    <a:pt x="134" y="234"/>
                    <a:pt x="101" y="334"/>
                  </a:cubicBezTo>
                  <a:cubicBezTo>
                    <a:pt x="34" y="401"/>
                    <a:pt x="1" y="467"/>
                    <a:pt x="1" y="601"/>
                  </a:cubicBezTo>
                  <a:lnTo>
                    <a:pt x="1" y="934"/>
                  </a:lnTo>
                  <a:lnTo>
                    <a:pt x="1" y="4737"/>
                  </a:lnTo>
                  <a:lnTo>
                    <a:pt x="1" y="5071"/>
                  </a:lnTo>
                  <a:cubicBezTo>
                    <a:pt x="34" y="5204"/>
                    <a:pt x="34" y="5271"/>
                    <a:pt x="101" y="5371"/>
                  </a:cubicBezTo>
                  <a:cubicBezTo>
                    <a:pt x="134" y="5438"/>
                    <a:pt x="168" y="5538"/>
                    <a:pt x="268" y="5571"/>
                  </a:cubicBezTo>
                  <a:cubicBezTo>
                    <a:pt x="334" y="5604"/>
                    <a:pt x="435" y="5671"/>
                    <a:pt x="601" y="5671"/>
                  </a:cubicBezTo>
                  <a:lnTo>
                    <a:pt x="2503" y="5671"/>
                  </a:lnTo>
                  <a:cubicBezTo>
                    <a:pt x="2603" y="5604"/>
                    <a:pt x="2736" y="5604"/>
                    <a:pt x="2803" y="5571"/>
                  </a:cubicBezTo>
                  <a:cubicBezTo>
                    <a:pt x="2870" y="5538"/>
                    <a:pt x="2970" y="5471"/>
                    <a:pt x="3003" y="5404"/>
                  </a:cubicBezTo>
                  <a:cubicBezTo>
                    <a:pt x="3036" y="5304"/>
                    <a:pt x="3103" y="5204"/>
                    <a:pt x="3103" y="5071"/>
                  </a:cubicBezTo>
                  <a:cubicBezTo>
                    <a:pt x="3103" y="4904"/>
                    <a:pt x="3036" y="4804"/>
                    <a:pt x="3003" y="4737"/>
                  </a:cubicBezTo>
                  <a:cubicBezTo>
                    <a:pt x="2970" y="4637"/>
                    <a:pt x="2870" y="4604"/>
                    <a:pt x="2803" y="4570"/>
                  </a:cubicBezTo>
                  <a:cubicBezTo>
                    <a:pt x="2736" y="4537"/>
                    <a:pt x="2636" y="4470"/>
                    <a:pt x="2503" y="4470"/>
                  </a:cubicBezTo>
                  <a:lnTo>
                    <a:pt x="1202" y="4470"/>
                  </a:lnTo>
                  <a:lnTo>
                    <a:pt x="1202" y="3303"/>
                  </a:lnTo>
                  <a:lnTo>
                    <a:pt x="1702" y="3303"/>
                  </a:lnTo>
                  <a:cubicBezTo>
                    <a:pt x="1791" y="3303"/>
                    <a:pt x="1865" y="3333"/>
                    <a:pt x="1934" y="3333"/>
                  </a:cubicBezTo>
                  <a:cubicBezTo>
                    <a:pt x="1969" y="3333"/>
                    <a:pt x="2002" y="3325"/>
                    <a:pt x="2036" y="3303"/>
                  </a:cubicBezTo>
                  <a:cubicBezTo>
                    <a:pt x="2169" y="3269"/>
                    <a:pt x="2269" y="3269"/>
                    <a:pt x="2336" y="3236"/>
                  </a:cubicBezTo>
                  <a:cubicBezTo>
                    <a:pt x="2436" y="3203"/>
                    <a:pt x="2503" y="3136"/>
                    <a:pt x="2536" y="3069"/>
                  </a:cubicBezTo>
                  <a:cubicBezTo>
                    <a:pt x="2603" y="3036"/>
                    <a:pt x="2636" y="2903"/>
                    <a:pt x="2636" y="2769"/>
                  </a:cubicBezTo>
                  <a:cubicBezTo>
                    <a:pt x="2636" y="2669"/>
                    <a:pt x="2603" y="2569"/>
                    <a:pt x="2536" y="2502"/>
                  </a:cubicBezTo>
                  <a:cubicBezTo>
                    <a:pt x="2503" y="2402"/>
                    <a:pt x="2436" y="2369"/>
                    <a:pt x="2336" y="2335"/>
                  </a:cubicBezTo>
                  <a:cubicBezTo>
                    <a:pt x="2269" y="2269"/>
                    <a:pt x="2169" y="2235"/>
                    <a:pt x="2036" y="2235"/>
                  </a:cubicBezTo>
                  <a:lnTo>
                    <a:pt x="1202" y="2235"/>
                  </a:lnTo>
                  <a:lnTo>
                    <a:pt x="1202" y="1168"/>
                  </a:lnTo>
                  <a:lnTo>
                    <a:pt x="2503" y="1168"/>
                  </a:lnTo>
                  <a:cubicBezTo>
                    <a:pt x="2603" y="1101"/>
                    <a:pt x="2736" y="1101"/>
                    <a:pt x="2803" y="1068"/>
                  </a:cubicBezTo>
                  <a:cubicBezTo>
                    <a:pt x="2870" y="1035"/>
                    <a:pt x="2970" y="1001"/>
                    <a:pt x="3003" y="901"/>
                  </a:cubicBezTo>
                  <a:cubicBezTo>
                    <a:pt x="3036" y="834"/>
                    <a:pt x="3103" y="701"/>
                    <a:pt x="3103" y="568"/>
                  </a:cubicBezTo>
                  <a:cubicBezTo>
                    <a:pt x="3103" y="401"/>
                    <a:pt x="3036" y="301"/>
                    <a:pt x="3003" y="234"/>
                  </a:cubicBezTo>
                  <a:cubicBezTo>
                    <a:pt x="2970" y="134"/>
                    <a:pt x="2870" y="101"/>
                    <a:pt x="2803" y="67"/>
                  </a:cubicBezTo>
                  <a:cubicBezTo>
                    <a:pt x="2736" y="34"/>
                    <a:pt x="2636" y="0"/>
                    <a:pt x="2503" y="0"/>
                  </a:cubicBezTo>
                  <a:close/>
                </a:path>
              </a:pathLst>
            </a:custGeom>
            <a:solidFill>
              <a:srgbClr val="F0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1828150" y="1976850"/>
              <a:ext cx="214350" cy="185175"/>
            </a:xfrm>
            <a:custGeom>
              <a:avLst/>
              <a:gdLst/>
              <a:ahLst/>
              <a:cxnLst/>
              <a:rect l="l" t="t" r="r" b="b"/>
              <a:pathLst>
                <a:path w="8574" h="7407" extrusionOk="0">
                  <a:moveTo>
                    <a:pt x="734" y="1"/>
                  </a:moveTo>
                  <a:cubicBezTo>
                    <a:pt x="634" y="1"/>
                    <a:pt x="501" y="34"/>
                    <a:pt x="401" y="68"/>
                  </a:cubicBezTo>
                  <a:cubicBezTo>
                    <a:pt x="300" y="134"/>
                    <a:pt x="200" y="201"/>
                    <a:pt x="167" y="234"/>
                  </a:cubicBezTo>
                  <a:cubicBezTo>
                    <a:pt x="134" y="301"/>
                    <a:pt x="67" y="368"/>
                    <a:pt x="34" y="468"/>
                  </a:cubicBezTo>
                  <a:cubicBezTo>
                    <a:pt x="0" y="535"/>
                    <a:pt x="0" y="635"/>
                    <a:pt x="0" y="701"/>
                  </a:cubicBezTo>
                  <a:lnTo>
                    <a:pt x="0" y="835"/>
                  </a:lnTo>
                  <a:lnTo>
                    <a:pt x="0" y="901"/>
                  </a:lnTo>
                  <a:cubicBezTo>
                    <a:pt x="34" y="968"/>
                    <a:pt x="34" y="968"/>
                    <a:pt x="34" y="1002"/>
                  </a:cubicBezTo>
                  <a:lnTo>
                    <a:pt x="1468" y="6739"/>
                  </a:lnTo>
                  <a:cubicBezTo>
                    <a:pt x="1501" y="6872"/>
                    <a:pt x="1568" y="7006"/>
                    <a:pt x="1668" y="7073"/>
                  </a:cubicBezTo>
                  <a:cubicBezTo>
                    <a:pt x="1735" y="7173"/>
                    <a:pt x="1835" y="7206"/>
                    <a:pt x="1968" y="7306"/>
                  </a:cubicBezTo>
                  <a:cubicBezTo>
                    <a:pt x="2068" y="7339"/>
                    <a:pt x="2235" y="7373"/>
                    <a:pt x="2402" y="7373"/>
                  </a:cubicBezTo>
                  <a:lnTo>
                    <a:pt x="2569" y="7373"/>
                  </a:lnTo>
                  <a:cubicBezTo>
                    <a:pt x="2736" y="7373"/>
                    <a:pt x="2869" y="7373"/>
                    <a:pt x="3002" y="7306"/>
                  </a:cubicBezTo>
                  <a:cubicBezTo>
                    <a:pt x="3136" y="7239"/>
                    <a:pt x="3203" y="7173"/>
                    <a:pt x="3303" y="7073"/>
                  </a:cubicBezTo>
                  <a:cubicBezTo>
                    <a:pt x="3336" y="6972"/>
                    <a:pt x="3403" y="6872"/>
                    <a:pt x="3469" y="6739"/>
                  </a:cubicBezTo>
                  <a:cubicBezTo>
                    <a:pt x="3569" y="6239"/>
                    <a:pt x="3703" y="5738"/>
                    <a:pt x="3836" y="5205"/>
                  </a:cubicBezTo>
                  <a:cubicBezTo>
                    <a:pt x="3970" y="4671"/>
                    <a:pt x="4070" y="4170"/>
                    <a:pt x="4203" y="3670"/>
                  </a:cubicBezTo>
                  <a:lnTo>
                    <a:pt x="4370" y="3670"/>
                  </a:lnTo>
                  <a:lnTo>
                    <a:pt x="5137" y="6806"/>
                  </a:lnTo>
                  <a:cubicBezTo>
                    <a:pt x="5171" y="6906"/>
                    <a:pt x="5204" y="7039"/>
                    <a:pt x="5304" y="7139"/>
                  </a:cubicBezTo>
                  <a:cubicBezTo>
                    <a:pt x="5337" y="7206"/>
                    <a:pt x="5471" y="7306"/>
                    <a:pt x="5538" y="7339"/>
                  </a:cubicBezTo>
                  <a:cubicBezTo>
                    <a:pt x="5638" y="7373"/>
                    <a:pt x="5804" y="7406"/>
                    <a:pt x="5971" y="7406"/>
                  </a:cubicBezTo>
                  <a:lnTo>
                    <a:pt x="6138" y="7406"/>
                  </a:lnTo>
                  <a:cubicBezTo>
                    <a:pt x="6338" y="7406"/>
                    <a:pt x="6472" y="7406"/>
                    <a:pt x="6572" y="7339"/>
                  </a:cubicBezTo>
                  <a:cubicBezTo>
                    <a:pt x="6705" y="7306"/>
                    <a:pt x="6805" y="7206"/>
                    <a:pt x="6872" y="7139"/>
                  </a:cubicBezTo>
                  <a:cubicBezTo>
                    <a:pt x="6972" y="7006"/>
                    <a:pt x="7039" y="6906"/>
                    <a:pt x="7072" y="6806"/>
                  </a:cubicBezTo>
                  <a:lnTo>
                    <a:pt x="8540" y="1035"/>
                  </a:lnTo>
                  <a:cubicBezTo>
                    <a:pt x="8573" y="1035"/>
                    <a:pt x="8573" y="1002"/>
                    <a:pt x="8573" y="968"/>
                  </a:cubicBezTo>
                  <a:lnTo>
                    <a:pt x="8573" y="868"/>
                  </a:lnTo>
                  <a:lnTo>
                    <a:pt x="8573" y="735"/>
                  </a:lnTo>
                  <a:cubicBezTo>
                    <a:pt x="8573" y="668"/>
                    <a:pt x="8540" y="568"/>
                    <a:pt x="8540" y="501"/>
                  </a:cubicBezTo>
                  <a:cubicBezTo>
                    <a:pt x="8540" y="434"/>
                    <a:pt x="8506" y="368"/>
                    <a:pt x="8406" y="301"/>
                  </a:cubicBezTo>
                  <a:cubicBezTo>
                    <a:pt x="8340" y="201"/>
                    <a:pt x="8273" y="168"/>
                    <a:pt x="8173" y="134"/>
                  </a:cubicBezTo>
                  <a:cubicBezTo>
                    <a:pt x="8073" y="68"/>
                    <a:pt x="7973" y="34"/>
                    <a:pt x="7839" y="34"/>
                  </a:cubicBezTo>
                  <a:cubicBezTo>
                    <a:pt x="7706" y="34"/>
                    <a:pt x="7539" y="101"/>
                    <a:pt x="7472" y="168"/>
                  </a:cubicBezTo>
                  <a:cubicBezTo>
                    <a:pt x="7339" y="234"/>
                    <a:pt x="7239" y="334"/>
                    <a:pt x="7205" y="434"/>
                  </a:cubicBezTo>
                  <a:lnTo>
                    <a:pt x="7105" y="801"/>
                  </a:lnTo>
                  <a:cubicBezTo>
                    <a:pt x="6939" y="1502"/>
                    <a:pt x="6805" y="2202"/>
                    <a:pt x="6638" y="2936"/>
                  </a:cubicBezTo>
                  <a:cubicBezTo>
                    <a:pt x="6472" y="3670"/>
                    <a:pt x="6338" y="4337"/>
                    <a:pt x="6171" y="5038"/>
                  </a:cubicBezTo>
                  <a:lnTo>
                    <a:pt x="6005" y="5038"/>
                  </a:lnTo>
                  <a:lnTo>
                    <a:pt x="5104" y="801"/>
                  </a:lnTo>
                  <a:cubicBezTo>
                    <a:pt x="5037" y="668"/>
                    <a:pt x="5004" y="601"/>
                    <a:pt x="4970" y="501"/>
                  </a:cubicBezTo>
                  <a:cubicBezTo>
                    <a:pt x="4937" y="434"/>
                    <a:pt x="4870" y="368"/>
                    <a:pt x="4804" y="301"/>
                  </a:cubicBezTo>
                  <a:cubicBezTo>
                    <a:pt x="4704" y="201"/>
                    <a:pt x="4637" y="168"/>
                    <a:pt x="4537" y="134"/>
                  </a:cubicBezTo>
                  <a:cubicBezTo>
                    <a:pt x="4470" y="101"/>
                    <a:pt x="4337" y="101"/>
                    <a:pt x="4270" y="101"/>
                  </a:cubicBezTo>
                  <a:cubicBezTo>
                    <a:pt x="4036" y="101"/>
                    <a:pt x="3870" y="168"/>
                    <a:pt x="3836" y="234"/>
                  </a:cubicBezTo>
                  <a:cubicBezTo>
                    <a:pt x="3670" y="368"/>
                    <a:pt x="3569" y="535"/>
                    <a:pt x="3536" y="735"/>
                  </a:cubicBezTo>
                  <a:cubicBezTo>
                    <a:pt x="3469" y="1068"/>
                    <a:pt x="3369" y="1402"/>
                    <a:pt x="3303" y="1802"/>
                  </a:cubicBezTo>
                  <a:cubicBezTo>
                    <a:pt x="3203" y="2169"/>
                    <a:pt x="3136" y="2503"/>
                    <a:pt x="3036" y="2870"/>
                  </a:cubicBezTo>
                  <a:cubicBezTo>
                    <a:pt x="2969" y="3236"/>
                    <a:pt x="2869" y="3570"/>
                    <a:pt x="2802" y="3970"/>
                  </a:cubicBezTo>
                  <a:cubicBezTo>
                    <a:pt x="2702" y="4337"/>
                    <a:pt x="2669" y="4671"/>
                    <a:pt x="2569" y="5004"/>
                  </a:cubicBezTo>
                  <a:lnTo>
                    <a:pt x="2402" y="5004"/>
                  </a:lnTo>
                  <a:lnTo>
                    <a:pt x="1501" y="735"/>
                  </a:lnTo>
                  <a:cubicBezTo>
                    <a:pt x="1501" y="635"/>
                    <a:pt x="1468" y="501"/>
                    <a:pt x="1368" y="368"/>
                  </a:cubicBezTo>
                  <a:lnTo>
                    <a:pt x="1134" y="134"/>
                  </a:lnTo>
                  <a:cubicBezTo>
                    <a:pt x="1034" y="34"/>
                    <a:pt x="901" y="1"/>
                    <a:pt x="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2056650" y="1977700"/>
              <a:ext cx="125100" cy="185975"/>
            </a:xfrm>
            <a:custGeom>
              <a:avLst/>
              <a:gdLst/>
              <a:ahLst/>
              <a:cxnLst/>
              <a:rect l="l" t="t" r="r" b="b"/>
              <a:pathLst>
                <a:path w="5004" h="7439" extrusionOk="0">
                  <a:moveTo>
                    <a:pt x="2469" y="1435"/>
                  </a:moveTo>
                  <a:lnTo>
                    <a:pt x="3236" y="4270"/>
                  </a:lnTo>
                  <a:lnTo>
                    <a:pt x="1568" y="4270"/>
                  </a:lnTo>
                  <a:lnTo>
                    <a:pt x="2335" y="1435"/>
                  </a:lnTo>
                  <a:close/>
                  <a:moveTo>
                    <a:pt x="2235" y="0"/>
                  </a:moveTo>
                  <a:cubicBezTo>
                    <a:pt x="2035" y="0"/>
                    <a:pt x="1868" y="34"/>
                    <a:pt x="1735" y="100"/>
                  </a:cubicBezTo>
                  <a:cubicBezTo>
                    <a:pt x="1568" y="134"/>
                    <a:pt x="1501" y="167"/>
                    <a:pt x="1401" y="300"/>
                  </a:cubicBezTo>
                  <a:cubicBezTo>
                    <a:pt x="1334" y="434"/>
                    <a:pt x="1234" y="501"/>
                    <a:pt x="1201" y="634"/>
                  </a:cubicBezTo>
                  <a:lnTo>
                    <a:pt x="1068" y="1001"/>
                  </a:lnTo>
                  <a:cubicBezTo>
                    <a:pt x="901" y="1635"/>
                    <a:pt x="734" y="2268"/>
                    <a:pt x="534" y="2902"/>
                  </a:cubicBezTo>
                  <a:cubicBezTo>
                    <a:pt x="367" y="3503"/>
                    <a:pt x="167" y="4136"/>
                    <a:pt x="0" y="4770"/>
                  </a:cubicBezTo>
                  <a:lnTo>
                    <a:pt x="0" y="5137"/>
                  </a:lnTo>
                  <a:lnTo>
                    <a:pt x="0" y="5504"/>
                  </a:lnTo>
                  <a:lnTo>
                    <a:pt x="0" y="5904"/>
                  </a:lnTo>
                  <a:lnTo>
                    <a:pt x="0" y="6238"/>
                  </a:lnTo>
                  <a:lnTo>
                    <a:pt x="0" y="6405"/>
                  </a:lnTo>
                  <a:lnTo>
                    <a:pt x="0" y="6772"/>
                  </a:lnTo>
                  <a:cubicBezTo>
                    <a:pt x="0" y="6905"/>
                    <a:pt x="33" y="7005"/>
                    <a:pt x="67" y="7105"/>
                  </a:cubicBezTo>
                  <a:cubicBezTo>
                    <a:pt x="134" y="7239"/>
                    <a:pt x="200" y="7305"/>
                    <a:pt x="300" y="7339"/>
                  </a:cubicBezTo>
                  <a:cubicBezTo>
                    <a:pt x="367" y="7405"/>
                    <a:pt x="534" y="7439"/>
                    <a:pt x="701" y="7439"/>
                  </a:cubicBezTo>
                  <a:cubicBezTo>
                    <a:pt x="867" y="7439"/>
                    <a:pt x="1034" y="7405"/>
                    <a:pt x="1134" y="7339"/>
                  </a:cubicBezTo>
                  <a:cubicBezTo>
                    <a:pt x="1201" y="7272"/>
                    <a:pt x="1301" y="7172"/>
                    <a:pt x="1334" y="7105"/>
                  </a:cubicBezTo>
                  <a:cubicBezTo>
                    <a:pt x="1368" y="7005"/>
                    <a:pt x="1401" y="6905"/>
                    <a:pt x="1401" y="6772"/>
                  </a:cubicBezTo>
                  <a:lnTo>
                    <a:pt x="1401" y="6405"/>
                  </a:lnTo>
                  <a:lnTo>
                    <a:pt x="1401" y="5638"/>
                  </a:lnTo>
                  <a:lnTo>
                    <a:pt x="3536" y="5638"/>
                  </a:lnTo>
                  <a:lnTo>
                    <a:pt x="3536" y="6405"/>
                  </a:lnTo>
                  <a:lnTo>
                    <a:pt x="3536" y="6772"/>
                  </a:lnTo>
                  <a:cubicBezTo>
                    <a:pt x="3536" y="6905"/>
                    <a:pt x="3569" y="7005"/>
                    <a:pt x="3636" y="7105"/>
                  </a:cubicBezTo>
                  <a:cubicBezTo>
                    <a:pt x="3669" y="7239"/>
                    <a:pt x="3736" y="7305"/>
                    <a:pt x="3836" y="7339"/>
                  </a:cubicBezTo>
                  <a:cubicBezTo>
                    <a:pt x="3903" y="7405"/>
                    <a:pt x="4070" y="7439"/>
                    <a:pt x="4236" y="7439"/>
                  </a:cubicBezTo>
                  <a:cubicBezTo>
                    <a:pt x="4403" y="7439"/>
                    <a:pt x="4570" y="7405"/>
                    <a:pt x="4670" y="7339"/>
                  </a:cubicBezTo>
                  <a:cubicBezTo>
                    <a:pt x="4737" y="7272"/>
                    <a:pt x="4837" y="7172"/>
                    <a:pt x="4870" y="7105"/>
                  </a:cubicBezTo>
                  <a:cubicBezTo>
                    <a:pt x="4904" y="7005"/>
                    <a:pt x="4970" y="6905"/>
                    <a:pt x="4970" y="6772"/>
                  </a:cubicBezTo>
                  <a:lnTo>
                    <a:pt x="4970" y="6405"/>
                  </a:lnTo>
                  <a:lnTo>
                    <a:pt x="4970" y="6238"/>
                  </a:lnTo>
                  <a:cubicBezTo>
                    <a:pt x="4970" y="6004"/>
                    <a:pt x="5004" y="5771"/>
                    <a:pt x="4970" y="5504"/>
                  </a:cubicBezTo>
                  <a:cubicBezTo>
                    <a:pt x="4904" y="5271"/>
                    <a:pt x="4904" y="5004"/>
                    <a:pt x="4904" y="4770"/>
                  </a:cubicBezTo>
                  <a:lnTo>
                    <a:pt x="3936" y="1001"/>
                  </a:lnTo>
                  <a:lnTo>
                    <a:pt x="3836" y="634"/>
                  </a:lnTo>
                  <a:cubicBezTo>
                    <a:pt x="3769" y="501"/>
                    <a:pt x="3703" y="367"/>
                    <a:pt x="3603" y="300"/>
                  </a:cubicBezTo>
                  <a:cubicBezTo>
                    <a:pt x="3536" y="200"/>
                    <a:pt x="3403" y="134"/>
                    <a:pt x="3269" y="100"/>
                  </a:cubicBezTo>
                  <a:cubicBezTo>
                    <a:pt x="3169" y="34"/>
                    <a:pt x="3002" y="0"/>
                    <a:pt x="27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2212575" y="1977700"/>
              <a:ext cx="45900" cy="186825"/>
            </a:xfrm>
            <a:custGeom>
              <a:avLst/>
              <a:gdLst/>
              <a:ahLst/>
              <a:cxnLst/>
              <a:rect l="l" t="t" r="r" b="b"/>
              <a:pathLst>
                <a:path w="1836" h="7473" extrusionOk="0">
                  <a:moveTo>
                    <a:pt x="935" y="0"/>
                  </a:moveTo>
                  <a:cubicBezTo>
                    <a:pt x="701" y="0"/>
                    <a:pt x="535" y="67"/>
                    <a:pt x="435" y="134"/>
                  </a:cubicBezTo>
                  <a:cubicBezTo>
                    <a:pt x="334" y="234"/>
                    <a:pt x="201" y="300"/>
                    <a:pt x="168" y="434"/>
                  </a:cubicBezTo>
                  <a:cubicBezTo>
                    <a:pt x="101" y="501"/>
                    <a:pt x="34" y="667"/>
                    <a:pt x="34" y="801"/>
                  </a:cubicBezTo>
                  <a:cubicBezTo>
                    <a:pt x="1" y="968"/>
                    <a:pt x="1" y="1101"/>
                    <a:pt x="1" y="1268"/>
                  </a:cubicBezTo>
                  <a:lnTo>
                    <a:pt x="1" y="6271"/>
                  </a:lnTo>
                  <a:cubicBezTo>
                    <a:pt x="1" y="6438"/>
                    <a:pt x="34" y="6605"/>
                    <a:pt x="34" y="6738"/>
                  </a:cubicBezTo>
                  <a:lnTo>
                    <a:pt x="168" y="7105"/>
                  </a:lnTo>
                  <a:cubicBezTo>
                    <a:pt x="201" y="7239"/>
                    <a:pt x="301" y="7305"/>
                    <a:pt x="435" y="7405"/>
                  </a:cubicBezTo>
                  <a:cubicBezTo>
                    <a:pt x="535" y="7439"/>
                    <a:pt x="701" y="7472"/>
                    <a:pt x="935" y="7472"/>
                  </a:cubicBezTo>
                  <a:cubicBezTo>
                    <a:pt x="1135" y="7472"/>
                    <a:pt x="1302" y="7472"/>
                    <a:pt x="1435" y="7405"/>
                  </a:cubicBezTo>
                  <a:cubicBezTo>
                    <a:pt x="1502" y="7305"/>
                    <a:pt x="1602" y="7172"/>
                    <a:pt x="1669" y="7105"/>
                  </a:cubicBezTo>
                  <a:cubicBezTo>
                    <a:pt x="1769" y="7005"/>
                    <a:pt x="1802" y="6838"/>
                    <a:pt x="1802" y="6738"/>
                  </a:cubicBezTo>
                  <a:cubicBezTo>
                    <a:pt x="1836" y="6572"/>
                    <a:pt x="1836" y="6438"/>
                    <a:pt x="1836" y="6271"/>
                  </a:cubicBezTo>
                  <a:lnTo>
                    <a:pt x="1836" y="1268"/>
                  </a:lnTo>
                  <a:cubicBezTo>
                    <a:pt x="1836" y="1101"/>
                    <a:pt x="1802" y="934"/>
                    <a:pt x="1802" y="801"/>
                  </a:cubicBezTo>
                  <a:lnTo>
                    <a:pt x="1669" y="434"/>
                  </a:lnTo>
                  <a:cubicBezTo>
                    <a:pt x="1635" y="300"/>
                    <a:pt x="1535" y="234"/>
                    <a:pt x="1435" y="134"/>
                  </a:cubicBezTo>
                  <a:cubicBezTo>
                    <a:pt x="1302" y="67"/>
                    <a:pt x="1135" y="0"/>
                    <a:pt x="9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2280975" y="1977700"/>
              <a:ext cx="126775" cy="183475"/>
            </a:xfrm>
            <a:custGeom>
              <a:avLst/>
              <a:gdLst/>
              <a:ahLst/>
              <a:cxnLst/>
              <a:rect l="l" t="t" r="r" b="b"/>
              <a:pathLst>
                <a:path w="5071" h="7339" extrusionOk="0">
                  <a:moveTo>
                    <a:pt x="767" y="0"/>
                  </a:moveTo>
                  <a:cubicBezTo>
                    <a:pt x="667" y="0"/>
                    <a:pt x="534" y="67"/>
                    <a:pt x="400" y="100"/>
                  </a:cubicBezTo>
                  <a:cubicBezTo>
                    <a:pt x="267" y="134"/>
                    <a:pt x="200" y="234"/>
                    <a:pt x="100" y="300"/>
                  </a:cubicBezTo>
                  <a:cubicBezTo>
                    <a:pt x="34" y="400"/>
                    <a:pt x="0" y="567"/>
                    <a:pt x="0" y="734"/>
                  </a:cubicBezTo>
                  <a:cubicBezTo>
                    <a:pt x="0" y="901"/>
                    <a:pt x="34" y="1068"/>
                    <a:pt x="100" y="1134"/>
                  </a:cubicBezTo>
                  <a:cubicBezTo>
                    <a:pt x="200" y="1234"/>
                    <a:pt x="267" y="1301"/>
                    <a:pt x="400" y="1334"/>
                  </a:cubicBezTo>
                  <a:cubicBezTo>
                    <a:pt x="501" y="1401"/>
                    <a:pt x="667" y="1435"/>
                    <a:pt x="767" y="1435"/>
                  </a:cubicBezTo>
                  <a:lnTo>
                    <a:pt x="1735" y="1435"/>
                  </a:lnTo>
                  <a:lnTo>
                    <a:pt x="1735" y="6138"/>
                  </a:lnTo>
                  <a:lnTo>
                    <a:pt x="1735" y="6605"/>
                  </a:lnTo>
                  <a:cubicBezTo>
                    <a:pt x="1735" y="6738"/>
                    <a:pt x="1768" y="6838"/>
                    <a:pt x="1835" y="6972"/>
                  </a:cubicBezTo>
                  <a:cubicBezTo>
                    <a:pt x="1868" y="7105"/>
                    <a:pt x="1935" y="7172"/>
                    <a:pt x="2068" y="7272"/>
                  </a:cubicBezTo>
                  <a:cubicBezTo>
                    <a:pt x="2168" y="7305"/>
                    <a:pt x="2335" y="7339"/>
                    <a:pt x="2535" y="7339"/>
                  </a:cubicBezTo>
                  <a:cubicBezTo>
                    <a:pt x="2735" y="7339"/>
                    <a:pt x="2869" y="7339"/>
                    <a:pt x="3002" y="7272"/>
                  </a:cubicBezTo>
                  <a:cubicBezTo>
                    <a:pt x="3102" y="7172"/>
                    <a:pt x="3202" y="7072"/>
                    <a:pt x="3236" y="6972"/>
                  </a:cubicBezTo>
                  <a:cubicBezTo>
                    <a:pt x="3269" y="6872"/>
                    <a:pt x="3336" y="6738"/>
                    <a:pt x="3336" y="6605"/>
                  </a:cubicBezTo>
                  <a:lnTo>
                    <a:pt x="3336" y="6138"/>
                  </a:lnTo>
                  <a:lnTo>
                    <a:pt x="3336" y="1435"/>
                  </a:lnTo>
                  <a:lnTo>
                    <a:pt x="4270" y="1435"/>
                  </a:lnTo>
                  <a:cubicBezTo>
                    <a:pt x="4403" y="1435"/>
                    <a:pt x="4537" y="1401"/>
                    <a:pt x="4670" y="1334"/>
                  </a:cubicBezTo>
                  <a:cubicBezTo>
                    <a:pt x="4770" y="1301"/>
                    <a:pt x="4870" y="1234"/>
                    <a:pt x="4937" y="1134"/>
                  </a:cubicBezTo>
                  <a:cubicBezTo>
                    <a:pt x="5037" y="1068"/>
                    <a:pt x="5070" y="901"/>
                    <a:pt x="5070" y="734"/>
                  </a:cubicBezTo>
                  <a:cubicBezTo>
                    <a:pt x="5070" y="567"/>
                    <a:pt x="5037" y="400"/>
                    <a:pt x="4937" y="300"/>
                  </a:cubicBezTo>
                  <a:cubicBezTo>
                    <a:pt x="4870" y="234"/>
                    <a:pt x="4770" y="134"/>
                    <a:pt x="4670" y="100"/>
                  </a:cubicBezTo>
                  <a:cubicBezTo>
                    <a:pt x="4570" y="67"/>
                    <a:pt x="4403" y="0"/>
                    <a:pt x="42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2431075" y="1977700"/>
              <a:ext cx="45050" cy="186825"/>
            </a:xfrm>
            <a:custGeom>
              <a:avLst/>
              <a:gdLst/>
              <a:ahLst/>
              <a:cxnLst/>
              <a:rect l="l" t="t" r="r" b="b"/>
              <a:pathLst>
                <a:path w="1802" h="7473" extrusionOk="0">
                  <a:moveTo>
                    <a:pt x="901" y="0"/>
                  </a:moveTo>
                  <a:cubicBezTo>
                    <a:pt x="701" y="0"/>
                    <a:pt x="534" y="67"/>
                    <a:pt x="401" y="134"/>
                  </a:cubicBezTo>
                  <a:cubicBezTo>
                    <a:pt x="334" y="234"/>
                    <a:pt x="201" y="300"/>
                    <a:pt x="167" y="434"/>
                  </a:cubicBezTo>
                  <a:cubicBezTo>
                    <a:pt x="67" y="501"/>
                    <a:pt x="34" y="667"/>
                    <a:pt x="34" y="801"/>
                  </a:cubicBezTo>
                  <a:cubicBezTo>
                    <a:pt x="0" y="968"/>
                    <a:pt x="0" y="1101"/>
                    <a:pt x="0" y="1268"/>
                  </a:cubicBezTo>
                  <a:lnTo>
                    <a:pt x="0" y="6271"/>
                  </a:lnTo>
                  <a:cubicBezTo>
                    <a:pt x="0" y="6438"/>
                    <a:pt x="34" y="6605"/>
                    <a:pt x="34" y="6738"/>
                  </a:cubicBezTo>
                  <a:lnTo>
                    <a:pt x="167" y="7105"/>
                  </a:lnTo>
                  <a:cubicBezTo>
                    <a:pt x="201" y="7239"/>
                    <a:pt x="267" y="7305"/>
                    <a:pt x="401" y="7405"/>
                  </a:cubicBezTo>
                  <a:cubicBezTo>
                    <a:pt x="534" y="7439"/>
                    <a:pt x="701" y="7472"/>
                    <a:pt x="901" y="7472"/>
                  </a:cubicBezTo>
                  <a:cubicBezTo>
                    <a:pt x="1101" y="7472"/>
                    <a:pt x="1268" y="7472"/>
                    <a:pt x="1401" y="7405"/>
                  </a:cubicBezTo>
                  <a:cubicBezTo>
                    <a:pt x="1468" y="7305"/>
                    <a:pt x="1568" y="7172"/>
                    <a:pt x="1635" y="7105"/>
                  </a:cubicBezTo>
                  <a:cubicBezTo>
                    <a:pt x="1735" y="7005"/>
                    <a:pt x="1768" y="6838"/>
                    <a:pt x="1768" y="6738"/>
                  </a:cubicBezTo>
                  <a:cubicBezTo>
                    <a:pt x="1802" y="6572"/>
                    <a:pt x="1802" y="6438"/>
                    <a:pt x="1802" y="6271"/>
                  </a:cubicBezTo>
                  <a:lnTo>
                    <a:pt x="1802" y="1268"/>
                  </a:lnTo>
                  <a:cubicBezTo>
                    <a:pt x="1802" y="1101"/>
                    <a:pt x="1768" y="934"/>
                    <a:pt x="1768" y="801"/>
                  </a:cubicBezTo>
                  <a:lnTo>
                    <a:pt x="1635" y="434"/>
                  </a:lnTo>
                  <a:cubicBezTo>
                    <a:pt x="1602" y="300"/>
                    <a:pt x="1535" y="234"/>
                    <a:pt x="1401" y="134"/>
                  </a:cubicBezTo>
                  <a:cubicBezTo>
                    <a:pt x="1268" y="67"/>
                    <a:pt x="1101" y="0"/>
                    <a:pt x="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2516975" y="1977700"/>
              <a:ext cx="141775" cy="186825"/>
            </a:xfrm>
            <a:custGeom>
              <a:avLst/>
              <a:gdLst/>
              <a:ahLst/>
              <a:cxnLst/>
              <a:rect l="l" t="t" r="r" b="b"/>
              <a:pathLst>
                <a:path w="5671" h="7473" extrusionOk="0">
                  <a:moveTo>
                    <a:pt x="4904" y="0"/>
                  </a:moveTo>
                  <a:cubicBezTo>
                    <a:pt x="4737" y="0"/>
                    <a:pt x="4604" y="67"/>
                    <a:pt x="4503" y="100"/>
                  </a:cubicBezTo>
                  <a:cubicBezTo>
                    <a:pt x="4437" y="134"/>
                    <a:pt x="4337" y="167"/>
                    <a:pt x="4303" y="267"/>
                  </a:cubicBezTo>
                  <a:cubicBezTo>
                    <a:pt x="4270" y="300"/>
                    <a:pt x="4237" y="434"/>
                    <a:pt x="4237" y="501"/>
                  </a:cubicBezTo>
                  <a:cubicBezTo>
                    <a:pt x="4170" y="634"/>
                    <a:pt x="4170" y="734"/>
                    <a:pt x="4170" y="834"/>
                  </a:cubicBezTo>
                  <a:lnTo>
                    <a:pt x="4170" y="5271"/>
                  </a:lnTo>
                  <a:lnTo>
                    <a:pt x="4070" y="5271"/>
                  </a:lnTo>
                  <a:lnTo>
                    <a:pt x="2402" y="667"/>
                  </a:lnTo>
                  <a:cubicBezTo>
                    <a:pt x="2335" y="567"/>
                    <a:pt x="2302" y="434"/>
                    <a:pt x="2235" y="334"/>
                  </a:cubicBezTo>
                  <a:cubicBezTo>
                    <a:pt x="2135" y="267"/>
                    <a:pt x="2068" y="234"/>
                    <a:pt x="1935" y="134"/>
                  </a:cubicBezTo>
                  <a:cubicBezTo>
                    <a:pt x="1835" y="100"/>
                    <a:pt x="1668" y="67"/>
                    <a:pt x="1501" y="67"/>
                  </a:cubicBezTo>
                  <a:lnTo>
                    <a:pt x="801" y="67"/>
                  </a:lnTo>
                  <a:cubicBezTo>
                    <a:pt x="601" y="67"/>
                    <a:pt x="467" y="67"/>
                    <a:pt x="334" y="134"/>
                  </a:cubicBezTo>
                  <a:cubicBezTo>
                    <a:pt x="234" y="234"/>
                    <a:pt x="134" y="300"/>
                    <a:pt x="100" y="434"/>
                  </a:cubicBezTo>
                  <a:cubicBezTo>
                    <a:pt x="67" y="501"/>
                    <a:pt x="0" y="634"/>
                    <a:pt x="0" y="801"/>
                  </a:cubicBezTo>
                  <a:lnTo>
                    <a:pt x="0" y="1268"/>
                  </a:lnTo>
                  <a:lnTo>
                    <a:pt x="0" y="6638"/>
                  </a:lnTo>
                  <a:cubicBezTo>
                    <a:pt x="0" y="6772"/>
                    <a:pt x="67" y="6905"/>
                    <a:pt x="67" y="6972"/>
                  </a:cubicBezTo>
                  <a:cubicBezTo>
                    <a:pt x="67" y="7072"/>
                    <a:pt x="67" y="7139"/>
                    <a:pt x="134" y="7239"/>
                  </a:cubicBezTo>
                  <a:cubicBezTo>
                    <a:pt x="234" y="7305"/>
                    <a:pt x="267" y="7339"/>
                    <a:pt x="401" y="7405"/>
                  </a:cubicBezTo>
                  <a:cubicBezTo>
                    <a:pt x="467" y="7439"/>
                    <a:pt x="634" y="7472"/>
                    <a:pt x="801" y="7472"/>
                  </a:cubicBezTo>
                  <a:cubicBezTo>
                    <a:pt x="968" y="7472"/>
                    <a:pt x="1101" y="7439"/>
                    <a:pt x="1168" y="7405"/>
                  </a:cubicBezTo>
                  <a:cubicBezTo>
                    <a:pt x="1268" y="7339"/>
                    <a:pt x="1335" y="7305"/>
                    <a:pt x="1401" y="7239"/>
                  </a:cubicBezTo>
                  <a:cubicBezTo>
                    <a:pt x="1435" y="7172"/>
                    <a:pt x="1468" y="7072"/>
                    <a:pt x="1468" y="6972"/>
                  </a:cubicBezTo>
                  <a:cubicBezTo>
                    <a:pt x="1501" y="6838"/>
                    <a:pt x="1501" y="6772"/>
                    <a:pt x="1501" y="6638"/>
                  </a:cubicBezTo>
                  <a:lnTo>
                    <a:pt x="1501" y="2235"/>
                  </a:lnTo>
                  <a:lnTo>
                    <a:pt x="1635" y="2235"/>
                  </a:lnTo>
                  <a:lnTo>
                    <a:pt x="3236" y="6572"/>
                  </a:lnTo>
                  <a:cubicBezTo>
                    <a:pt x="3236" y="6605"/>
                    <a:pt x="3269" y="6738"/>
                    <a:pt x="3303" y="6805"/>
                  </a:cubicBezTo>
                  <a:cubicBezTo>
                    <a:pt x="3336" y="6905"/>
                    <a:pt x="3403" y="7005"/>
                    <a:pt x="3469" y="7105"/>
                  </a:cubicBezTo>
                  <a:cubicBezTo>
                    <a:pt x="3569" y="7239"/>
                    <a:pt x="3636" y="7272"/>
                    <a:pt x="3770" y="7339"/>
                  </a:cubicBezTo>
                  <a:cubicBezTo>
                    <a:pt x="3903" y="7405"/>
                    <a:pt x="4003" y="7439"/>
                    <a:pt x="4170" y="7439"/>
                  </a:cubicBezTo>
                  <a:lnTo>
                    <a:pt x="4904" y="7439"/>
                  </a:lnTo>
                  <a:cubicBezTo>
                    <a:pt x="5104" y="7439"/>
                    <a:pt x="5237" y="7439"/>
                    <a:pt x="5337" y="7339"/>
                  </a:cubicBezTo>
                  <a:cubicBezTo>
                    <a:pt x="5471" y="7272"/>
                    <a:pt x="5571" y="7172"/>
                    <a:pt x="5604" y="7072"/>
                  </a:cubicBezTo>
                  <a:cubicBezTo>
                    <a:pt x="5638" y="6972"/>
                    <a:pt x="5671" y="6805"/>
                    <a:pt x="5671" y="6672"/>
                  </a:cubicBezTo>
                  <a:lnTo>
                    <a:pt x="5671" y="6238"/>
                  </a:lnTo>
                  <a:lnTo>
                    <a:pt x="5671" y="834"/>
                  </a:lnTo>
                  <a:cubicBezTo>
                    <a:pt x="5671" y="734"/>
                    <a:pt x="5638" y="601"/>
                    <a:pt x="5638" y="501"/>
                  </a:cubicBezTo>
                  <a:cubicBezTo>
                    <a:pt x="5638" y="434"/>
                    <a:pt x="5638" y="334"/>
                    <a:pt x="5571" y="267"/>
                  </a:cubicBezTo>
                  <a:cubicBezTo>
                    <a:pt x="5471" y="167"/>
                    <a:pt x="5371" y="134"/>
                    <a:pt x="5304" y="100"/>
                  </a:cubicBezTo>
                  <a:cubicBezTo>
                    <a:pt x="5237" y="67"/>
                    <a:pt x="5071" y="0"/>
                    <a:pt x="4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2691250" y="1977700"/>
              <a:ext cx="128450" cy="187650"/>
            </a:xfrm>
            <a:custGeom>
              <a:avLst/>
              <a:gdLst/>
              <a:ahLst/>
              <a:cxnLst/>
              <a:rect l="l" t="t" r="r" b="b"/>
              <a:pathLst>
                <a:path w="5138" h="7506" extrusionOk="0">
                  <a:moveTo>
                    <a:pt x="2503" y="0"/>
                  </a:moveTo>
                  <a:cubicBezTo>
                    <a:pt x="2036" y="67"/>
                    <a:pt x="1635" y="134"/>
                    <a:pt x="1268" y="300"/>
                  </a:cubicBezTo>
                  <a:cubicBezTo>
                    <a:pt x="1102" y="400"/>
                    <a:pt x="968" y="467"/>
                    <a:pt x="801" y="601"/>
                  </a:cubicBezTo>
                  <a:cubicBezTo>
                    <a:pt x="668" y="734"/>
                    <a:pt x="535" y="834"/>
                    <a:pt x="435" y="1001"/>
                  </a:cubicBezTo>
                  <a:cubicBezTo>
                    <a:pt x="301" y="1168"/>
                    <a:pt x="201" y="1401"/>
                    <a:pt x="134" y="1601"/>
                  </a:cubicBezTo>
                  <a:cubicBezTo>
                    <a:pt x="34" y="1801"/>
                    <a:pt x="1" y="2068"/>
                    <a:pt x="1" y="2335"/>
                  </a:cubicBezTo>
                  <a:lnTo>
                    <a:pt x="1" y="5304"/>
                  </a:lnTo>
                  <a:cubicBezTo>
                    <a:pt x="1" y="5671"/>
                    <a:pt x="101" y="5971"/>
                    <a:pt x="168" y="6238"/>
                  </a:cubicBezTo>
                  <a:cubicBezTo>
                    <a:pt x="268" y="6471"/>
                    <a:pt x="368" y="6672"/>
                    <a:pt x="535" y="6838"/>
                  </a:cubicBezTo>
                  <a:cubicBezTo>
                    <a:pt x="668" y="7005"/>
                    <a:pt x="868" y="7139"/>
                    <a:pt x="1035" y="7239"/>
                  </a:cubicBezTo>
                  <a:cubicBezTo>
                    <a:pt x="1202" y="7305"/>
                    <a:pt x="1435" y="7405"/>
                    <a:pt x="1602" y="7439"/>
                  </a:cubicBezTo>
                  <a:cubicBezTo>
                    <a:pt x="1769" y="7472"/>
                    <a:pt x="1869" y="7506"/>
                    <a:pt x="2036" y="7506"/>
                  </a:cubicBezTo>
                  <a:lnTo>
                    <a:pt x="2369" y="7506"/>
                  </a:lnTo>
                  <a:cubicBezTo>
                    <a:pt x="2770" y="7506"/>
                    <a:pt x="3103" y="7439"/>
                    <a:pt x="3337" y="7272"/>
                  </a:cubicBezTo>
                  <a:cubicBezTo>
                    <a:pt x="3637" y="7105"/>
                    <a:pt x="3837" y="6872"/>
                    <a:pt x="4004" y="6638"/>
                  </a:cubicBezTo>
                  <a:lnTo>
                    <a:pt x="4004" y="6972"/>
                  </a:lnTo>
                  <a:lnTo>
                    <a:pt x="4004" y="7139"/>
                  </a:lnTo>
                  <a:cubicBezTo>
                    <a:pt x="4004" y="7172"/>
                    <a:pt x="4037" y="7272"/>
                    <a:pt x="4104" y="7305"/>
                  </a:cubicBezTo>
                  <a:cubicBezTo>
                    <a:pt x="4137" y="7339"/>
                    <a:pt x="4171" y="7405"/>
                    <a:pt x="4271" y="7439"/>
                  </a:cubicBezTo>
                  <a:cubicBezTo>
                    <a:pt x="4337" y="7472"/>
                    <a:pt x="4471" y="7472"/>
                    <a:pt x="4604" y="7472"/>
                  </a:cubicBezTo>
                  <a:cubicBezTo>
                    <a:pt x="4704" y="7472"/>
                    <a:pt x="4804" y="7472"/>
                    <a:pt x="4871" y="7439"/>
                  </a:cubicBezTo>
                  <a:cubicBezTo>
                    <a:pt x="4971" y="7405"/>
                    <a:pt x="5004" y="7339"/>
                    <a:pt x="5038" y="7305"/>
                  </a:cubicBezTo>
                  <a:cubicBezTo>
                    <a:pt x="5105" y="7272"/>
                    <a:pt x="5138" y="7172"/>
                    <a:pt x="5138" y="7139"/>
                  </a:cubicBezTo>
                  <a:lnTo>
                    <a:pt x="5138" y="6972"/>
                  </a:lnTo>
                  <a:lnTo>
                    <a:pt x="5105" y="6972"/>
                  </a:lnTo>
                  <a:lnTo>
                    <a:pt x="5105" y="4770"/>
                  </a:lnTo>
                  <a:cubicBezTo>
                    <a:pt x="5105" y="4637"/>
                    <a:pt x="5038" y="4503"/>
                    <a:pt x="5004" y="4437"/>
                  </a:cubicBezTo>
                  <a:cubicBezTo>
                    <a:pt x="4971" y="4337"/>
                    <a:pt x="4871" y="4270"/>
                    <a:pt x="4838" y="4237"/>
                  </a:cubicBezTo>
                  <a:cubicBezTo>
                    <a:pt x="4804" y="4170"/>
                    <a:pt x="4704" y="4136"/>
                    <a:pt x="4671" y="4136"/>
                  </a:cubicBezTo>
                  <a:lnTo>
                    <a:pt x="3170" y="4136"/>
                  </a:lnTo>
                  <a:cubicBezTo>
                    <a:pt x="3103" y="4170"/>
                    <a:pt x="3003" y="4170"/>
                    <a:pt x="2936" y="4237"/>
                  </a:cubicBezTo>
                  <a:cubicBezTo>
                    <a:pt x="2836" y="4270"/>
                    <a:pt x="2770" y="4303"/>
                    <a:pt x="2703" y="4403"/>
                  </a:cubicBezTo>
                  <a:cubicBezTo>
                    <a:pt x="2669" y="4437"/>
                    <a:pt x="2636" y="4570"/>
                    <a:pt x="2636" y="4670"/>
                  </a:cubicBezTo>
                  <a:cubicBezTo>
                    <a:pt x="2636" y="4804"/>
                    <a:pt x="2669" y="4904"/>
                    <a:pt x="2703" y="4970"/>
                  </a:cubicBezTo>
                  <a:cubicBezTo>
                    <a:pt x="2803" y="5070"/>
                    <a:pt x="2836" y="5104"/>
                    <a:pt x="2936" y="5137"/>
                  </a:cubicBezTo>
                  <a:cubicBezTo>
                    <a:pt x="2970" y="5171"/>
                    <a:pt x="3103" y="5237"/>
                    <a:pt x="3170" y="5237"/>
                  </a:cubicBezTo>
                  <a:lnTo>
                    <a:pt x="3670" y="5237"/>
                  </a:lnTo>
                  <a:cubicBezTo>
                    <a:pt x="3603" y="5337"/>
                    <a:pt x="3537" y="5504"/>
                    <a:pt x="3470" y="5638"/>
                  </a:cubicBezTo>
                  <a:cubicBezTo>
                    <a:pt x="3370" y="5804"/>
                    <a:pt x="3303" y="5938"/>
                    <a:pt x="3203" y="6004"/>
                  </a:cubicBezTo>
                  <a:cubicBezTo>
                    <a:pt x="3136" y="6138"/>
                    <a:pt x="3036" y="6238"/>
                    <a:pt x="2936" y="6271"/>
                  </a:cubicBezTo>
                  <a:cubicBezTo>
                    <a:pt x="2803" y="6305"/>
                    <a:pt x="2669" y="6338"/>
                    <a:pt x="2536" y="6338"/>
                  </a:cubicBezTo>
                  <a:cubicBezTo>
                    <a:pt x="2436" y="6338"/>
                    <a:pt x="2303" y="6305"/>
                    <a:pt x="2202" y="6271"/>
                  </a:cubicBezTo>
                  <a:cubicBezTo>
                    <a:pt x="2136" y="6238"/>
                    <a:pt x="2036" y="6171"/>
                    <a:pt x="1969" y="6105"/>
                  </a:cubicBezTo>
                  <a:cubicBezTo>
                    <a:pt x="1869" y="6004"/>
                    <a:pt x="1836" y="5938"/>
                    <a:pt x="1802" y="5838"/>
                  </a:cubicBezTo>
                  <a:cubicBezTo>
                    <a:pt x="1769" y="5738"/>
                    <a:pt x="1769" y="5638"/>
                    <a:pt x="1769" y="5504"/>
                  </a:cubicBezTo>
                  <a:lnTo>
                    <a:pt x="1769" y="2135"/>
                  </a:lnTo>
                  <a:cubicBezTo>
                    <a:pt x="1769" y="2002"/>
                    <a:pt x="1802" y="1902"/>
                    <a:pt x="1836" y="1801"/>
                  </a:cubicBezTo>
                  <a:cubicBezTo>
                    <a:pt x="1869" y="1735"/>
                    <a:pt x="1969" y="1635"/>
                    <a:pt x="2036" y="1568"/>
                  </a:cubicBezTo>
                  <a:cubicBezTo>
                    <a:pt x="2169" y="1468"/>
                    <a:pt x="2303" y="1435"/>
                    <a:pt x="2469" y="1435"/>
                  </a:cubicBezTo>
                  <a:cubicBezTo>
                    <a:pt x="2636" y="1435"/>
                    <a:pt x="2770" y="1468"/>
                    <a:pt x="2870" y="1501"/>
                  </a:cubicBezTo>
                  <a:cubicBezTo>
                    <a:pt x="3003" y="1601"/>
                    <a:pt x="3103" y="1635"/>
                    <a:pt x="3136" y="1768"/>
                  </a:cubicBezTo>
                  <a:cubicBezTo>
                    <a:pt x="3170" y="1835"/>
                    <a:pt x="3203" y="2002"/>
                    <a:pt x="3270" y="2135"/>
                  </a:cubicBezTo>
                  <a:cubicBezTo>
                    <a:pt x="3303" y="2268"/>
                    <a:pt x="3303" y="2435"/>
                    <a:pt x="3303" y="2635"/>
                  </a:cubicBezTo>
                  <a:cubicBezTo>
                    <a:pt x="3303" y="2769"/>
                    <a:pt x="3337" y="2836"/>
                    <a:pt x="3437" y="2936"/>
                  </a:cubicBezTo>
                  <a:cubicBezTo>
                    <a:pt x="3503" y="3002"/>
                    <a:pt x="3603" y="3069"/>
                    <a:pt x="3670" y="3102"/>
                  </a:cubicBezTo>
                  <a:cubicBezTo>
                    <a:pt x="3770" y="3136"/>
                    <a:pt x="3837" y="3169"/>
                    <a:pt x="3970" y="3169"/>
                  </a:cubicBezTo>
                  <a:lnTo>
                    <a:pt x="4271" y="3169"/>
                  </a:lnTo>
                  <a:cubicBezTo>
                    <a:pt x="4471" y="3169"/>
                    <a:pt x="4638" y="3136"/>
                    <a:pt x="4771" y="3102"/>
                  </a:cubicBezTo>
                  <a:cubicBezTo>
                    <a:pt x="4871" y="3069"/>
                    <a:pt x="4971" y="3002"/>
                    <a:pt x="5004" y="2936"/>
                  </a:cubicBezTo>
                  <a:cubicBezTo>
                    <a:pt x="5038" y="2902"/>
                    <a:pt x="5071" y="2802"/>
                    <a:pt x="5071" y="2735"/>
                  </a:cubicBezTo>
                  <a:lnTo>
                    <a:pt x="5071" y="2502"/>
                  </a:lnTo>
                  <a:cubicBezTo>
                    <a:pt x="5071" y="2402"/>
                    <a:pt x="5038" y="2235"/>
                    <a:pt x="5038" y="2068"/>
                  </a:cubicBezTo>
                  <a:cubicBezTo>
                    <a:pt x="5038" y="1902"/>
                    <a:pt x="5004" y="1668"/>
                    <a:pt x="4904" y="1501"/>
                  </a:cubicBezTo>
                  <a:cubicBezTo>
                    <a:pt x="4871" y="1334"/>
                    <a:pt x="4804" y="1134"/>
                    <a:pt x="4671" y="968"/>
                  </a:cubicBezTo>
                  <a:cubicBezTo>
                    <a:pt x="4537" y="767"/>
                    <a:pt x="4437" y="601"/>
                    <a:pt x="4204" y="467"/>
                  </a:cubicBezTo>
                  <a:cubicBezTo>
                    <a:pt x="4004" y="334"/>
                    <a:pt x="3804" y="234"/>
                    <a:pt x="3503" y="134"/>
                  </a:cubicBezTo>
                  <a:cubicBezTo>
                    <a:pt x="3203" y="67"/>
                    <a:pt x="2870" y="0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1826475" y="1694150"/>
              <a:ext cx="990725" cy="29225"/>
            </a:xfrm>
            <a:custGeom>
              <a:avLst/>
              <a:gdLst/>
              <a:ahLst/>
              <a:cxnLst/>
              <a:rect l="l" t="t" r="r" b="b"/>
              <a:pathLst>
                <a:path w="39629" h="1169" extrusionOk="0">
                  <a:moveTo>
                    <a:pt x="568" y="1"/>
                  </a:moveTo>
                  <a:lnTo>
                    <a:pt x="39062" y="1"/>
                  </a:lnTo>
                  <a:cubicBezTo>
                    <a:pt x="39329" y="1"/>
                    <a:pt x="39629" y="268"/>
                    <a:pt x="39629" y="601"/>
                  </a:cubicBezTo>
                  <a:lnTo>
                    <a:pt x="39629" y="601"/>
                  </a:lnTo>
                  <a:cubicBezTo>
                    <a:pt x="39629" y="868"/>
                    <a:pt x="39395" y="1168"/>
                    <a:pt x="39062" y="1168"/>
                  </a:cubicBezTo>
                  <a:lnTo>
                    <a:pt x="568" y="1168"/>
                  </a:lnTo>
                  <a:cubicBezTo>
                    <a:pt x="267" y="1168"/>
                    <a:pt x="1" y="935"/>
                    <a:pt x="1" y="601"/>
                  </a:cubicBezTo>
                  <a:lnTo>
                    <a:pt x="1" y="601"/>
                  </a:lnTo>
                  <a:cubicBezTo>
                    <a:pt x="34" y="268"/>
                    <a:pt x="267" y="1"/>
                    <a:pt x="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1826475" y="2212850"/>
              <a:ext cx="990725" cy="29225"/>
            </a:xfrm>
            <a:custGeom>
              <a:avLst/>
              <a:gdLst/>
              <a:ahLst/>
              <a:cxnLst/>
              <a:rect l="l" t="t" r="r" b="b"/>
              <a:pathLst>
                <a:path w="39629" h="1169" extrusionOk="0">
                  <a:moveTo>
                    <a:pt x="568" y="1"/>
                  </a:moveTo>
                  <a:lnTo>
                    <a:pt x="39062" y="1"/>
                  </a:lnTo>
                  <a:cubicBezTo>
                    <a:pt x="39329" y="1"/>
                    <a:pt x="39629" y="234"/>
                    <a:pt x="39629" y="568"/>
                  </a:cubicBezTo>
                  <a:lnTo>
                    <a:pt x="39629" y="568"/>
                  </a:lnTo>
                  <a:cubicBezTo>
                    <a:pt x="39629" y="868"/>
                    <a:pt x="39395" y="1168"/>
                    <a:pt x="39062" y="1168"/>
                  </a:cubicBezTo>
                  <a:lnTo>
                    <a:pt x="568" y="1168"/>
                  </a:lnTo>
                  <a:cubicBezTo>
                    <a:pt x="267" y="1168"/>
                    <a:pt x="1" y="902"/>
                    <a:pt x="1" y="568"/>
                  </a:cubicBezTo>
                  <a:lnTo>
                    <a:pt x="1" y="568"/>
                  </a:lnTo>
                  <a:cubicBezTo>
                    <a:pt x="34" y="234"/>
                    <a:pt x="267" y="1"/>
                    <a:pt x="568" y="1"/>
                  </a:cubicBezTo>
                  <a:close/>
                </a:path>
              </a:pathLst>
            </a:custGeom>
            <a:solidFill>
              <a:srgbClr val="F0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35"/>
          <p:cNvGrpSpPr/>
          <p:nvPr/>
        </p:nvGrpSpPr>
        <p:grpSpPr>
          <a:xfrm>
            <a:off x="7144134" y="4206111"/>
            <a:ext cx="1388731" cy="660142"/>
            <a:chOff x="1573800" y="4135075"/>
            <a:chExt cx="1996450" cy="949025"/>
          </a:xfrm>
        </p:grpSpPr>
        <p:sp>
          <p:nvSpPr>
            <p:cNvPr id="1503" name="Google Shape;1503;p35"/>
            <p:cNvSpPr/>
            <p:nvPr/>
          </p:nvSpPr>
          <p:spPr>
            <a:xfrm>
              <a:off x="1594650" y="4156750"/>
              <a:ext cx="1952250" cy="906500"/>
            </a:xfrm>
            <a:custGeom>
              <a:avLst/>
              <a:gdLst/>
              <a:ahLst/>
              <a:cxnLst/>
              <a:rect l="l" t="t" r="r" b="b"/>
              <a:pathLst>
                <a:path w="78090" h="36260" extrusionOk="0">
                  <a:moveTo>
                    <a:pt x="3469" y="36260"/>
                  </a:moveTo>
                  <a:cubicBezTo>
                    <a:pt x="1535" y="36260"/>
                    <a:pt x="0" y="34725"/>
                    <a:pt x="0" y="32824"/>
                  </a:cubicBezTo>
                  <a:lnTo>
                    <a:pt x="0" y="20749"/>
                  </a:lnTo>
                  <a:cubicBezTo>
                    <a:pt x="0" y="18847"/>
                    <a:pt x="1535" y="17313"/>
                    <a:pt x="3469" y="17313"/>
                  </a:cubicBezTo>
                  <a:lnTo>
                    <a:pt x="7606" y="17313"/>
                  </a:lnTo>
                  <a:cubicBezTo>
                    <a:pt x="7272" y="16746"/>
                    <a:pt x="7105" y="16179"/>
                    <a:pt x="7105" y="15512"/>
                  </a:cubicBezTo>
                  <a:lnTo>
                    <a:pt x="7105" y="3470"/>
                  </a:lnTo>
                  <a:cubicBezTo>
                    <a:pt x="7105" y="1535"/>
                    <a:pt x="8640" y="1"/>
                    <a:pt x="10541" y="1"/>
                  </a:cubicBezTo>
                  <a:lnTo>
                    <a:pt x="67548" y="1"/>
                  </a:lnTo>
                  <a:cubicBezTo>
                    <a:pt x="69450" y="1"/>
                    <a:pt x="71018" y="1535"/>
                    <a:pt x="71018" y="3470"/>
                  </a:cubicBezTo>
                  <a:lnTo>
                    <a:pt x="71018" y="15512"/>
                  </a:lnTo>
                  <a:cubicBezTo>
                    <a:pt x="71018" y="16179"/>
                    <a:pt x="70851" y="16746"/>
                    <a:pt x="70517" y="17313"/>
                  </a:cubicBezTo>
                  <a:lnTo>
                    <a:pt x="74654" y="17313"/>
                  </a:lnTo>
                  <a:cubicBezTo>
                    <a:pt x="76555" y="17313"/>
                    <a:pt x="78089" y="18847"/>
                    <a:pt x="78089" y="20749"/>
                  </a:cubicBezTo>
                  <a:lnTo>
                    <a:pt x="78089" y="32824"/>
                  </a:lnTo>
                  <a:cubicBezTo>
                    <a:pt x="78089" y="34725"/>
                    <a:pt x="76555" y="36260"/>
                    <a:pt x="74654" y="36260"/>
                  </a:cubicBezTo>
                  <a:close/>
                </a:path>
              </a:pathLst>
            </a:custGeom>
            <a:solidFill>
              <a:srgbClr val="F0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1573800" y="4135075"/>
              <a:ext cx="1996450" cy="949025"/>
            </a:xfrm>
            <a:custGeom>
              <a:avLst/>
              <a:gdLst/>
              <a:ahLst/>
              <a:cxnLst/>
              <a:rect l="l" t="t" r="r" b="b"/>
              <a:pathLst>
                <a:path w="79858" h="37961" extrusionOk="0">
                  <a:moveTo>
                    <a:pt x="68416" y="1668"/>
                  </a:moveTo>
                  <a:cubicBezTo>
                    <a:pt x="69884" y="1668"/>
                    <a:pt x="71051" y="2836"/>
                    <a:pt x="71051" y="4270"/>
                  </a:cubicBezTo>
                  <a:lnTo>
                    <a:pt x="71051" y="9841"/>
                  </a:lnTo>
                  <a:lnTo>
                    <a:pt x="71051" y="10775"/>
                  </a:lnTo>
                  <a:lnTo>
                    <a:pt x="71051" y="16345"/>
                  </a:lnTo>
                  <a:cubicBezTo>
                    <a:pt x="71051" y="17780"/>
                    <a:pt x="69884" y="18947"/>
                    <a:pt x="68416" y="18947"/>
                  </a:cubicBezTo>
                  <a:lnTo>
                    <a:pt x="75521" y="18947"/>
                  </a:lnTo>
                  <a:cubicBezTo>
                    <a:pt x="76989" y="18947"/>
                    <a:pt x="78156" y="20115"/>
                    <a:pt x="78156" y="21582"/>
                  </a:cubicBezTo>
                  <a:lnTo>
                    <a:pt x="78156" y="27186"/>
                  </a:lnTo>
                  <a:lnTo>
                    <a:pt x="78156" y="28120"/>
                  </a:lnTo>
                  <a:lnTo>
                    <a:pt x="78156" y="33691"/>
                  </a:lnTo>
                  <a:cubicBezTo>
                    <a:pt x="78156" y="35125"/>
                    <a:pt x="76989" y="36293"/>
                    <a:pt x="75521" y="36293"/>
                  </a:cubicBezTo>
                  <a:lnTo>
                    <a:pt x="4303" y="36293"/>
                  </a:lnTo>
                  <a:cubicBezTo>
                    <a:pt x="2836" y="36293"/>
                    <a:pt x="1668" y="35125"/>
                    <a:pt x="1668" y="33691"/>
                  </a:cubicBezTo>
                  <a:lnTo>
                    <a:pt x="1668" y="28120"/>
                  </a:lnTo>
                  <a:lnTo>
                    <a:pt x="1668" y="27186"/>
                  </a:lnTo>
                  <a:lnTo>
                    <a:pt x="1668" y="21616"/>
                  </a:lnTo>
                  <a:cubicBezTo>
                    <a:pt x="1668" y="20181"/>
                    <a:pt x="2836" y="19014"/>
                    <a:pt x="4303" y="19014"/>
                  </a:cubicBezTo>
                  <a:lnTo>
                    <a:pt x="11375" y="19014"/>
                  </a:lnTo>
                  <a:cubicBezTo>
                    <a:pt x="9941" y="19014"/>
                    <a:pt x="8773" y="17846"/>
                    <a:pt x="8773" y="16379"/>
                  </a:cubicBezTo>
                  <a:lnTo>
                    <a:pt x="8773" y="10808"/>
                  </a:lnTo>
                  <a:lnTo>
                    <a:pt x="8773" y="9874"/>
                  </a:lnTo>
                  <a:lnTo>
                    <a:pt x="8773" y="4303"/>
                  </a:lnTo>
                  <a:cubicBezTo>
                    <a:pt x="8773" y="2869"/>
                    <a:pt x="9941" y="1701"/>
                    <a:pt x="11375" y="1701"/>
                  </a:cubicBezTo>
                  <a:lnTo>
                    <a:pt x="68416" y="1701"/>
                  </a:lnTo>
                  <a:lnTo>
                    <a:pt x="68416" y="1668"/>
                  </a:lnTo>
                  <a:close/>
                  <a:moveTo>
                    <a:pt x="11375" y="0"/>
                  </a:moveTo>
                  <a:cubicBezTo>
                    <a:pt x="9007" y="0"/>
                    <a:pt x="7105" y="1902"/>
                    <a:pt x="7105" y="4270"/>
                  </a:cubicBezTo>
                  <a:lnTo>
                    <a:pt x="7105" y="9841"/>
                  </a:lnTo>
                  <a:lnTo>
                    <a:pt x="7105" y="10775"/>
                  </a:lnTo>
                  <a:lnTo>
                    <a:pt x="7105" y="16345"/>
                  </a:lnTo>
                  <a:cubicBezTo>
                    <a:pt x="7105" y="16679"/>
                    <a:pt x="7139" y="17012"/>
                    <a:pt x="7205" y="17279"/>
                  </a:cubicBezTo>
                  <a:lnTo>
                    <a:pt x="4303" y="17279"/>
                  </a:lnTo>
                  <a:cubicBezTo>
                    <a:pt x="1902" y="17279"/>
                    <a:pt x="0" y="19214"/>
                    <a:pt x="0" y="21582"/>
                  </a:cubicBezTo>
                  <a:lnTo>
                    <a:pt x="0" y="27186"/>
                  </a:lnTo>
                  <a:lnTo>
                    <a:pt x="0" y="28120"/>
                  </a:lnTo>
                  <a:lnTo>
                    <a:pt x="0" y="33691"/>
                  </a:lnTo>
                  <a:cubicBezTo>
                    <a:pt x="0" y="36059"/>
                    <a:pt x="1935" y="37961"/>
                    <a:pt x="4303" y="37961"/>
                  </a:cubicBezTo>
                  <a:lnTo>
                    <a:pt x="75554" y="37961"/>
                  </a:lnTo>
                  <a:cubicBezTo>
                    <a:pt x="77923" y="37961"/>
                    <a:pt x="79857" y="36059"/>
                    <a:pt x="79857" y="33691"/>
                  </a:cubicBezTo>
                  <a:lnTo>
                    <a:pt x="79857" y="28120"/>
                  </a:lnTo>
                  <a:lnTo>
                    <a:pt x="79857" y="27186"/>
                  </a:lnTo>
                  <a:lnTo>
                    <a:pt x="79857" y="21616"/>
                  </a:lnTo>
                  <a:cubicBezTo>
                    <a:pt x="79857" y="19247"/>
                    <a:pt x="77923" y="17346"/>
                    <a:pt x="75554" y="17346"/>
                  </a:cubicBezTo>
                  <a:lnTo>
                    <a:pt x="72619" y="17346"/>
                  </a:lnTo>
                  <a:cubicBezTo>
                    <a:pt x="72719" y="17046"/>
                    <a:pt x="72752" y="16712"/>
                    <a:pt x="72752" y="16379"/>
                  </a:cubicBezTo>
                  <a:lnTo>
                    <a:pt x="72752" y="10808"/>
                  </a:lnTo>
                  <a:lnTo>
                    <a:pt x="72752" y="9874"/>
                  </a:lnTo>
                  <a:lnTo>
                    <a:pt x="72752" y="4303"/>
                  </a:lnTo>
                  <a:cubicBezTo>
                    <a:pt x="72719" y="1902"/>
                    <a:pt x="70751" y="0"/>
                    <a:pt x="68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1615500" y="4610400"/>
              <a:ext cx="1912225" cy="432000"/>
            </a:xfrm>
            <a:custGeom>
              <a:avLst/>
              <a:gdLst/>
              <a:ahLst/>
              <a:cxnLst/>
              <a:rect l="l" t="t" r="r" b="b"/>
              <a:pathLst>
                <a:path w="76489" h="17280" extrusionOk="0">
                  <a:moveTo>
                    <a:pt x="2635" y="1"/>
                  </a:moveTo>
                  <a:lnTo>
                    <a:pt x="73853" y="1"/>
                  </a:lnTo>
                  <a:cubicBezTo>
                    <a:pt x="75321" y="1"/>
                    <a:pt x="76488" y="1168"/>
                    <a:pt x="76488" y="2603"/>
                  </a:cubicBezTo>
                  <a:lnTo>
                    <a:pt x="76488" y="14678"/>
                  </a:lnTo>
                  <a:cubicBezTo>
                    <a:pt x="76488" y="16112"/>
                    <a:pt x="75321" y="17280"/>
                    <a:pt x="73853" y="17280"/>
                  </a:cubicBezTo>
                  <a:lnTo>
                    <a:pt x="2635" y="17280"/>
                  </a:lnTo>
                  <a:cubicBezTo>
                    <a:pt x="1168" y="17280"/>
                    <a:pt x="0" y="16112"/>
                    <a:pt x="0" y="14678"/>
                  </a:cubicBezTo>
                  <a:lnTo>
                    <a:pt x="0" y="2603"/>
                  </a:lnTo>
                  <a:cubicBezTo>
                    <a:pt x="0" y="1168"/>
                    <a:pt x="1168" y="1"/>
                    <a:pt x="2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2119175" y="4609575"/>
              <a:ext cx="26725" cy="432825"/>
            </a:xfrm>
            <a:custGeom>
              <a:avLst/>
              <a:gdLst/>
              <a:ahLst/>
              <a:cxnLst/>
              <a:rect l="l" t="t" r="r" b="b"/>
              <a:pathLst>
                <a:path w="1069" h="17313" extrusionOk="0">
                  <a:moveTo>
                    <a:pt x="1" y="1"/>
                  </a:moveTo>
                  <a:lnTo>
                    <a:pt x="1068" y="1"/>
                  </a:lnTo>
                  <a:lnTo>
                    <a:pt x="1068" y="17313"/>
                  </a:lnTo>
                  <a:lnTo>
                    <a:pt x="1" y="17313"/>
                  </a:lnTo>
                  <a:close/>
                </a:path>
              </a:pathLst>
            </a:custGeom>
            <a:solidFill>
              <a:srgbClr val="50384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2195900" y="4609575"/>
              <a:ext cx="27550" cy="432825"/>
            </a:xfrm>
            <a:custGeom>
              <a:avLst/>
              <a:gdLst/>
              <a:ahLst/>
              <a:cxnLst/>
              <a:rect l="l" t="t" r="r" b="b"/>
              <a:pathLst>
                <a:path w="1102" h="17313" extrusionOk="0">
                  <a:moveTo>
                    <a:pt x="1" y="1"/>
                  </a:moveTo>
                  <a:lnTo>
                    <a:pt x="1102" y="1"/>
                  </a:lnTo>
                  <a:lnTo>
                    <a:pt x="1102" y="17313"/>
                  </a:lnTo>
                  <a:lnTo>
                    <a:pt x="1" y="17313"/>
                  </a:lnTo>
                  <a:close/>
                </a:path>
              </a:pathLst>
            </a:custGeom>
            <a:solidFill>
              <a:srgbClr val="50384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2919750" y="4609575"/>
              <a:ext cx="26725" cy="432825"/>
            </a:xfrm>
            <a:custGeom>
              <a:avLst/>
              <a:gdLst/>
              <a:ahLst/>
              <a:cxnLst/>
              <a:rect l="l" t="t" r="r" b="b"/>
              <a:pathLst>
                <a:path w="1069" h="17313" extrusionOk="0">
                  <a:moveTo>
                    <a:pt x="1" y="1"/>
                  </a:moveTo>
                  <a:lnTo>
                    <a:pt x="1068" y="1"/>
                  </a:lnTo>
                  <a:lnTo>
                    <a:pt x="1068" y="17313"/>
                  </a:lnTo>
                  <a:lnTo>
                    <a:pt x="1" y="17313"/>
                  </a:lnTo>
                  <a:close/>
                </a:path>
              </a:pathLst>
            </a:custGeom>
            <a:solidFill>
              <a:srgbClr val="50384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2996475" y="4609575"/>
              <a:ext cx="27550" cy="432825"/>
            </a:xfrm>
            <a:custGeom>
              <a:avLst/>
              <a:gdLst/>
              <a:ahLst/>
              <a:cxnLst/>
              <a:rect l="l" t="t" r="r" b="b"/>
              <a:pathLst>
                <a:path w="1102" h="17313" extrusionOk="0">
                  <a:moveTo>
                    <a:pt x="1" y="1"/>
                  </a:moveTo>
                  <a:lnTo>
                    <a:pt x="1101" y="1"/>
                  </a:lnTo>
                  <a:lnTo>
                    <a:pt x="1101" y="17313"/>
                  </a:lnTo>
                  <a:lnTo>
                    <a:pt x="1" y="17313"/>
                  </a:lnTo>
                  <a:close/>
                </a:path>
              </a:pathLst>
            </a:custGeom>
            <a:solidFill>
              <a:srgbClr val="50384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1688875" y="4610400"/>
              <a:ext cx="1765450" cy="433675"/>
            </a:xfrm>
            <a:custGeom>
              <a:avLst/>
              <a:gdLst/>
              <a:ahLst/>
              <a:cxnLst/>
              <a:rect l="l" t="t" r="r" b="b"/>
              <a:pathLst>
                <a:path w="70618" h="17347" extrusionOk="0">
                  <a:moveTo>
                    <a:pt x="1101" y="1"/>
                  </a:moveTo>
                  <a:lnTo>
                    <a:pt x="2669" y="1"/>
                  </a:lnTo>
                  <a:cubicBezTo>
                    <a:pt x="2202" y="68"/>
                    <a:pt x="1735" y="334"/>
                    <a:pt x="1402" y="668"/>
                  </a:cubicBezTo>
                  <a:cubicBezTo>
                    <a:pt x="1001" y="1068"/>
                    <a:pt x="701" y="1702"/>
                    <a:pt x="701" y="2369"/>
                  </a:cubicBezTo>
                  <a:lnTo>
                    <a:pt x="701" y="14945"/>
                  </a:lnTo>
                  <a:cubicBezTo>
                    <a:pt x="701" y="15612"/>
                    <a:pt x="935" y="16212"/>
                    <a:pt x="1402" y="16679"/>
                  </a:cubicBezTo>
                  <a:cubicBezTo>
                    <a:pt x="1735" y="17013"/>
                    <a:pt x="2169" y="17247"/>
                    <a:pt x="2669" y="17347"/>
                  </a:cubicBezTo>
                  <a:lnTo>
                    <a:pt x="1101" y="17347"/>
                  </a:lnTo>
                  <a:cubicBezTo>
                    <a:pt x="1035" y="17280"/>
                    <a:pt x="1001" y="17213"/>
                    <a:pt x="901" y="17180"/>
                  </a:cubicBezTo>
                  <a:cubicBezTo>
                    <a:pt x="368" y="16613"/>
                    <a:pt x="1" y="15846"/>
                    <a:pt x="1" y="15012"/>
                  </a:cubicBezTo>
                  <a:lnTo>
                    <a:pt x="1" y="2336"/>
                  </a:lnTo>
                  <a:cubicBezTo>
                    <a:pt x="1" y="1502"/>
                    <a:pt x="301" y="701"/>
                    <a:pt x="901" y="168"/>
                  </a:cubicBezTo>
                  <a:cubicBezTo>
                    <a:pt x="1001" y="68"/>
                    <a:pt x="1068" y="34"/>
                    <a:pt x="1101" y="1"/>
                  </a:cubicBezTo>
                  <a:close/>
                  <a:moveTo>
                    <a:pt x="67949" y="1"/>
                  </a:moveTo>
                  <a:lnTo>
                    <a:pt x="69484" y="1"/>
                  </a:lnTo>
                  <a:cubicBezTo>
                    <a:pt x="69584" y="34"/>
                    <a:pt x="69617" y="101"/>
                    <a:pt x="69717" y="134"/>
                  </a:cubicBezTo>
                  <a:cubicBezTo>
                    <a:pt x="70251" y="701"/>
                    <a:pt x="70618" y="1469"/>
                    <a:pt x="70618" y="2303"/>
                  </a:cubicBezTo>
                  <a:lnTo>
                    <a:pt x="70618" y="14912"/>
                  </a:lnTo>
                  <a:cubicBezTo>
                    <a:pt x="70618" y="15745"/>
                    <a:pt x="70284" y="16546"/>
                    <a:pt x="69717" y="17080"/>
                  </a:cubicBezTo>
                  <a:cubicBezTo>
                    <a:pt x="69650" y="17113"/>
                    <a:pt x="69584" y="17213"/>
                    <a:pt x="69484" y="17247"/>
                  </a:cubicBezTo>
                  <a:lnTo>
                    <a:pt x="67949" y="17247"/>
                  </a:lnTo>
                  <a:cubicBezTo>
                    <a:pt x="68416" y="17146"/>
                    <a:pt x="68883" y="16913"/>
                    <a:pt x="69217" y="16579"/>
                  </a:cubicBezTo>
                  <a:cubicBezTo>
                    <a:pt x="69617" y="16146"/>
                    <a:pt x="69917" y="15545"/>
                    <a:pt x="69917" y="14878"/>
                  </a:cubicBezTo>
                  <a:lnTo>
                    <a:pt x="69917" y="2336"/>
                  </a:lnTo>
                  <a:cubicBezTo>
                    <a:pt x="69917" y="1669"/>
                    <a:pt x="69650" y="1068"/>
                    <a:pt x="69217" y="601"/>
                  </a:cubicBezTo>
                  <a:cubicBezTo>
                    <a:pt x="68816" y="334"/>
                    <a:pt x="68416" y="68"/>
                    <a:pt x="67949" y="1"/>
                  </a:cubicBezTo>
                  <a:close/>
                </a:path>
              </a:pathLst>
            </a:custGeom>
            <a:solidFill>
              <a:srgbClr val="50384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1615500" y="4814725"/>
              <a:ext cx="1911375" cy="23375"/>
            </a:xfrm>
            <a:custGeom>
              <a:avLst/>
              <a:gdLst/>
              <a:ahLst/>
              <a:cxnLst/>
              <a:rect l="l" t="t" r="r" b="b"/>
              <a:pathLst>
                <a:path w="76455" h="935" extrusionOk="0">
                  <a:moveTo>
                    <a:pt x="0" y="0"/>
                  </a:moveTo>
                  <a:lnTo>
                    <a:pt x="76455" y="0"/>
                  </a:lnTo>
                  <a:lnTo>
                    <a:pt x="76455" y="934"/>
                  </a:lnTo>
                  <a:lnTo>
                    <a:pt x="0" y="934"/>
                  </a:lnTo>
                  <a:close/>
                </a:path>
              </a:pathLst>
            </a:custGeom>
            <a:solidFill>
              <a:srgbClr val="50384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1898200" y="4724650"/>
              <a:ext cx="143450" cy="201000"/>
            </a:xfrm>
            <a:custGeom>
              <a:avLst/>
              <a:gdLst/>
              <a:ahLst/>
              <a:cxnLst/>
              <a:rect l="l" t="t" r="r" b="b"/>
              <a:pathLst>
                <a:path w="5738" h="8040" extrusionOk="0">
                  <a:moveTo>
                    <a:pt x="2869" y="1"/>
                  </a:moveTo>
                  <a:cubicBezTo>
                    <a:pt x="4437" y="1"/>
                    <a:pt x="5738" y="1302"/>
                    <a:pt x="5738" y="2870"/>
                  </a:cubicBezTo>
                  <a:lnTo>
                    <a:pt x="5738" y="5171"/>
                  </a:lnTo>
                  <a:cubicBezTo>
                    <a:pt x="5738" y="6772"/>
                    <a:pt x="4470" y="8040"/>
                    <a:pt x="2869" y="8040"/>
                  </a:cubicBezTo>
                  <a:cubicBezTo>
                    <a:pt x="1301" y="8040"/>
                    <a:pt x="0" y="6739"/>
                    <a:pt x="0" y="5171"/>
                  </a:cubicBezTo>
                  <a:lnTo>
                    <a:pt x="0" y="2870"/>
                  </a:lnTo>
                  <a:cubicBezTo>
                    <a:pt x="0" y="1335"/>
                    <a:pt x="1301" y="1"/>
                    <a:pt x="2869" y="1"/>
                  </a:cubicBezTo>
                  <a:close/>
                </a:path>
              </a:pathLst>
            </a:custGeom>
            <a:solidFill>
              <a:srgbClr val="503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1925725" y="4753850"/>
              <a:ext cx="88400" cy="145125"/>
            </a:xfrm>
            <a:custGeom>
              <a:avLst/>
              <a:gdLst/>
              <a:ahLst/>
              <a:cxnLst/>
              <a:rect l="l" t="t" r="r" b="b"/>
              <a:pathLst>
                <a:path w="3536" h="5805" extrusionOk="0">
                  <a:moveTo>
                    <a:pt x="1768" y="0"/>
                  </a:moveTo>
                  <a:lnTo>
                    <a:pt x="1768" y="0"/>
                  </a:lnTo>
                  <a:cubicBezTo>
                    <a:pt x="2735" y="0"/>
                    <a:pt x="3536" y="801"/>
                    <a:pt x="3536" y="1768"/>
                  </a:cubicBezTo>
                  <a:lnTo>
                    <a:pt x="3536" y="4037"/>
                  </a:lnTo>
                  <a:cubicBezTo>
                    <a:pt x="3536" y="5004"/>
                    <a:pt x="2735" y="5804"/>
                    <a:pt x="1768" y="5804"/>
                  </a:cubicBezTo>
                  <a:lnTo>
                    <a:pt x="1768" y="5804"/>
                  </a:lnTo>
                  <a:cubicBezTo>
                    <a:pt x="801" y="5804"/>
                    <a:pt x="0" y="5004"/>
                    <a:pt x="0" y="4037"/>
                  </a:cubicBezTo>
                  <a:lnTo>
                    <a:pt x="0" y="1768"/>
                  </a:lnTo>
                  <a:cubicBezTo>
                    <a:pt x="0" y="801"/>
                    <a:pt x="801" y="0"/>
                    <a:pt x="1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2295975" y="4721325"/>
              <a:ext cx="550425" cy="174325"/>
            </a:xfrm>
            <a:custGeom>
              <a:avLst/>
              <a:gdLst/>
              <a:ahLst/>
              <a:cxnLst/>
              <a:rect l="l" t="t" r="r" b="b"/>
              <a:pathLst>
                <a:path w="22017" h="6973" extrusionOk="0">
                  <a:moveTo>
                    <a:pt x="11008" y="6939"/>
                  </a:moveTo>
                  <a:lnTo>
                    <a:pt x="6772" y="6939"/>
                  </a:lnTo>
                  <a:cubicBezTo>
                    <a:pt x="5805" y="6939"/>
                    <a:pt x="5104" y="6638"/>
                    <a:pt x="4571" y="6138"/>
                  </a:cubicBezTo>
                  <a:cubicBezTo>
                    <a:pt x="3970" y="5604"/>
                    <a:pt x="3670" y="4804"/>
                    <a:pt x="3670" y="3970"/>
                  </a:cubicBezTo>
                  <a:lnTo>
                    <a:pt x="3670" y="2469"/>
                  </a:lnTo>
                  <a:cubicBezTo>
                    <a:pt x="3670" y="2135"/>
                    <a:pt x="3670" y="1802"/>
                    <a:pt x="3603" y="1602"/>
                  </a:cubicBezTo>
                  <a:lnTo>
                    <a:pt x="3603" y="1602"/>
                  </a:lnTo>
                  <a:cubicBezTo>
                    <a:pt x="3570" y="1501"/>
                    <a:pt x="3470" y="1435"/>
                    <a:pt x="3236" y="1435"/>
                  </a:cubicBezTo>
                  <a:lnTo>
                    <a:pt x="734" y="1435"/>
                  </a:lnTo>
                  <a:cubicBezTo>
                    <a:pt x="334" y="1435"/>
                    <a:pt x="1" y="1135"/>
                    <a:pt x="1" y="734"/>
                  </a:cubicBezTo>
                  <a:cubicBezTo>
                    <a:pt x="1" y="334"/>
                    <a:pt x="301" y="0"/>
                    <a:pt x="734" y="0"/>
                  </a:cubicBezTo>
                  <a:lnTo>
                    <a:pt x="3236" y="0"/>
                  </a:lnTo>
                  <a:cubicBezTo>
                    <a:pt x="4104" y="0"/>
                    <a:pt x="4571" y="434"/>
                    <a:pt x="4837" y="968"/>
                  </a:cubicBezTo>
                  <a:lnTo>
                    <a:pt x="4837" y="968"/>
                  </a:lnTo>
                  <a:lnTo>
                    <a:pt x="4837" y="968"/>
                  </a:lnTo>
                  <a:cubicBezTo>
                    <a:pt x="5071" y="1435"/>
                    <a:pt x="5071" y="1935"/>
                    <a:pt x="5071" y="2435"/>
                  </a:cubicBezTo>
                  <a:lnTo>
                    <a:pt x="5071" y="3937"/>
                  </a:lnTo>
                  <a:cubicBezTo>
                    <a:pt x="5071" y="4404"/>
                    <a:pt x="5238" y="4804"/>
                    <a:pt x="5505" y="5104"/>
                  </a:cubicBezTo>
                  <a:cubicBezTo>
                    <a:pt x="5805" y="5338"/>
                    <a:pt x="6238" y="5504"/>
                    <a:pt x="6772" y="5504"/>
                  </a:cubicBezTo>
                  <a:lnTo>
                    <a:pt x="11008" y="5504"/>
                  </a:lnTo>
                  <a:lnTo>
                    <a:pt x="15278" y="5504"/>
                  </a:lnTo>
                  <a:cubicBezTo>
                    <a:pt x="15845" y="5504"/>
                    <a:pt x="16279" y="5338"/>
                    <a:pt x="16512" y="5104"/>
                  </a:cubicBezTo>
                  <a:cubicBezTo>
                    <a:pt x="16813" y="4804"/>
                    <a:pt x="16979" y="4404"/>
                    <a:pt x="16979" y="3937"/>
                  </a:cubicBezTo>
                  <a:lnTo>
                    <a:pt x="16979" y="2469"/>
                  </a:lnTo>
                  <a:cubicBezTo>
                    <a:pt x="16979" y="2002"/>
                    <a:pt x="16979" y="1468"/>
                    <a:pt x="17180" y="1001"/>
                  </a:cubicBezTo>
                  <a:lnTo>
                    <a:pt x="17180" y="1001"/>
                  </a:lnTo>
                  <a:lnTo>
                    <a:pt x="17180" y="1001"/>
                  </a:lnTo>
                  <a:cubicBezTo>
                    <a:pt x="17446" y="434"/>
                    <a:pt x="17880" y="67"/>
                    <a:pt x="18814" y="67"/>
                  </a:cubicBezTo>
                  <a:lnTo>
                    <a:pt x="21316" y="67"/>
                  </a:lnTo>
                  <a:cubicBezTo>
                    <a:pt x="21683" y="67"/>
                    <a:pt x="22016" y="334"/>
                    <a:pt x="22016" y="768"/>
                  </a:cubicBezTo>
                  <a:cubicBezTo>
                    <a:pt x="22016" y="1135"/>
                    <a:pt x="21716" y="1468"/>
                    <a:pt x="21316" y="1468"/>
                  </a:cubicBezTo>
                  <a:lnTo>
                    <a:pt x="18814" y="1468"/>
                  </a:lnTo>
                  <a:cubicBezTo>
                    <a:pt x="18614" y="1468"/>
                    <a:pt x="18480" y="1535"/>
                    <a:pt x="18447" y="1635"/>
                  </a:cubicBezTo>
                  <a:lnTo>
                    <a:pt x="18447" y="1635"/>
                  </a:lnTo>
                  <a:cubicBezTo>
                    <a:pt x="18347" y="1835"/>
                    <a:pt x="18347" y="2169"/>
                    <a:pt x="18347" y="2502"/>
                  </a:cubicBezTo>
                  <a:lnTo>
                    <a:pt x="18347" y="4003"/>
                  </a:lnTo>
                  <a:cubicBezTo>
                    <a:pt x="18347" y="4837"/>
                    <a:pt x="18080" y="5604"/>
                    <a:pt x="17480" y="6171"/>
                  </a:cubicBezTo>
                  <a:cubicBezTo>
                    <a:pt x="16946" y="6672"/>
                    <a:pt x="16246" y="6972"/>
                    <a:pt x="15278" y="6972"/>
                  </a:cubicBezTo>
                  <a:lnTo>
                    <a:pt x="11008" y="69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3099875" y="4724650"/>
              <a:ext cx="145150" cy="201000"/>
            </a:xfrm>
            <a:custGeom>
              <a:avLst/>
              <a:gdLst/>
              <a:ahLst/>
              <a:cxnLst/>
              <a:rect l="l" t="t" r="r" b="b"/>
              <a:pathLst>
                <a:path w="5806" h="8040" extrusionOk="0">
                  <a:moveTo>
                    <a:pt x="2870" y="1"/>
                  </a:moveTo>
                  <a:cubicBezTo>
                    <a:pt x="1302" y="1"/>
                    <a:pt x="1" y="1302"/>
                    <a:pt x="1" y="2870"/>
                  </a:cubicBezTo>
                  <a:lnTo>
                    <a:pt x="1" y="5171"/>
                  </a:lnTo>
                  <a:cubicBezTo>
                    <a:pt x="1" y="6772"/>
                    <a:pt x="1302" y="8040"/>
                    <a:pt x="2870" y="8040"/>
                  </a:cubicBezTo>
                  <a:cubicBezTo>
                    <a:pt x="4471" y="8040"/>
                    <a:pt x="5772" y="6739"/>
                    <a:pt x="5772" y="5171"/>
                  </a:cubicBezTo>
                  <a:lnTo>
                    <a:pt x="5772" y="2870"/>
                  </a:lnTo>
                  <a:cubicBezTo>
                    <a:pt x="5805" y="1335"/>
                    <a:pt x="4471" y="1"/>
                    <a:pt x="2870" y="1"/>
                  </a:cubicBezTo>
                  <a:close/>
                </a:path>
              </a:pathLst>
            </a:custGeom>
            <a:solidFill>
              <a:srgbClr val="503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3128250" y="4753850"/>
              <a:ext cx="87575" cy="145125"/>
            </a:xfrm>
            <a:custGeom>
              <a:avLst/>
              <a:gdLst/>
              <a:ahLst/>
              <a:cxnLst/>
              <a:rect l="l" t="t" r="r" b="b"/>
              <a:pathLst>
                <a:path w="3503" h="5805" extrusionOk="0">
                  <a:moveTo>
                    <a:pt x="1735" y="0"/>
                  </a:moveTo>
                  <a:lnTo>
                    <a:pt x="1735" y="0"/>
                  </a:lnTo>
                  <a:cubicBezTo>
                    <a:pt x="801" y="0"/>
                    <a:pt x="0" y="801"/>
                    <a:pt x="0" y="1768"/>
                  </a:cubicBezTo>
                  <a:lnTo>
                    <a:pt x="0" y="4037"/>
                  </a:lnTo>
                  <a:cubicBezTo>
                    <a:pt x="0" y="5004"/>
                    <a:pt x="801" y="5804"/>
                    <a:pt x="1735" y="5804"/>
                  </a:cubicBezTo>
                  <a:lnTo>
                    <a:pt x="1735" y="5804"/>
                  </a:lnTo>
                  <a:cubicBezTo>
                    <a:pt x="2702" y="5804"/>
                    <a:pt x="3503" y="5004"/>
                    <a:pt x="3503" y="4037"/>
                  </a:cubicBezTo>
                  <a:lnTo>
                    <a:pt x="3503" y="1768"/>
                  </a:lnTo>
                  <a:cubicBezTo>
                    <a:pt x="3503" y="801"/>
                    <a:pt x="2702" y="0"/>
                    <a:pt x="173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1793125" y="4176775"/>
              <a:ext cx="1556125" cy="432000"/>
            </a:xfrm>
            <a:custGeom>
              <a:avLst/>
              <a:gdLst/>
              <a:ahLst/>
              <a:cxnLst/>
              <a:rect l="l" t="t" r="r" b="b"/>
              <a:pathLst>
                <a:path w="62245" h="17280" extrusionOk="0">
                  <a:moveTo>
                    <a:pt x="2602" y="0"/>
                  </a:moveTo>
                  <a:lnTo>
                    <a:pt x="59609" y="0"/>
                  </a:lnTo>
                  <a:cubicBezTo>
                    <a:pt x="61077" y="0"/>
                    <a:pt x="62245" y="1168"/>
                    <a:pt x="62245" y="2602"/>
                  </a:cubicBezTo>
                  <a:lnTo>
                    <a:pt x="62245" y="14677"/>
                  </a:lnTo>
                  <a:cubicBezTo>
                    <a:pt x="62245" y="16112"/>
                    <a:pt x="61077" y="17279"/>
                    <a:pt x="59609" y="17279"/>
                  </a:cubicBezTo>
                  <a:lnTo>
                    <a:pt x="2602" y="17279"/>
                  </a:lnTo>
                  <a:cubicBezTo>
                    <a:pt x="1134" y="17279"/>
                    <a:pt x="0" y="16112"/>
                    <a:pt x="0" y="14677"/>
                  </a:cubicBezTo>
                  <a:lnTo>
                    <a:pt x="0" y="2602"/>
                  </a:lnTo>
                  <a:cubicBezTo>
                    <a:pt x="0" y="1201"/>
                    <a:pt x="1168" y="0"/>
                    <a:pt x="2602" y="0"/>
                  </a:cubicBezTo>
                  <a:close/>
                </a:path>
              </a:pathLst>
            </a:custGeom>
            <a:solidFill>
              <a:srgbClr val="AB8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2295975" y="4175925"/>
              <a:ext cx="27550" cy="432850"/>
            </a:xfrm>
            <a:custGeom>
              <a:avLst/>
              <a:gdLst/>
              <a:ahLst/>
              <a:cxnLst/>
              <a:rect l="l" t="t" r="r" b="b"/>
              <a:pathLst>
                <a:path w="1102" h="17314" extrusionOk="0">
                  <a:moveTo>
                    <a:pt x="1" y="1"/>
                  </a:moveTo>
                  <a:lnTo>
                    <a:pt x="1101" y="1"/>
                  </a:lnTo>
                  <a:lnTo>
                    <a:pt x="1101" y="17313"/>
                  </a:lnTo>
                  <a:lnTo>
                    <a:pt x="1" y="1731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2374375" y="4175925"/>
              <a:ext cx="26700" cy="432850"/>
            </a:xfrm>
            <a:custGeom>
              <a:avLst/>
              <a:gdLst/>
              <a:ahLst/>
              <a:cxnLst/>
              <a:rect l="l" t="t" r="r" b="b"/>
              <a:pathLst>
                <a:path w="1068" h="17314" extrusionOk="0">
                  <a:moveTo>
                    <a:pt x="0" y="1"/>
                  </a:moveTo>
                  <a:lnTo>
                    <a:pt x="1068" y="1"/>
                  </a:lnTo>
                  <a:lnTo>
                    <a:pt x="1068" y="17313"/>
                  </a:lnTo>
                  <a:lnTo>
                    <a:pt x="0" y="1731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2741300" y="4175925"/>
              <a:ext cx="27550" cy="432850"/>
            </a:xfrm>
            <a:custGeom>
              <a:avLst/>
              <a:gdLst/>
              <a:ahLst/>
              <a:cxnLst/>
              <a:rect l="l" t="t" r="r" b="b"/>
              <a:pathLst>
                <a:path w="1102" h="17314" extrusionOk="0">
                  <a:moveTo>
                    <a:pt x="0" y="1"/>
                  </a:moveTo>
                  <a:lnTo>
                    <a:pt x="1101" y="1"/>
                  </a:lnTo>
                  <a:lnTo>
                    <a:pt x="1101" y="17313"/>
                  </a:lnTo>
                  <a:lnTo>
                    <a:pt x="0" y="1731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2819675" y="4175925"/>
              <a:ext cx="26725" cy="432850"/>
            </a:xfrm>
            <a:custGeom>
              <a:avLst/>
              <a:gdLst/>
              <a:ahLst/>
              <a:cxnLst/>
              <a:rect l="l" t="t" r="r" b="b"/>
              <a:pathLst>
                <a:path w="1069" h="17314" extrusionOk="0">
                  <a:moveTo>
                    <a:pt x="1" y="1"/>
                  </a:moveTo>
                  <a:lnTo>
                    <a:pt x="1068" y="1"/>
                  </a:lnTo>
                  <a:lnTo>
                    <a:pt x="1068" y="17313"/>
                  </a:lnTo>
                  <a:lnTo>
                    <a:pt x="1" y="1731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1865675" y="4176775"/>
              <a:ext cx="1409350" cy="433650"/>
            </a:xfrm>
            <a:custGeom>
              <a:avLst/>
              <a:gdLst/>
              <a:ahLst/>
              <a:cxnLst/>
              <a:rect l="l" t="t" r="r" b="b"/>
              <a:pathLst>
                <a:path w="56374" h="17346" extrusionOk="0">
                  <a:moveTo>
                    <a:pt x="1134" y="0"/>
                  </a:moveTo>
                  <a:lnTo>
                    <a:pt x="2669" y="0"/>
                  </a:lnTo>
                  <a:cubicBezTo>
                    <a:pt x="2202" y="67"/>
                    <a:pt x="1768" y="334"/>
                    <a:pt x="1435" y="667"/>
                  </a:cubicBezTo>
                  <a:cubicBezTo>
                    <a:pt x="1001" y="1068"/>
                    <a:pt x="701" y="1701"/>
                    <a:pt x="701" y="2368"/>
                  </a:cubicBezTo>
                  <a:lnTo>
                    <a:pt x="701" y="14944"/>
                  </a:lnTo>
                  <a:cubicBezTo>
                    <a:pt x="701" y="15611"/>
                    <a:pt x="968" y="16212"/>
                    <a:pt x="1435" y="16679"/>
                  </a:cubicBezTo>
                  <a:cubicBezTo>
                    <a:pt x="1768" y="17012"/>
                    <a:pt x="2169" y="17246"/>
                    <a:pt x="2669" y="17346"/>
                  </a:cubicBezTo>
                  <a:lnTo>
                    <a:pt x="1134" y="17346"/>
                  </a:lnTo>
                  <a:cubicBezTo>
                    <a:pt x="1034" y="17279"/>
                    <a:pt x="1001" y="17212"/>
                    <a:pt x="934" y="17179"/>
                  </a:cubicBezTo>
                  <a:cubicBezTo>
                    <a:pt x="367" y="16612"/>
                    <a:pt x="0" y="15845"/>
                    <a:pt x="0" y="15011"/>
                  </a:cubicBezTo>
                  <a:lnTo>
                    <a:pt x="0" y="2402"/>
                  </a:lnTo>
                  <a:cubicBezTo>
                    <a:pt x="0" y="1568"/>
                    <a:pt x="334" y="767"/>
                    <a:pt x="934" y="234"/>
                  </a:cubicBezTo>
                  <a:cubicBezTo>
                    <a:pt x="1001" y="100"/>
                    <a:pt x="1101" y="67"/>
                    <a:pt x="1134" y="0"/>
                  </a:cubicBezTo>
                  <a:close/>
                  <a:moveTo>
                    <a:pt x="53739" y="0"/>
                  </a:moveTo>
                  <a:lnTo>
                    <a:pt x="55273" y="0"/>
                  </a:lnTo>
                  <a:cubicBezTo>
                    <a:pt x="55373" y="33"/>
                    <a:pt x="55407" y="100"/>
                    <a:pt x="55473" y="167"/>
                  </a:cubicBezTo>
                  <a:cubicBezTo>
                    <a:pt x="56007" y="701"/>
                    <a:pt x="56374" y="1501"/>
                    <a:pt x="56374" y="2335"/>
                  </a:cubicBezTo>
                  <a:lnTo>
                    <a:pt x="56374" y="14911"/>
                  </a:lnTo>
                  <a:cubicBezTo>
                    <a:pt x="56374" y="15745"/>
                    <a:pt x="56040" y="16545"/>
                    <a:pt x="55473" y="17079"/>
                  </a:cubicBezTo>
                  <a:lnTo>
                    <a:pt x="55273" y="17246"/>
                  </a:lnTo>
                  <a:lnTo>
                    <a:pt x="53739" y="17246"/>
                  </a:lnTo>
                  <a:cubicBezTo>
                    <a:pt x="54206" y="17146"/>
                    <a:pt x="54673" y="16912"/>
                    <a:pt x="55006" y="16579"/>
                  </a:cubicBezTo>
                  <a:cubicBezTo>
                    <a:pt x="55407" y="16145"/>
                    <a:pt x="55707" y="15545"/>
                    <a:pt x="55707" y="14877"/>
                  </a:cubicBezTo>
                  <a:lnTo>
                    <a:pt x="55707" y="2268"/>
                  </a:lnTo>
                  <a:cubicBezTo>
                    <a:pt x="55707" y="1601"/>
                    <a:pt x="55473" y="1034"/>
                    <a:pt x="55006" y="567"/>
                  </a:cubicBezTo>
                  <a:cubicBezTo>
                    <a:pt x="54673" y="334"/>
                    <a:pt x="54239" y="100"/>
                    <a:pt x="53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1792275" y="4380250"/>
              <a:ext cx="1556975" cy="24200"/>
            </a:xfrm>
            <a:custGeom>
              <a:avLst/>
              <a:gdLst/>
              <a:ahLst/>
              <a:cxnLst/>
              <a:rect l="l" t="t" r="r" b="b"/>
              <a:pathLst>
                <a:path w="62279" h="968" extrusionOk="0">
                  <a:moveTo>
                    <a:pt x="1" y="0"/>
                  </a:moveTo>
                  <a:lnTo>
                    <a:pt x="62279" y="0"/>
                  </a:lnTo>
                  <a:lnTo>
                    <a:pt x="62279" y="968"/>
                  </a:lnTo>
                  <a:lnTo>
                    <a:pt x="1" y="9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2074975" y="4291850"/>
              <a:ext cx="145150" cy="201000"/>
            </a:xfrm>
            <a:custGeom>
              <a:avLst/>
              <a:gdLst/>
              <a:ahLst/>
              <a:cxnLst/>
              <a:rect l="l" t="t" r="r" b="b"/>
              <a:pathLst>
                <a:path w="5806" h="8040" extrusionOk="0">
                  <a:moveTo>
                    <a:pt x="2936" y="0"/>
                  </a:moveTo>
                  <a:cubicBezTo>
                    <a:pt x="4504" y="0"/>
                    <a:pt x="5805" y="1301"/>
                    <a:pt x="5805" y="2869"/>
                  </a:cubicBezTo>
                  <a:lnTo>
                    <a:pt x="5805" y="5171"/>
                  </a:lnTo>
                  <a:cubicBezTo>
                    <a:pt x="5805" y="6772"/>
                    <a:pt x="4504" y="8039"/>
                    <a:pt x="2936" y="8039"/>
                  </a:cubicBezTo>
                  <a:cubicBezTo>
                    <a:pt x="1335" y="8039"/>
                    <a:pt x="68" y="6772"/>
                    <a:pt x="68" y="5171"/>
                  </a:cubicBezTo>
                  <a:lnTo>
                    <a:pt x="68" y="2869"/>
                  </a:lnTo>
                  <a:cubicBezTo>
                    <a:pt x="1" y="1301"/>
                    <a:pt x="1335" y="0"/>
                    <a:pt x="2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2104175" y="4321025"/>
              <a:ext cx="87575" cy="145150"/>
            </a:xfrm>
            <a:custGeom>
              <a:avLst/>
              <a:gdLst/>
              <a:ahLst/>
              <a:cxnLst/>
              <a:rect l="l" t="t" r="r" b="b"/>
              <a:pathLst>
                <a:path w="3503" h="5806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2736" y="1"/>
                    <a:pt x="3503" y="801"/>
                    <a:pt x="3503" y="1769"/>
                  </a:cubicBezTo>
                  <a:lnTo>
                    <a:pt x="3503" y="4070"/>
                  </a:lnTo>
                  <a:cubicBezTo>
                    <a:pt x="3503" y="5004"/>
                    <a:pt x="2736" y="5805"/>
                    <a:pt x="1768" y="5805"/>
                  </a:cubicBezTo>
                  <a:lnTo>
                    <a:pt x="1768" y="5805"/>
                  </a:lnTo>
                  <a:cubicBezTo>
                    <a:pt x="801" y="5805"/>
                    <a:pt x="0" y="5004"/>
                    <a:pt x="0" y="4070"/>
                  </a:cubicBezTo>
                  <a:lnTo>
                    <a:pt x="0" y="1769"/>
                  </a:lnTo>
                  <a:cubicBezTo>
                    <a:pt x="0" y="768"/>
                    <a:pt x="801" y="1"/>
                    <a:pt x="1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2923100" y="4291850"/>
              <a:ext cx="143450" cy="201000"/>
            </a:xfrm>
            <a:custGeom>
              <a:avLst/>
              <a:gdLst/>
              <a:ahLst/>
              <a:cxnLst/>
              <a:rect l="l" t="t" r="r" b="b"/>
              <a:pathLst>
                <a:path w="5738" h="8040" extrusionOk="0">
                  <a:moveTo>
                    <a:pt x="2869" y="0"/>
                  </a:moveTo>
                  <a:cubicBezTo>
                    <a:pt x="1268" y="0"/>
                    <a:pt x="0" y="1301"/>
                    <a:pt x="0" y="2869"/>
                  </a:cubicBezTo>
                  <a:lnTo>
                    <a:pt x="0" y="5171"/>
                  </a:lnTo>
                  <a:cubicBezTo>
                    <a:pt x="0" y="6772"/>
                    <a:pt x="1268" y="8039"/>
                    <a:pt x="2869" y="8039"/>
                  </a:cubicBezTo>
                  <a:cubicBezTo>
                    <a:pt x="4437" y="8039"/>
                    <a:pt x="5738" y="6772"/>
                    <a:pt x="5738" y="5171"/>
                  </a:cubicBezTo>
                  <a:lnTo>
                    <a:pt x="5738" y="2869"/>
                  </a:lnTo>
                  <a:cubicBezTo>
                    <a:pt x="5738" y="1301"/>
                    <a:pt x="4437" y="0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2950600" y="4321025"/>
              <a:ext cx="87600" cy="145150"/>
            </a:xfrm>
            <a:custGeom>
              <a:avLst/>
              <a:gdLst/>
              <a:ahLst/>
              <a:cxnLst/>
              <a:rect l="l" t="t" r="r" b="b"/>
              <a:pathLst>
                <a:path w="3504" h="5806" extrusionOk="0">
                  <a:moveTo>
                    <a:pt x="1769" y="1"/>
                  </a:moveTo>
                  <a:lnTo>
                    <a:pt x="1769" y="1"/>
                  </a:lnTo>
                  <a:cubicBezTo>
                    <a:pt x="802" y="1"/>
                    <a:pt x="1" y="801"/>
                    <a:pt x="1" y="1769"/>
                  </a:cubicBezTo>
                  <a:lnTo>
                    <a:pt x="1" y="4070"/>
                  </a:lnTo>
                  <a:cubicBezTo>
                    <a:pt x="1" y="5004"/>
                    <a:pt x="802" y="5805"/>
                    <a:pt x="1769" y="5805"/>
                  </a:cubicBezTo>
                  <a:lnTo>
                    <a:pt x="1769" y="5805"/>
                  </a:lnTo>
                  <a:cubicBezTo>
                    <a:pt x="2736" y="5805"/>
                    <a:pt x="3503" y="5004"/>
                    <a:pt x="3503" y="4070"/>
                  </a:cubicBezTo>
                  <a:lnTo>
                    <a:pt x="3503" y="1769"/>
                  </a:lnTo>
                  <a:cubicBezTo>
                    <a:pt x="3503" y="768"/>
                    <a:pt x="2736" y="1"/>
                    <a:pt x="1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2295975" y="4319375"/>
              <a:ext cx="550425" cy="172650"/>
            </a:xfrm>
            <a:custGeom>
              <a:avLst/>
              <a:gdLst/>
              <a:ahLst/>
              <a:cxnLst/>
              <a:rect l="l" t="t" r="r" b="b"/>
              <a:pathLst>
                <a:path w="22017" h="6906" extrusionOk="0">
                  <a:moveTo>
                    <a:pt x="11008" y="6905"/>
                  </a:moveTo>
                  <a:lnTo>
                    <a:pt x="6772" y="6905"/>
                  </a:lnTo>
                  <a:cubicBezTo>
                    <a:pt x="5805" y="6905"/>
                    <a:pt x="5104" y="6638"/>
                    <a:pt x="4571" y="6138"/>
                  </a:cubicBezTo>
                  <a:cubicBezTo>
                    <a:pt x="3970" y="5571"/>
                    <a:pt x="3670" y="4804"/>
                    <a:pt x="3670" y="3970"/>
                  </a:cubicBezTo>
                  <a:lnTo>
                    <a:pt x="3670" y="2469"/>
                  </a:lnTo>
                  <a:cubicBezTo>
                    <a:pt x="3670" y="2135"/>
                    <a:pt x="3670" y="1801"/>
                    <a:pt x="3603" y="1568"/>
                  </a:cubicBezTo>
                  <a:lnTo>
                    <a:pt x="3603" y="1568"/>
                  </a:lnTo>
                  <a:cubicBezTo>
                    <a:pt x="3570" y="1501"/>
                    <a:pt x="3470" y="1401"/>
                    <a:pt x="3236" y="1401"/>
                  </a:cubicBezTo>
                  <a:lnTo>
                    <a:pt x="734" y="1401"/>
                  </a:lnTo>
                  <a:cubicBezTo>
                    <a:pt x="334" y="1401"/>
                    <a:pt x="1" y="1134"/>
                    <a:pt x="1" y="701"/>
                  </a:cubicBezTo>
                  <a:cubicBezTo>
                    <a:pt x="1" y="334"/>
                    <a:pt x="301" y="0"/>
                    <a:pt x="734" y="0"/>
                  </a:cubicBezTo>
                  <a:lnTo>
                    <a:pt x="3236" y="0"/>
                  </a:lnTo>
                  <a:cubicBezTo>
                    <a:pt x="4104" y="0"/>
                    <a:pt x="4571" y="400"/>
                    <a:pt x="4837" y="968"/>
                  </a:cubicBezTo>
                  <a:lnTo>
                    <a:pt x="4837" y="968"/>
                  </a:lnTo>
                  <a:lnTo>
                    <a:pt x="4837" y="968"/>
                  </a:lnTo>
                  <a:cubicBezTo>
                    <a:pt x="5071" y="1401"/>
                    <a:pt x="5071" y="1902"/>
                    <a:pt x="5071" y="2402"/>
                  </a:cubicBezTo>
                  <a:lnTo>
                    <a:pt x="5071" y="3903"/>
                  </a:lnTo>
                  <a:cubicBezTo>
                    <a:pt x="5071" y="4370"/>
                    <a:pt x="5238" y="4804"/>
                    <a:pt x="5505" y="5070"/>
                  </a:cubicBezTo>
                  <a:cubicBezTo>
                    <a:pt x="5805" y="5337"/>
                    <a:pt x="6238" y="5504"/>
                    <a:pt x="6772" y="5504"/>
                  </a:cubicBezTo>
                  <a:lnTo>
                    <a:pt x="11008" y="5504"/>
                  </a:lnTo>
                  <a:lnTo>
                    <a:pt x="15278" y="5504"/>
                  </a:lnTo>
                  <a:cubicBezTo>
                    <a:pt x="15845" y="5504"/>
                    <a:pt x="16279" y="5337"/>
                    <a:pt x="16512" y="5070"/>
                  </a:cubicBezTo>
                  <a:cubicBezTo>
                    <a:pt x="16813" y="4804"/>
                    <a:pt x="16979" y="4370"/>
                    <a:pt x="16979" y="3903"/>
                  </a:cubicBezTo>
                  <a:lnTo>
                    <a:pt x="16979" y="2402"/>
                  </a:lnTo>
                  <a:cubicBezTo>
                    <a:pt x="16979" y="1968"/>
                    <a:pt x="16979" y="1401"/>
                    <a:pt x="17180" y="968"/>
                  </a:cubicBezTo>
                  <a:lnTo>
                    <a:pt x="17180" y="968"/>
                  </a:lnTo>
                  <a:lnTo>
                    <a:pt x="17180" y="968"/>
                  </a:lnTo>
                  <a:cubicBezTo>
                    <a:pt x="17446" y="367"/>
                    <a:pt x="17880" y="0"/>
                    <a:pt x="18814" y="0"/>
                  </a:cubicBezTo>
                  <a:lnTo>
                    <a:pt x="21316" y="0"/>
                  </a:lnTo>
                  <a:cubicBezTo>
                    <a:pt x="21683" y="0"/>
                    <a:pt x="22016" y="300"/>
                    <a:pt x="22016" y="701"/>
                  </a:cubicBezTo>
                  <a:cubicBezTo>
                    <a:pt x="22016" y="1068"/>
                    <a:pt x="21716" y="1401"/>
                    <a:pt x="21316" y="1401"/>
                  </a:cubicBezTo>
                  <a:lnTo>
                    <a:pt x="18814" y="1401"/>
                  </a:lnTo>
                  <a:cubicBezTo>
                    <a:pt x="18614" y="1401"/>
                    <a:pt x="18480" y="1501"/>
                    <a:pt x="18447" y="1568"/>
                  </a:cubicBezTo>
                  <a:lnTo>
                    <a:pt x="18447" y="1568"/>
                  </a:lnTo>
                  <a:cubicBezTo>
                    <a:pt x="18347" y="1801"/>
                    <a:pt x="18347" y="2135"/>
                    <a:pt x="18347" y="2469"/>
                  </a:cubicBezTo>
                  <a:lnTo>
                    <a:pt x="18347" y="3970"/>
                  </a:lnTo>
                  <a:cubicBezTo>
                    <a:pt x="18347" y="4804"/>
                    <a:pt x="18080" y="5537"/>
                    <a:pt x="17480" y="6138"/>
                  </a:cubicBezTo>
                  <a:cubicBezTo>
                    <a:pt x="16946" y="6638"/>
                    <a:pt x="16246" y="6905"/>
                    <a:pt x="15278" y="6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4" name="Google Shape;2394;p53"/>
          <p:cNvCxnSpPr/>
          <p:nvPr/>
        </p:nvCxnSpPr>
        <p:spPr>
          <a:xfrm>
            <a:off x="719955" y="3141388"/>
            <a:ext cx="7700700" cy="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ot"/>
            <a:miter lim="800000"/>
            <a:headEnd type="oval" w="lg" len="lg"/>
            <a:tailEnd type="oval" w="lg" len="lg"/>
          </a:ln>
        </p:spPr>
      </p:cxnSp>
      <p:sp>
        <p:nvSpPr>
          <p:cNvPr id="2395" name="Google Shape;2395;p53"/>
          <p:cNvSpPr txBox="1">
            <a:spLocks noGrp="1"/>
          </p:cNvSpPr>
          <p:nvPr>
            <p:ph type="title"/>
          </p:nvPr>
        </p:nvSpPr>
        <p:spPr>
          <a:xfrm>
            <a:off x="719925" y="4449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accent3"/>
                </a:solidFill>
              </a:rPr>
              <a:t>CITIES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398" name="Google Shape;2398;p53"/>
          <p:cNvSpPr txBox="1"/>
          <p:nvPr/>
        </p:nvSpPr>
        <p:spPr>
          <a:xfrm>
            <a:off x="783068" y="3367650"/>
            <a:ext cx="13860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TOKYO</a:t>
            </a:r>
            <a:endParaRPr sz="2400" dirty="0">
              <a:solidFill>
                <a:schemeClr val="dk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2400" name="Google Shape;2400;p53"/>
          <p:cNvSpPr txBox="1"/>
          <p:nvPr/>
        </p:nvSpPr>
        <p:spPr>
          <a:xfrm>
            <a:off x="2410920" y="3367650"/>
            <a:ext cx="13860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PARIS</a:t>
            </a:r>
            <a:endParaRPr sz="2400" dirty="0">
              <a:solidFill>
                <a:schemeClr val="dk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2402" name="Google Shape;2402;p53"/>
          <p:cNvSpPr txBox="1"/>
          <p:nvPr/>
        </p:nvSpPr>
        <p:spPr>
          <a:xfrm>
            <a:off x="5380379" y="3367650"/>
            <a:ext cx="1613946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NEW YORK</a:t>
            </a:r>
            <a:endParaRPr sz="2400" dirty="0">
              <a:solidFill>
                <a:schemeClr val="dk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2404" name="Google Shape;2404;p53"/>
          <p:cNvSpPr txBox="1"/>
          <p:nvPr/>
        </p:nvSpPr>
        <p:spPr>
          <a:xfrm>
            <a:off x="6957318" y="3367650"/>
            <a:ext cx="13860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CAIRO</a:t>
            </a:r>
            <a:endParaRPr sz="2400" dirty="0">
              <a:solidFill>
                <a:schemeClr val="dk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grpSp>
        <p:nvGrpSpPr>
          <p:cNvPr id="2408" name="Google Shape;2408;p53"/>
          <p:cNvGrpSpPr/>
          <p:nvPr/>
        </p:nvGrpSpPr>
        <p:grpSpPr>
          <a:xfrm>
            <a:off x="975372" y="1442510"/>
            <a:ext cx="985903" cy="900689"/>
            <a:chOff x="-1072250" y="2138650"/>
            <a:chExt cx="1617825" cy="1477750"/>
          </a:xfrm>
        </p:grpSpPr>
        <p:sp>
          <p:nvSpPr>
            <p:cNvPr id="2409" name="Google Shape;2409;p53"/>
            <p:cNvSpPr/>
            <p:nvPr/>
          </p:nvSpPr>
          <p:spPr>
            <a:xfrm>
              <a:off x="-1072250" y="2138650"/>
              <a:ext cx="1617825" cy="1477750"/>
            </a:xfrm>
            <a:custGeom>
              <a:avLst/>
              <a:gdLst/>
              <a:ahLst/>
              <a:cxnLst/>
              <a:rect l="l" t="t" r="r" b="b"/>
              <a:pathLst>
                <a:path w="64713" h="59110" extrusionOk="0">
                  <a:moveTo>
                    <a:pt x="64313" y="4570"/>
                  </a:moveTo>
                  <a:cubicBezTo>
                    <a:pt x="63946" y="4003"/>
                    <a:pt x="63279" y="3669"/>
                    <a:pt x="62511" y="3669"/>
                  </a:cubicBezTo>
                  <a:lnTo>
                    <a:pt x="62445" y="3669"/>
                  </a:lnTo>
                  <a:cubicBezTo>
                    <a:pt x="61944" y="3669"/>
                    <a:pt x="61577" y="3870"/>
                    <a:pt x="61177" y="4070"/>
                  </a:cubicBezTo>
                  <a:cubicBezTo>
                    <a:pt x="60310" y="4570"/>
                    <a:pt x="58008" y="5838"/>
                    <a:pt x="51137" y="6738"/>
                  </a:cubicBezTo>
                  <a:cubicBezTo>
                    <a:pt x="45833" y="2402"/>
                    <a:pt x="39195" y="0"/>
                    <a:pt x="32356" y="0"/>
                  </a:cubicBezTo>
                  <a:cubicBezTo>
                    <a:pt x="25452" y="0"/>
                    <a:pt x="18747" y="2469"/>
                    <a:pt x="13410" y="6905"/>
                  </a:cubicBezTo>
                  <a:cubicBezTo>
                    <a:pt x="6071" y="6004"/>
                    <a:pt x="4270" y="4670"/>
                    <a:pt x="3669" y="4203"/>
                  </a:cubicBezTo>
                  <a:cubicBezTo>
                    <a:pt x="3402" y="4003"/>
                    <a:pt x="2969" y="3669"/>
                    <a:pt x="2335" y="3669"/>
                  </a:cubicBezTo>
                  <a:lnTo>
                    <a:pt x="2268" y="3669"/>
                  </a:lnTo>
                  <a:cubicBezTo>
                    <a:pt x="1501" y="3669"/>
                    <a:pt x="834" y="4003"/>
                    <a:pt x="467" y="4570"/>
                  </a:cubicBezTo>
                  <a:cubicBezTo>
                    <a:pt x="0" y="5237"/>
                    <a:pt x="100" y="6038"/>
                    <a:pt x="300" y="6571"/>
                  </a:cubicBezTo>
                  <a:cubicBezTo>
                    <a:pt x="334" y="6672"/>
                    <a:pt x="400" y="6705"/>
                    <a:pt x="434" y="6805"/>
                  </a:cubicBezTo>
                  <a:lnTo>
                    <a:pt x="1101" y="7906"/>
                  </a:lnTo>
                  <a:cubicBezTo>
                    <a:pt x="1001" y="8339"/>
                    <a:pt x="1001" y="8806"/>
                    <a:pt x="1134" y="9173"/>
                  </a:cubicBezTo>
                  <a:cubicBezTo>
                    <a:pt x="1268" y="9640"/>
                    <a:pt x="1835" y="12042"/>
                    <a:pt x="2068" y="12876"/>
                  </a:cubicBezTo>
                  <a:cubicBezTo>
                    <a:pt x="2502" y="14410"/>
                    <a:pt x="3803" y="15411"/>
                    <a:pt x="5304" y="15411"/>
                  </a:cubicBezTo>
                  <a:lnTo>
                    <a:pt x="6471" y="15411"/>
                  </a:lnTo>
                  <a:cubicBezTo>
                    <a:pt x="4103" y="19748"/>
                    <a:pt x="2802" y="24651"/>
                    <a:pt x="2802" y="29588"/>
                  </a:cubicBezTo>
                  <a:cubicBezTo>
                    <a:pt x="2802" y="38227"/>
                    <a:pt x="6505" y="46333"/>
                    <a:pt x="13076" y="51937"/>
                  </a:cubicBezTo>
                  <a:cubicBezTo>
                    <a:pt x="12943" y="52071"/>
                    <a:pt x="12776" y="52237"/>
                    <a:pt x="12676" y="52404"/>
                  </a:cubicBezTo>
                  <a:cubicBezTo>
                    <a:pt x="11975" y="52838"/>
                    <a:pt x="11508" y="53605"/>
                    <a:pt x="11508" y="54506"/>
                  </a:cubicBezTo>
                  <a:cubicBezTo>
                    <a:pt x="11508" y="55873"/>
                    <a:pt x="12642" y="56941"/>
                    <a:pt x="13977" y="56941"/>
                  </a:cubicBezTo>
                  <a:lnTo>
                    <a:pt x="21282" y="56941"/>
                  </a:lnTo>
                  <a:cubicBezTo>
                    <a:pt x="24818" y="58409"/>
                    <a:pt x="28587" y="59109"/>
                    <a:pt x="32423" y="59109"/>
                  </a:cubicBezTo>
                  <a:cubicBezTo>
                    <a:pt x="36259" y="59109"/>
                    <a:pt x="39995" y="58375"/>
                    <a:pt x="43531" y="56941"/>
                  </a:cubicBezTo>
                  <a:lnTo>
                    <a:pt x="50836" y="56941"/>
                  </a:lnTo>
                  <a:cubicBezTo>
                    <a:pt x="52204" y="56941"/>
                    <a:pt x="53305" y="55840"/>
                    <a:pt x="53305" y="54506"/>
                  </a:cubicBezTo>
                  <a:cubicBezTo>
                    <a:pt x="53305" y="53605"/>
                    <a:pt x="52838" y="52838"/>
                    <a:pt x="52137" y="52404"/>
                  </a:cubicBezTo>
                  <a:cubicBezTo>
                    <a:pt x="52004" y="52237"/>
                    <a:pt x="51870" y="52071"/>
                    <a:pt x="51770" y="51937"/>
                  </a:cubicBezTo>
                  <a:cubicBezTo>
                    <a:pt x="58308" y="46333"/>
                    <a:pt x="62011" y="38227"/>
                    <a:pt x="62011" y="29588"/>
                  </a:cubicBezTo>
                  <a:cubicBezTo>
                    <a:pt x="62011" y="25151"/>
                    <a:pt x="60977" y="20682"/>
                    <a:pt x="59009" y="16679"/>
                  </a:cubicBezTo>
                  <a:cubicBezTo>
                    <a:pt x="59342" y="16312"/>
                    <a:pt x="59509" y="15878"/>
                    <a:pt x="59543" y="15511"/>
                  </a:cubicBezTo>
                  <a:lnTo>
                    <a:pt x="59543" y="15411"/>
                  </a:lnTo>
                  <a:cubicBezTo>
                    <a:pt x="61010" y="15411"/>
                    <a:pt x="62311" y="14377"/>
                    <a:pt x="62778" y="12876"/>
                  </a:cubicBezTo>
                  <a:cubicBezTo>
                    <a:pt x="63012" y="12042"/>
                    <a:pt x="63612" y="9674"/>
                    <a:pt x="63679" y="9173"/>
                  </a:cubicBezTo>
                  <a:cubicBezTo>
                    <a:pt x="63812" y="8806"/>
                    <a:pt x="63846" y="8339"/>
                    <a:pt x="63712" y="7906"/>
                  </a:cubicBezTo>
                  <a:lnTo>
                    <a:pt x="64379" y="6805"/>
                  </a:lnTo>
                  <a:cubicBezTo>
                    <a:pt x="64446" y="6705"/>
                    <a:pt x="64479" y="6672"/>
                    <a:pt x="64513" y="6571"/>
                  </a:cubicBezTo>
                  <a:cubicBezTo>
                    <a:pt x="64680" y="6038"/>
                    <a:pt x="64713" y="5237"/>
                    <a:pt x="64313" y="45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3"/>
            <p:cNvSpPr/>
            <p:nvPr/>
          </p:nvSpPr>
          <p:spPr>
            <a:xfrm>
              <a:off x="-961350" y="2182000"/>
              <a:ext cx="1395200" cy="1395200"/>
            </a:xfrm>
            <a:custGeom>
              <a:avLst/>
              <a:gdLst/>
              <a:ahLst/>
              <a:cxnLst/>
              <a:rect l="l" t="t" r="r" b="b"/>
              <a:pathLst>
                <a:path w="55808" h="55808" extrusionOk="0">
                  <a:moveTo>
                    <a:pt x="27887" y="55807"/>
                  </a:moveTo>
                  <a:cubicBezTo>
                    <a:pt x="43265" y="55807"/>
                    <a:pt x="55807" y="43265"/>
                    <a:pt x="55807" y="27921"/>
                  </a:cubicBezTo>
                  <a:cubicBezTo>
                    <a:pt x="55807" y="12510"/>
                    <a:pt x="43231" y="1"/>
                    <a:pt x="27887" y="1"/>
                  </a:cubicBezTo>
                  <a:cubicBezTo>
                    <a:pt x="12509" y="1"/>
                    <a:pt x="1" y="12576"/>
                    <a:pt x="1" y="27921"/>
                  </a:cubicBezTo>
                  <a:cubicBezTo>
                    <a:pt x="1" y="43265"/>
                    <a:pt x="12543" y="55807"/>
                    <a:pt x="27887" y="55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3"/>
            <p:cNvSpPr/>
            <p:nvPr/>
          </p:nvSpPr>
          <p:spPr>
            <a:xfrm>
              <a:off x="-632775" y="2488050"/>
              <a:ext cx="44225" cy="206850"/>
            </a:xfrm>
            <a:custGeom>
              <a:avLst/>
              <a:gdLst/>
              <a:ahLst/>
              <a:cxnLst/>
              <a:rect l="l" t="t" r="r" b="b"/>
              <a:pathLst>
                <a:path w="1769" h="8274" extrusionOk="0">
                  <a:moveTo>
                    <a:pt x="1201" y="1"/>
                  </a:moveTo>
                  <a:lnTo>
                    <a:pt x="534" y="1"/>
                  </a:lnTo>
                  <a:cubicBezTo>
                    <a:pt x="234" y="1"/>
                    <a:pt x="0" y="234"/>
                    <a:pt x="0" y="534"/>
                  </a:cubicBezTo>
                  <a:lnTo>
                    <a:pt x="0" y="7740"/>
                  </a:lnTo>
                  <a:cubicBezTo>
                    <a:pt x="0" y="8040"/>
                    <a:pt x="234" y="8273"/>
                    <a:pt x="534" y="8273"/>
                  </a:cubicBezTo>
                  <a:lnTo>
                    <a:pt x="1201" y="8273"/>
                  </a:lnTo>
                  <a:cubicBezTo>
                    <a:pt x="1501" y="8273"/>
                    <a:pt x="1735" y="8040"/>
                    <a:pt x="1735" y="7740"/>
                  </a:cubicBezTo>
                  <a:lnTo>
                    <a:pt x="1735" y="534"/>
                  </a:lnTo>
                  <a:cubicBezTo>
                    <a:pt x="1768" y="234"/>
                    <a:pt x="1535" y="1"/>
                    <a:pt x="1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3"/>
            <p:cNvSpPr/>
            <p:nvPr/>
          </p:nvSpPr>
          <p:spPr>
            <a:xfrm>
              <a:off x="-659475" y="2613150"/>
              <a:ext cx="97600" cy="64225"/>
            </a:xfrm>
            <a:custGeom>
              <a:avLst/>
              <a:gdLst/>
              <a:ahLst/>
              <a:cxnLst/>
              <a:rect l="l" t="t" r="r" b="b"/>
              <a:pathLst>
                <a:path w="3904" h="2569" extrusionOk="0">
                  <a:moveTo>
                    <a:pt x="3070" y="0"/>
                  </a:moveTo>
                  <a:lnTo>
                    <a:pt x="801" y="0"/>
                  </a:lnTo>
                  <a:cubicBezTo>
                    <a:pt x="334" y="0"/>
                    <a:pt x="1" y="367"/>
                    <a:pt x="1" y="768"/>
                  </a:cubicBezTo>
                  <a:lnTo>
                    <a:pt x="1" y="1768"/>
                  </a:lnTo>
                  <a:cubicBezTo>
                    <a:pt x="1" y="2235"/>
                    <a:pt x="401" y="2569"/>
                    <a:pt x="801" y="2569"/>
                  </a:cubicBezTo>
                  <a:lnTo>
                    <a:pt x="3070" y="2569"/>
                  </a:lnTo>
                  <a:cubicBezTo>
                    <a:pt x="3503" y="2569"/>
                    <a:pt x="3904" y="2202"/>
                    <a:pt x="3904" y="1768"/>
                  </a:cubicBezTo>
                  <a:lnTo>
                    <a:pt x="3904" y="768"/>
                  </a:lnTo>
                  <a:cubicBezTo>
                    <a:pt x="3904" y="367"/>
                    <a:pt x="3503" y="0"/>
                    <a:pt x="3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3"/>
            <p:cNvSpPr/>
            <p:nvPr/>
          </p:nvSpPr>
          <p:spPr>
            <a:xfrm>
              <a:off x="-659475" y="2513075"/>
              <a:ext cx="97600" cy="64225"/>
            </a:xfrm>
            <a:custGeom>
              <a:avLst/>
              <a:gdLst/>
              <a:ahLst/>
              <a:cxnLst/>
              <a:rect l="l" t="t" r="r" b="b"/>
              <a:pathLst>
                <a:path w="3904" h="2569" extrusionOk="0">
                  <a:moveTo>
                    <a:pt x="3070" y="0"/>
                  </a:moveTo>
                  <a:lnTo>
                    <a:pt x="801" y="0"/>
                  </a:lnTo>
                  <a:cubicBezTo>
                    <a:pt x="334" y="0"/>
                    <a:pt x="1" y="367"/>
                    <a:pt x="1" y="768"/>
                  </a:cubicBezTo>
                  <a:lnTo>
                    <a:pt x="1" y="1768"/>
                  </a:lnTo>
                  <a:cubicBezTo>
                    <a:pt x="1" y="2235"/>
                    <a:pt x="401" y="2569"/>
                    <a:pt x="801" y="2569"/>
                  </a:cubicBezTo>
                  <a:lnTo>
                    <a:pt x="3070" y="2569"/>
                  </a:lnTo>
                  <a:cubicBezTo>
                    <a:pt x="3503" y="2569"/>
                    <a:pt x="3904" y="2202"/>
                    <a:pt x="3904" y="1768"/>
                  </a:cubicBezTo>
                  <a:lnTo>
                    <a:pt x="3904" y="768"/>
                  </a:lnTo>
                  <a:cubicBezTo>
                    <a:pt x="3904" y="334"/>
                    <a:pt x="3503" y="0"/>
                    <a:pt x="3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3"/>
            <p:cNvSpPr/>
            <p:nvPr/>
          </p:nvSpPr>
          <p:spPr>
            <a:xfrm>
              <a:off x="-660300" y="2785775"/>
              <a:ext cx="96750" cy="208500"/>
            </a:xfrm>
            <a:custGeom>
              <a:avLst/>
              <a:gdLst/>
              <a:ahLst/>
              <a:cxnLst/>
              <a:rect l="l" t="t" r="r" b="b"/>
              <a:pathLst>
                <a:path w="3870" h="8340" extrusionOk="0">
                  <a:moveTo>
                    <a:pt x="2669" y="0"/>
                  </a:moveTo>
                  <a:lnTo>
                    <a:pt x="1201" y="0"/>
                  </a:lnTo>
                  <a:cubicBezTo>
                    <a:pt x="534" y="0"/>
                    <a:pt x="0" y="534"/>
                    <a:pt x="0" y="1201"/>
                  </a:cubicBezTo>
                  <a:lnTo>
                    <a:pt x="0" y="7139"/>
                  </a:lnTo>
                  <a:cubicBezTo>
                    <a:pt x="0" y="7806"/>
                    <a:pt x="534" y="8340"/>
                    <a:pt x="1201" y="8340"/>
                  </a:cubicBezTo>
                  <a:lnTo>
                    <a:pt x="2669" y="8340"/>
                  </a:lnTo>
                  <a:cubicBezTo>
                    <a:pt x="3336" y="8340"/>
                    <a:pt x="3870" y="7806"/>
                    <a:pt x="3870" y="7139"/>
                  </a:cubicBezTo>
                  <a:lnTo>
                    <a:pt x="3870" y="1201"/>
                  </a:lnTo>
                  <a:cubicBezTo>
                    <a:pt x="3837" y="534"/>
                    <a:pt x="3303" y="0"/>
                    <a:pt x="26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3"/>
            <p:cNvSpPr/>
            <p:nvPr/>
          </p:nvSpPr>
          <p:spPr>
            <a:xfrm>
              <a:off x="-827925" y="2843300"/>
              <a:ext cx="280225" cy="85100"/>
            </a:xfrm>
            <a:custGeom>
              <a:avLst/>
              <a:gdLst/>
              <a:ahLst/>
              <a:cxnLst/>
              <a:rect l="l" t="t" r="r" b="b"/>
              <a:pathLst>
                <a:path w="11209" h="3404" extrusionOk="0">
                  <a:moveTo>
                    <a:pt x="668" y="1"/>
                  </a:moveTo>
                  <a:lnTo>
                    <a:pt x="9207" y="1"/>
                  </a:lnTo>
                  <a:cubicBezTo>
                    <a:pt x="9674" y="1"/>
                    <a:pt x="10175" y="368"/>
                    <a:pt x="10375" y="835"/>
                  </a:cubicBezTo>
                  <a:lnTo>
                    <a:pt x="11042" y="2569"/>
                  </a:lnTo>
                  <a:cubicBezTo>
                    <a:pt x="11209" y="3036"/>
                    <a:pt x="11009" y="3403"/>
                    <a:pt x="10542" y="3403"/>
                  </a:cubicBezTo>
                  <a:lnTo>
                    <a:pt x="2002" y="3403"/>
                  </a:lnTo>
                  <a:cubicBezTo>
                    <a:pt x="1535" y="3403"/>
                    <a:pt x="1035" y="3036"/>
                    <a:pt x="835" y="2569"/>
                  </a:cubicBezTo>
                  <a:lnTo>
                    <a:pt x="167" y="835"/>
                  </a:lnTo>
                  <a:cubicBezTo>
                    <a:pt x="1" y="368"/>
                    <a:pt x="201" y="1"/>
                    <a:pt x="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3"/>
            <p:cNvSpPr/>
            <p:nvPr/>
          </p:nvSpPr>
          <p:spPr>
            <a:xfrm>
              <a:off x="-621950" y="2699875"/>
              <a:ext cx="70925" cy="303575"/>
            </a:xfrm>
            <a:custGeom>
              <a:avLst/>
              <a:gdLst/>
              <a:ahLst/>
              <a:cxnLst/>
              <a:rect l="l" t="t" r="r" b="b"/>
              <a:pathLst>
                <a:path w="2837" h="12143" extrusionOk="0">
                  <a:moveTo>
                    <a:pt x="1" y="0"/>
                  </a:moveTo>
                  <a:lnTo>
                    <a:pt x="2836" y="0"/>
                  </a:lnTo>
                  <a:lnTo>
                    <a:pt x="2836" y="12143"/>
                  </a:lnTo>
                  <a:lnTo>
                    <a:pt x="1" y="121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3"/>
            <p:cNvSpPr/>
            <p:nvPr/>
          </p:nvSpPr>
          <p:spPr>
            <a:xfrm>
              <a:off x="-692825" y="2944225"/>
              <a:ext cx="141800" cy="576250"/>
            </a:xfrm>
            <a:custGeom>
              <a:avLst/>
              <a:gdLst/>
              <a:ahLst/>
              <a:cxnLst/>
              <a:rect l="l" t="t" r="r" b="b"/>
              <a:pathLst>
                <a:path w="5672" h="23050" extrusionOk="0">
                  <a:moveTo>
                    <a:pt x="4404" y="0"/>
                  </a:moveTo>
                  <a:lnTo>
                    <a:pt x="1301" y="0"/>
                  </a:lnTo>
                  <a:cubicBezTo>
                    <a:pt x="601" y="0"/>
                    <a:pt x="1" y="601"/>
                    <a:pt x="1" y="1301"/>
                  </a:cubicBezTo>
                  <a:lnTo>
                    <a:pt x="1" y="21782"/>
                  </a:lnTo>
                  <a:cubicBezTo>
                    <a:pt x="1" y="22483"/>
                    <a:pt x="601" y="23050"/>
                    <a:pt x="1301" y="23050"/>
                  </a:cubicBezTo>
                  <a:lnTo>
                    <a:pt x="4404" y="23050"/>
                  </a:lnTo>
                  <a:cubicBezTo>
                    <a:pt x="5104" y="23050"/>
                    <a:pt x="5671" y="22483"/>
                    <a:pt x="5671" y="21782"/>
                  </a:cubicBezTo>
                  <a:lnTo>
                    <a:pt x="5671" y="1301"/>
                  </a:lnTo>
                  <a:cubicBezTo>
                    <a:pt x="5671" y="634"/>
                    <a:pt x="5104" y="0"/>
                    <a:pt x="44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3"/>
            <p:cNvSpPr/>
            <p:nvPr/>
          </p:nvSpPr>
          <p:spPr>
            <a:xfrm>
              <a:off x="-723675" y="3462075"/>
              <a:ext cx="204325" cy="40075"/>
            </a:xfrm>
            <a:custGeom>
              <a:avLst/>
              <a:gdLst/>
              <a:ahLst/>
              <a:cxnLst/>
              <a:rect l="l" t="t" r="r" b="b"/>
              <a:pathLst>
                <a:path w="8173" h="1603" extrusionOk="0">
                  <a:moveTo>
                    <a:pt x="7372" y="1602"/>
                  </a:moveTo>
                  <a:lnTo>
                    <a:pt x="801" y="1602"/>
                  </a:lnTo>
                  <a:cubicBezTo>
                    <a:pt x="334" y="1602"/>
                    <a:pt x="0" y="1235"/>
                    <a:pt x="0" y="802"/>
                  </a:cubicBezTo>
                  <a:lnTo>
                    <a:pt x="0" y="802"/>
                  </a:lnTo>
                  <a:cubicBezTo>
                    <a:pt x="0" y="335"/>
                    <a:pt x="367" y="1"/>
                    <a:pt x="801" y="1"/>
                  </a:cubicBezTo>
                  <a:lnTo>
                    <a:pt x="7372" y="1"/>
                  </a:lnTo>
                  <a:cubicBezTo>
                    <a:pt x="7839" y="1"/>
                    <a:pt x="8173" y="401"/>
                    <a:pt x="8173" y="802"/>
                  </a:cubicBezTo>
                  <a:lnTo>
                    <a:pt x="8173" y="802"/>
                  </a:lnTo>
                  <a:cubicBezTo>
                    <a:pt x="8173" y="1235"/>
                    <a:pt x="7806" y="1602"/>
                    <a:pt x="7372" y="16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3"/>
            <p:cNvSpPr/>
            <p:nvPr/>
          </p:nvSpPr>
          <p:spPr>
            <a:xfrm>
              <a:off x="61050" y="2488050"/>
              <a:ext cx="44225" cy="206850"/>
            </a:xfrm>
            <a:custGeom>
              <a:avLst/>
              <a:gdLst/>
              <a:ahLst/>
              <a:cxnLst/>
              <a:rect l="l" t="t" r="r" b="b"/>
              <a:pathLst>
                <a:path w="1769" h="8274" extrusionOk="0">
                  <a:moveTo>
                    <a:pt x="534" y="1"/>
                  </a:moveTo>
                  <a:lnTo>
                    <a:pt x="1201" y="1"/>
                  </a:lnTo>
                  <a:cubicBezTo>
                    <a:pt x="1501" y="1"/>
                    <a:pt x="1768" y="234"/>
                    <a:pt x="1768" y="534"/>
                  </a:cubicBezTo>
                  <a:lnTo>
                    <a:pt x="1768" y="7740"/>
                  </a:lnTo>
                  <a:cubicBezTo>
                    <a:pt x="1768" y="8040"/>
                    <a:pt x="1501" y="8273"/>
                    <a:pt x="1201" y="8273"/>
                  </a:cubicBezTo>
                  <a:lnTo>
                    <a:pt x="534" y="8273"/>
                  </a:lnTo>
                  <a:cubicBezTo>
                    <a:pt x="267" y="8273"/>
                    <a:pt x="0" y="8040"/>
                    <a:pt x="0" y="7740"/>
                  </a:cubicBezTo>
                  <a:lnTo>
                    <a:pt x="0" y="534"/>
                  </a:lnTo>
                  <a:cubicBezTo>
                    <a:pt x="0" y="234"/>
                    <a:pt x="267" y="1"/>
                    <a:pt x="5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3"/>
            <p:cNvSpPr/>
            <p:nvPr/>
          </p:nvSpPr>
          <p:spPr>
            <a:xfrm>
              <a:off x="35200" y="2613150"/>
              <a:ext cx="96750" cy="64225"/>
            </a:xfrm>
            <a:custGeom>
              <a:avLst/>
              <a:gdLst/>
              <a:ahLst/>
              <a:cxnLst/>
              <a:rect l="l" t="t" r="r" b="b"/>
              <a:pathLst>
                <a:path w="3870" h="2569" extrusionOk="0">
                  <a:moveTo>
                    <a:pt x="801" y="0"/>
                  </a:moveTo>
                  <a:lnTo>
                    <a:pt x="3036" y="0"/>
                  </a:lnTo>
                  <a:cubicBezTo>
                    <a:pt x="3503" y="0"/>
                    <a:pt x="3870" y="367"/>
                    <a:pt x="3870" y="768"/>
                  </a:cubicBezTo>
                  <a:lnTo>
                    <a:pt x="3870" y="1768"/>
                  </a:lnTo>
                  <a:cubicBezTo>
                    <a:pt x="3870" y="2235"/>
                    <a:pt x="3503" y="2569"/>
                    <a:pt x="3036" y="2569"/>
                  </a:cubicBezTo>
                  <a:lnTo>
                    <a:pt x="801" y="2569"/>
                  </a:lnTo>
                  <a:cubicBezTo>
                    <a:pt x="334" y="2569"/>
                    <a:pt x="0" y="2202"/>
                    <a:pt x="0" y="1768"/>
                  </a:cubicBezTo>
                  <a:lnTo>
                    <a:pt x="0" y="768"/>
                  </a:lnTo>
                  <a:cubicBezTo>
                    <a:pt x="0" y="367"/>
                    <a:pt x="367" y="0"/>
                    <a:pt x="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3"/>
            <p:cNvSpPr/>
            <p:nvPr/>
          </p:nvSpPr>
          <p:spPr>
            <a:xfrm>
              <a:off x="35200" y="2513075"/>
              <a:ext cx="96750" cy="64225"/>
            </a:xfrm>
            <a:custGeom>
              <a:avLst/>
              <a:gdLst/>
              <a:ahLst/>
              <a:cxnLst/>
              <a:rect l="l" t="t" r="r" b="b"/>
              <a:pathLst>
                <a:path w="3870" h="2569" extrusionOk="0">
                  <a:moveTo>
                    <a:pt x="801" y="0"/>
                  </a:moveTo>
                  <a:lnTo>
                    <a:pt x="3036" y="0"/>
                  </a:lnTo>
                  <a:cubicBezTo>
                    <a:pt x="3503" y="0"/>
                    <a:pt x="3870" y="367"/>
                    <a:pt x="3870" y="768"/>
                  </a:cubicBezTo>
                  <a:lnTo>
                    <a:pt x="3870" y="1768"/>
                  </a:lnTo>
                  <a:cubicBezTo>
                    <a:pt x="3870" y="2235"/>
                    <a:pt x="3503" y="2569"/>
                    <a:pt x="3036" y="2569"/>
                  </a:cubicBezTo>
                  <a:lnTo>
                    <a:pt x="801" y="2569"/>
                  </a:lnTo>
                  <a:cubicBezTo>
                    <a:pt x="334" y="2569"/>
                    <a:pt x="0" y="2202"/>
                    <a:pt x="0" y="1768"/>
                  </a:cubicBezTo>
                  <a:lnTo>
                    <a:pt x="0" y="768"/>
                  </a:lnTo>
                  <a:cubicBezTo>
                    <a:pt x="0" y="334"/>
                    <a:pt x="367" y="0"/>
                    <a:pt x="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3"/>
            <p:cNvSpPr/>
            <p:nvPr/>
          </p:nvSpPr>
          <p:spPr>
            <a:xfrm>
              <a:off x="36025" y="2785775"/>
              <a:ext cx="96775" cy="208500"/>
            </a:xfrm>
            <a:custGeom>
              <a:avLst/>
              <a:gdLst/>
              <a:ahLst/>
              <a:cxnLst/>
              <a:rect l="l" t="t" r="r" b="b"/>
              <a:pathLst>
                <a:path w="3871" h="8340" extrusionOk="0">
                  <a:moveTo>
                    <a:pt x="1202" y="0"/>
                  </a:moveTo>
                  <a:lnTo>
                    <a:pt x="2669" y="0"/>
                  </a:lnTo>
                  <a:cubicBezTo>
                    <a:pt x="3336" y="0"/>
                    <a:pt x="3870" y="534"/>
                    <a:pt x="3870" y="1201"/>
                  </a:cubicBezTo>
                  <a:lnTo>
                    <a:pt x="3870" y="7139"/>
                  </a:lnTo>
                  <a:cubicBezTo>
                    <a:pt x="3870" y="7806"/>
                    <a:pt x="3336" y="8340"/>
                    <a:pt x="2669" y="8340"/>
                  </a:cubicBezTo>
                  <a:lnTo>
                    <a:pt x="1202" y="8340"/>
                  </a:lnTo>
                  <a:cubicBezTo>
                    <a:pt x="534" y="8340"/>
                    <a:pt x="1" y="7806"/>
                    <a:pt x="1" y="7139"/>
                  </a:cubicBezTo>
                  <a:lnTo>
                    <a:pt x="1" y="1201"/>
                  </a:lnTo>
                  <a:cubicBezTo>
                    <a:pt x="1" y="534"/>
                    <a:pt x="534" y="0"/>
                    <a:pt x="1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3"/>
            <p:cNvSpPr/>
            <p:nvPr/>
          </p:nvSpPr>
          <p:spPr>
            <a:xfrm>
              <a:off x="19350" y="2843300"/>
              <a:ext cx="281900" cy="85100"/>
            </a:xfrm>
            <a:custGeom>
              <a:avLst/>
              <a:gdLst/>
              <a:ahLst/>
              <a:cxnLst/>
              <a:rect l="l" t="t" r="r" b="b"/>
              <a:pathLst>
                <a:path w="11276" h="3404" extrusionOk="0">
                  <a:moveTo>
                    <a:pt x="10541" y="1"/>
                  </a:moveTo>
                  <a:lnTo>
                    <a:pt x="2002" y="1"/>
                  </a:lnTo>
                  <a:cubicBezTo>
                    <a:pt x="1535" y="1"/>
                    <a:pt x="1035" y="368"/>
                    <a:pt x="834" y="835"/>
                  </a:cubicBezTo>
                  <a:lnTo>
                    <a:pt x="167" y="2569"/>
                  </a:lnTo>
                  <a:cubicBezTo>
                    <a:pt x="1" y="3036"/>
                    <a:pt x="201" y="3403"/>
                    <a:pt x="668" y="3403"/>
                  </a:cubicBezTo>
                  <a:lnTo>
                    <a:pt x="9240" y="3403"/>
                  </a:lnTo>
                  <a:cubicBezTo>
                    <a:pt x="9674" y="3403"/>
                    <a:pt x="10174" y="3036"/>
                    <a:pt x="10375" y="2569"/>
                  </a:cubicBezTo>
                  <a:lnTo>
                    <a:pt x="11042" y="835"/>
                  </a:lnTo>
                  <a:cubicBezTo>
                    <a:pt x="11275" y="368"/>
                    <a:pt x="11008" y="1"/>
                    <a:pt x="105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3"/>
            <p:cNvSpPr/>
            <p:nvPr/>
          </p:nvSpPr>
          <p:spPr>
            <a:xfrm>
              <a:off x="22675" y="2699875"/>
              <a:ext cx="70075" cy="303575"/>
            </a:xfrm>
            <a:custGeom>
              <a:avLst/>
              <a:gdLst/>
              <a:ahLst/>
              <a:cxnLst/>
              <a:rect l="l" t="t" r="r" b="b"/>
              <a:pathLst>
                <a:path w="2803" h="12143" extrusionOk="0">
                  <a:moveTo>
                    <a:pt x="1" y="0"/>
                  </a:moveTo>
                  <a:lnTo>
                    <a:pt x="2803" y="0"/>
                  </a:lnTo>
                  <a:lnTo>
                    <a:pt x="2803" y="12143"/>
                  </a:lnTo>
                  <a:lnTo>
                    <a:pt x="1" y="121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3"/>
            <p:cNvSpPr/>
            <p:nvPr/>
          </p:nvSpPr>
          <p:spPr>
            <a:xfrm>
              <a:off x="22675" y="2944225"/>
              <a:ext cx="141800" cy="576250"/>
            </a:xfrm>
            <a:custGeom>
              <a:avLst/>
              <a:gdLst/>
              <a:ahLst/>
              <a:cxnLst/>
              <a:rect l="l" t="t" r="r" b="b"/>
              <a:pathLst>
                <a:path w="5672" h="23050" extrusionOk="0">
                  <a:moveTo>
                    <a:pt x="1302" y="0"/>
                  </a:moveTo>
                  <a:lnTo>
                    <a:pt x="4371" y="0"/>
                  </a:lnTo>
                  <a:cubicBezTo>
                    <a:pt x="5071" y="0"/>
                    <a:pt x="5672" y="601"/>
                    <a:pt x="5672" y="1301"/>
                  </a:cubicBezTo>
                  <a:lnTo>
                    <a:pt x="5672" y="21782"/>
                  </a:lnTo>
                  <a:cubicBezTo>
                    <a:pt x="5672" y="22483"/>
                    <a:pt x="5071" y="23050"/>
                    <a:pt x="4371" y="23050"/>
                  </a:cubicBezTo>
                  <a:lnTo>
                    <a:pt x="1302" y="23050"/>
                  </a:lnTo>
                  <a:cubicBezTo>
                    <a:pt x="568" y="23050"/>
                    <a:pt x="1" y="22483"/>
                    <a:pt x="1" y="21782"/>
                  </a:cubicBezTo>
                  <a:lnTo>
                    <a:pt x="1" y="1301"/>
                  </a:lnTo>
                  <a:cubicBezTo>
                    <a:pt x="1" y="634"/>
                    <a:pt x="568" y="0"/>
                    <a:pt x="1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3"/>
            <p:cNvSpPr/>
            <p:nvPr/>
          </p:nvSpPr>
          <p:spPr>
            <a:xfrm>
              <a:off x="-9000" y="3462075"/>
              <a:ext cx="206000" cy="40075"/>
            </a:xfrm>
            <a:custGeom>
              <a:avLst/>
              <a:gdLst/>
              <a:ahLst/>
              <a:cxnLst/>
              <a:rect l="l" t="t" r="r" b="b"/>
              <a:pathLst>
                <a:path w="8240" h="1603" extrusionOk="0">
                  <a:moveTo>
                    <a:pt x="834" y="1602"/>
                  </a:moveTo>
                  <a:lnTo>
                    <a:pt x="7439" y="1602"/>
                  </a:lnTo>
                  <a:cubicBezTo>
                    <a:pt x="7906" y="1602"/>
                    <a:pt x="8240" y="1235"/>
                    <a:pt x="8240" y="802"/>
                  </a:cubicBezTo>
                  <a:lnTo>
                    <a:pt x="8240" y="802"/>
                  </a:lnTo>
                  <a:cubicBezTo>
                    <a:pt x="8240" y="335"/>
                    <a:pt x="7839" y="1"/>
                    <a:pt x="7439" y="1"/>
                  </a:cubicBezTo>
                  <a:lnTo>
                    <a:pt x="834" y="1"/>
                  </a:lnTo>
                  <a:cubicBezTo>
                    <a:pt x="401" y="1"/>
                    <a:pt x="67" y="401"/>
                    <a:pt x="67" y="802"/>
                  </a:cubicBezTo>
                  <a:lnTo>
                    <a:pt x="67" y="802"/>
                  </a:lnTo>
                  <a:cubicBezTo>
                    <a:pt x="0" y="1235"/>
                    <a:pt x="401" y="1602"/>
                    <a:pt x="834" y="16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3"/>
            <p:cNvSpPr/>
            <p:nvPr/>
          </p:nvSpPr>
          <p:spPr>
            <a:xfrm>
              <a:off x="-1033075" y="2269575"/>
              <a:ext cx="1540300" cy="275225"/>
            </a:xfrm>
            <a:custGeom>
              <a:avLst/>
              <a:gdLst/>
              <a:ahLst/>
              <a:cxnLst/>
              <a:rect l="l" t="t" r="r" b="b"/>
              <a:pathLst>
                <a:path w="61612" h="11009" extrusionOk="0">
                  <a:moveTo>
                    <a:pt x="52038" y="11008"/>
                  </a:moveTo>
                  <a:cubicBezTo>
                    <a:pt x="59610" y="11008"/>
                    <a:pt x="54740" y="8506"/>
                    <a:pt x="54740" y="8506"/>
                  </a:cubicBezTo>
                  <a:lnTo>
                    <a:pt x="57909" y="8506"/>
                  </a:lnTo>
                  <a:cubicBezTo>
                    <a:pt x="58609" y="8506"/>
                    <a:pt x="59276" y="8006"/>
                    <a:pt x="59543" y="7139"/>
                  </a:cubicBezTo>
                  <a:cubicBezTo>
                    <a:pt x="59777" y="6305"/>
                    <a:pt x="60444" y="3436"/>
                    <a:pt x="60444" y="3436"/>
                  </a:cubicBezTo>
                  <a:cubicBezTo>
                    <a:pt x="60444" y="3436"/>
                    <a:pt x="60644" y="2902"/>
                    <a:pt x="60210" y="2602"/>
                  </a:cubicBezTo>
                  <a:lnTo>
                    <a:pt x="61378" y="634"/>
                  </a:lnTo>
                  <a:cubicBezTo>
                    <a:pt x="61378" y="634"/>
                    <a:pt x="61611" y="67"/>
                    <a:pt x="60911" y="67"/>
                  </a:cubicBezTo>
                  <a:cubicBezTo>
                    <a:pt x="60210" y="100"/>
                    <a:pt x="56941" y="4237"/>
                    <a:pt x="29755" y="4237"/>
                  </a:cubicBezTo>
                  <a:cubicBezTo>
                    <a:pt x="2536" y="4237"/>
                    <a:pt x="1435" y="100"/>
                    <a:pt x="701" y="67"/>
                  </a:cubicBezTo>
                  <a:cubicBezTo>
                    <a:pt x="1" y="0"/>
                    <a:pt x="234" y="634"/>
                    <a:pt x="234" y="634"/>
                  </a:cubicBezTo>
                  <a:lnTo>
                    <a:pt x="1402" y="2602"/>
                  </a:lnTo>
                  <a:cubicBezTo>
                    <a:pt x="968" y="2902"/>
                    <a:pt x="1168" y="3436"/>
                    <a:pt x="1168" y="3436"/>
                  </a:cubicBezTo>
                  <a:cubicBezTo>
                    <a:pt x="1168" y="3436"/>
                    <a:pt x="1835" y="6271"/>
                    <a:pt x="2069" y="7139"/>
                  </a:cubicBezTo>
                  <a:cubicBezTo>
                    <a:pt x="2336" y="7973"/>
                    <a:pt x="3003" y="8506"/>
                    <a:pt x="3703" y="8506"/>
                  </a:cubicBezTo>
                  <a:lnTo>
                    <a:pt x="6872" y="8506"/>
                  </a:lnTo>
                  <a:cubicBezTo>
                    <a:pt x="6872" y="8506"/>
                    <a:pt x="7873" y="11008"/>
                    <a:pt x="9574" y="110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3"/>
            <p:cNvSpPr/>
            <p:nvPr/>
          </p:nvSpPr>
          <p:spPr>
            <a:xfrm>
              <a:off x="-915475" y="2646500"/>
              <a:ext cx="1305950" cy="76750"/>
            </a:xfrm>
            <a:custGeom>
              <a:avLst/>
              <a:gdLst/>
              <a:ahLst/>
              <a:cxnLst/>
              <a:rect l="l" t="t" r="r" b="b"/>
              <a:pathLst>
                <a:path w="52238" h="3070" extrusionOk="0">
                  <a:moveTo>
                    <a:pt x="26052" y="1"/>
                  </a:moveTo>
                  <a:lnTo>
                    <a:pt x="3803" y="1"/>
                  </a:lnTo>
                  <a:lnTo>
                    <a:pt x="1234" y="1"/>
                  </a:lnTo>
                  <a:cubicBezTo>
                    <a:pt x="0" y="1"/>
                    <a:pt x="1134" y="1101"/>
                    <a:pt x="2002" y="1101"/>
                  </a:cubicBezTo>
                  <a:cubicBezTo>
                    <a:pt x="2002" y="1101"/>
                    <a:pt x="2202" y="3069"/>
                    <a:pt x="4470" y="3069"/>
                  </a:cubicBezTo>
                  <a:lnTo>
                    <a:pt x="26119" y="3069"/>
                  </a:lnTo>
                  <a:lnTo>
                    <a:pt x="47734" y="3069"/>
                  </a:lnTo>
                  <a:cubicBezTo>
                    <a:pt x="50003" y="3069"/>
                    <a:pt x="50203" y="1101"/>
                    <a:pt x="50203" y="1101"/>
                  </a:cubicBezTo>
                  <a:cubicBezTo>
                    <a:pt x="51070" y="1101"/>
                    <a:pt x="52237" y="1"/>
                    <a:pt x="50970" y="1"/>
                  </a:cubicBezTo>
                  <a:lnTo>
                    <a:pt x="48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9" name="Google Shape;2429;p53"/>
          <p:cNvGrpSpPr/>
          <p:nvPr/>
        </p:nvGrpSpPr>
        <p:grpSpPr>
          <a:xfrm>
            <a:off x="2800011" y="1237787"/>
            <a:ext cx="607850" cy="1105411"/>
            <a:chOff x="1444525" y="1769200"/>
            <a:chExt cx="951550" cy="1730450"/>
          </a:xfrm>
        </p:grpSpPr>
        <p:sp>
          <p:nvSpPr>
            <p:cNvPr id="2430" name="Google Shape;2430;p53"/>
            <p:cNvSpPr/>
            <p:nvPr/>
          </p:nvSpPr>
          <p:spPr>
            <a:xfrm>
              <a:off x="1444525" y="1769200"/>
              <a:ext cx="951550" cy="1730450"/>
            </a:xfrm>
            <a:custGeom>
              <a:avLst/>
              <a:gdLst/>
              <a:ahLst/>
              <a:cxnLst/>
              <a:rect l="l" t="t" r="r" b="b"/>
              <a:pathLst>
                <a:path w="38062" h="69218" extrusionOk="0">
                  <a:moveTo>
                    <a:pt x="19048" y="1"/>
                  </a:moveTo>
                  <a:cubicBezTo>
                    <a:pt x="18481" y="1"/>
                    <a:pt x="17980" y="468"/>
                    <a:pt x="17947" y="1068"/>
                  </a:cubicBezTo>
                  <a:lnTo>
                    <a:pt x="17547" y="5271"/>
                  </a:lnTo>
                  <a:cubicBezTo>
                    <a:pt x="16880" y="5772"/>
                    <a:pt x="16479" y="6572"/>
                    <a:pt x="16479" y="7406"/>
                  </a:cubicBezTo>
                  <a:cubicBezTo>
                    <a:pt x="16479" y="8307"/>
                    <a:pt x="16880" y="9107"/>
                    <a:pt x="17580" y="9574"/>
                  </a:cubicBezTo>
                  <a:cubicBezTo>
                    <a:pt x="16746" y="16679"/>
                    <a:pt x="15345" y="23985"/>
                    <a:pt x="13210" y="31790"/>
                  </a:cubicBezTo>
                  <a:lnTo>
                    <a:pt x="11442" y="31790"/>
                  </a:lnTo>
                  <a:cubicBezTo>
                    <a:pt x="10809" y="31790"/>
                    <a:pt x="10308" y="32291"/>
                    <a:pt x="10308" y="32924"/>
                  </a:cubicBezTo>
                  <a:lnTo>
                    <a:pt x="10308" y="34993"/>
                  </a:lnTo>
                  <a:cubicBezTo>
                    <a:pt x="10308" y="35426"/>
                    <a:pt x="10508" y="35793"/>
                    <a:pt x="10842" y="35960"/>
                  </a:cubicBezTo>
                  <a:lnTo>
                    <a:pt x="10842" y="36760"/>
                  </a:lnTo>
                  <a:cubicBezTo>
                    <a:pt x="10842" y="37194"/>
                    <a:pt x="11076" y="37594"/>
                    <a:pt x="11476" y="37761"/>
                  </a:cubicBezTo>
                  <a:cubicBezTo>
                    <a:pt x="10408" y="41164"/>
                    <a:pt x="9208" y="44766"/>
                    <a:pt x="7873" y="48436"/>
                  </a:cubicBezTo>
                  <a:lnTo>
                    <a:pt x="5338" y="48436"/>
                  </a:lnTo>
                  <a:cubicBezTo>
                    <a:pt x="4704" y="48436"/>
                    <a:pt x="4204" y="48936"/>
                    <a:pt x="4204" y="49536"/>
                  </a:cubicBezTo>
                  <a:lnTo>
                    <a:pt x="4204" y="51638"/>
                  </a:lnTo>
                  <a:cubicBezTo>
                    <a:pt x="4204" y="52205"/>
                    <a:pt x="4638" y="52672"/>
                    <a:pt x="5205" y="52772"/>
                  </a:cubicBezTo>
                  <a:lnTo>
                    <a:pt x="5205" y="53372"/>
                  </a:lnTo>
                  <a:cubicBezTo>
                    <a:pt x="5205" y="53773"/>
                    <a:pt x="5371" y="54106"/>
                    <a:pt x="5672" y="54306"/>
                  </a:cubicBezTo>
                  <a:cubicBezTo>
                    <a:pt x="4037" y="58476"/>
                    <a:pt x="2236" y="62846"/>
                    <a:pt x="168" y="67649"/>
                  </a:cubicBezTo>
                  <a:cubicBezTo>
                    <a:pt x="1" y="67983"/>
                    <a:pt x="34" y="68383"/>
                    <a:pt x="234" y="68717"/>
                  </a:cubicBezTo>
                  <a:cubicBezTo>
                    <a:pt x="468" y="69050"/>
                    <a:pt x="835" y="69217"/>
                    <a:pt x="1202" y="69217"/>
                  </a:cubicBezTo>
                  <a:lnTo>
                    <a:pt x="8140" y="69217"/>
                  </a:lnTo>
                  <a:cubicBezTo>
                    <a:pt x="8707" y="69217"/>
                    <a:pt x="9208" y="68783"/>
                    <a:pt x="9241" y="68183"/>
                  </a:cubicBezTo>
                  <a:cubicBezTo>
                    <a:pt x="9675" y="63013"/>
                    <a:pt x="13944" y="58943"/>
                    <a:pt x="18981" y="58843"/>
                  </a:cubicBezTo>
                  <a:lnTo>
                    <a:pt x="19148" y="58843"/>
                  </a:lnTo>
                  <a:cubicBezTo>
                    <a:pt x="19682" y="58876"/>
                    <a:pt x="20082" y="58876"/>
                    <a:pt x="20082" y="58876"/>
                  </a:cubicBezTo>
                  <a:cubicBezTo>
                    <a:pt x="24719" y="59377"/>
                    <a:pt x="28521" y="63313"/>
                    <a:pt x="28888" y="68183"/>
                  </a:cubicBezTo>
                  <a:cubicBezTo>
                    <a:pt x="28922" y="68783"/>
                    <a:pt x="29422" y="69217"/>
                    <a:pt x="30022" y="69217"/>
                  </a:cubicBezTo>
                  <a:lnTo>
                    <a:pt x="36961" y="69217"/>
                  </a:lnTo>
                  <a:cubicBezTo>
                    <a:pt x="37328" y="69217"/>
                    <a:pt x="37695" y="69017"/>
                    <a:pt x="37895" y="68717"/>
                  </a:cubicBezTo>
                  <a:cubicBezTo>
                    <a:pt x="38061" y="68383"/>
                    <a:pt x="38061" y="67983"/>
                    <a:pt x="37961" y="67649"/>
                  </a:cubicBezTo>
                  <a:cubicBezTo>
                    <a:pt x="35893" y="62846"/>
                    <a:pt x="34059" y="58476"/>
                    <a:pt x="32457" y="54306"/>
                  </a:cubicBezTo>
                  <a:cubicBezTo>
                    <a:pt x="32724" y="54106"/>
                    <a:pt x="32891" y="53773"/>
                    <a:pt x="32891" y="53372"/>
                  </a:cubicBezTo>
                  <a:lnTo>
                    <a:pt x="32891" y="52772"/>
                  </a:lnTo>
                  <a:cubicBezTo>
                    <a:pt x="33458" y="52672"/>
                    <a:pt x="33892" y="52205"/>
                    <a:pt x="33892" y="51638"/>
                  </a:cubicBezTo>
                  <a:lnTo>
                    <a:pt x="33892" y="49536"/>
                  </a:lnTo>
                  <a:cubicBezTo>
                    <a:pt x="33892" y="48936"/>
                    <a:pt x="33391" y="48436"/>
                    <a:pt x="32791" y="48436"/>
                  </a:cubicBezTo>
                  <a:lnTo>
                    <a:pt x="30223" y="48436"/>
                  </a:lnTo>
                  <a:cubicBezTo>
                    <a:pt x="28888" y="44766"/>
                    <a:pt x="27687" y="41197"/>
                    <a:pt x="26653" y="37761"/>
                  </a:cubicBezTo>
                  <a:cubicBezTo>
                    <a:pt x="27020" y="37594"/>
                    <a:pt x="27287" y="37161"/>
                    <a:pt x="27287" y="36760"/>
                  </a:cubicBezTo>
                  <a:lnTo>
                    <a:pt x="27287" y="35960"/>
                  </a:lnTo>
                  <a:cubicBezTo>
                    <a:pt x="27621" y="35760"/>
                    <a:pt x="27821" y="35426"/>
                    <a:pt x="27821" y="34993"/>
                  </a:cubicBezTo>
                  <a:lnTo>
                    <a:pt x="27821" y="32924"/>
                  </a:lnTo>
                  <a:cubicBezTo>
                    <a:pt x="27821" y="32291"/>
                    <a:pt x="27320" y="31790"/>
                    <a:pt x="26687" y="31790"/>
                  </a:cubicBezTo>
                  <a:lnTo>
                    <a:pt x="24885" y="31790"/>
                  </a:lnTo>
                  <a:cubicBezTo>
                    <a:pt x="22784" y="23985"/>
                    <a:pt x="21316" y="16679"/>
                    <a:pt x="20516" y="9574"/>
                  </a:cubicBezTo>
                  <a:cubicBezTo>
                    <a:pt x="21183" y="9107"/>
                    <a:pt x="21650" y="8273"/>
                    <a:pt x="21650" y="7406"/>
                  </a:cubicBezTo>
                  <a:cubicBezTo>
                    <a:pt x="21650" y="6505"/>
                    <a:pt x="21216" y="5738"/>
                    <a:pt x="20549" y="5271"/>
                  </a:cubicBezTo>
                  <a:lnTo>
                    <a:pt x="20182" y="1068"/>
                  </a:lnTo>
                  <a:cubicBezTo>
                    <a:pt x="20149" y="468"/>
                    <a:pt x="19648" y="1"/>
                    <a:pt x="19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3"/>
            <p:cNvSpPr/>
            <p:nvPr/>
          </p:nvSpPr>
          <p:spPr>
            <a:xfrm>
              <a:off x="1907375" y="1795900"/>
              <a:ext cx="25875" cy="150950"/>
            </a:xfrm>
            <a:custGeom>
              <a:avLst/>
              <a:gdLst/>
              <a:ahLst/>
              <a:cxnLst/>
              <a:rect l="l" t="t" r="r" b="b"/>
              <a:pathLst>
                <a:path w="1035" h="6038" extrusionOk="0">
                  <a:moveTo>
                    <a:pt x="534" y="0"/>
                  </a:moveTo>
                  <a:lnTo>
                    <a:pt x="0" y="6038"/>
                  </a:lnTo>
                  <a:lnTo>
                    <a:pt x="1034" y="603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5F98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3"/>
            <p:cNvSpPr/>
            <p:nvPr/>
          </p:nvSpPr>
          <p:spPr>
            <a:xfrm>
              <a:off x="1919875" y="3211900"/>
              <a:ext cx="850" cy="2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4" y="1"/>
                    <a:pt x="1" y="1"/>
                  </a:cubicBezTo>
                  <a:lnTo>
                    <a:pt x="34" y="1"/>
                  </a:lnTo>
                  <a:lnTo>
                    <a:pt x="34" y="1"/>
                  </a:lnTo>
                  <a:lnTo>
                    <a:pt x="1" y="1"/>
                  </a:lnTo>
                  <a:cubicBezTo>
                    <a:pt x="34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3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3"/>
            <p:cNvSpPr/>
            <p:nvPr/>
          </p:nvSpPr>
          <p:spPr>
            <a:xfrm>
              <a:off x="1472900" y="1923475"/>
              <a:ext cx="893975" cy="1548650"/>
            </a:xfrm>
            <a:custGeom>
              <a:avLst/>
              <a:gdLst/>
              <a:ahLst/>
              <a:cxnLst/>
              <a:rect l="l" t="t" r="r" b="b"/>
              <a:pathLst>
                <a:path w="35759" h="61946" extrusionOk="0">
                  <a:moveTo>
                    <a:pt x="17813" y="29322"/>
                  </a:moveTo>
                  <a:lnTo>
                    <a:pt x="22683" y="43599"/>
                  </a:lnTo>
                  <a:lnTo>
                    <a:pt x="13143" y="43599"/>
                  </a:lnTo>
                  <a:lnTo>
                    <a:pt x="17813" y="29322"/>
                  </a:lnTo>
                  <a:close/>
                  <a:moveTo>
                    <a:pt x="17846" y="1"/>
                  </a:moveTo>
                  <a:lnTo>
                    <a:pt x="17846" y="468"/>
                  </a:lnTo>
                  <a:cubicBezTo>
                    <a:pt x="15978" y="21249"/>
                    <a:pt x="8840" y="41464"/>
                    <a:pt x="0" y="61945"/>
                  </a:cubicBezTo>
                  <a:lnTo>
                    <a:pt x="6905" y="61945"/>
                  </a:lnTo>
                  <a:cubicBezTo>
                    <a:pt x="7372" y="56141"/>
                    <a:pt x="12209" y="51605"/>
                    <a:pt x="17813" y="51538"/>
                  </a:cubicBezTo>
                  <a:lnTo>
                    <a:pt x="17946" y="51538"/>
                  </a:lnTo>
                  <a:cubicBezTo>
                    <a:pt x="23550" y="51605"/>
                    <a:pt x="28387" y="56141"/>
                    <a:pt x="28854" y="61945"/>
                  </a:cubicBezTo>
                  <a:lnTo>
                    <a:pt x="35759" y="61945"/>
                  </a:lnTo>
                  <a:cubicBezTo>
                    <a:pt x="26919" y="41464"/>
                    <a:pt x="19781" y="21183"/>
                    <a:pt x="17913" y="468"/>
                  </a:cubicBezTo>
                  <a:lnTo>
                    <a:pt x="17913" y="1"/>
                  </a:lnTo>
                  <a:cubicBezTo>
                    <a:pt x="17913" y="101"/>
                    <a:pt x="17913" y="168"/>
                    <a:pt x="17880" y="234"/>
                  </a:cubicBezTo>
                  <a:cubicBezTo>
                    <a:pt x="17880" y="134"/>
                    <a:pt x="17880" y="68"/>
                    <a:pt x="17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3"/>
            <p:cNvSpPr/>
            <p:nvPr/>
          </p:nvSpPr>
          <p:spPr>
            <a:xfrm>
              <a:off x="1577975" y="3007600"/>
              <a:ext cx="686350" cy="52550"/>
            </a:xfrm>
            <a:custGeom>
              <a:avLst/>
              <a:gdLst/>
              <a:ahLst/>
              <a:cxnLst/>
              <a:rect l="l" t="t" r="r" b="b"/>
              <a:pathLst>
                <a:path w="27454" h="2102" extrusionOk="0">
                  <a:moveTo>
                    <a:pt x="0" y="0"/>
                  </a:moveTo>
                  <a:lnTo>
                    <a:pt x="0" y="2102"/>
                  </a:lnTo>
                  <a:lnTo>
                    <a:pt x="27453" y="2102"/>
                  </a:lnTo>
                  <a:lnTo>
                    <a:pt x="27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3"/>
            <p:cNvSpPr/>
            <p:nvPr/>
          </p:nvSpPr>
          <p:spPr>
            <a:xfrm>
              <a:off x="1602975" y="3056800"/>
              <a:ext cx="635475" cy="46725"/>
            </a:xfrm>
            <a:custGeom>
              <a:avLst/>
              <a:gdLst/>
              <a:ahLst/>
              <a:cxnLst/>
              <a:rect l="l" t="t" r="r" b="b"/>
              <a:pathLst>
                <a:path w="25419" h="1869" extrusionOk="0">
                  <a:moveTo>
                    <a:pt x="1" y="0"/>
                  </a:moveTo>
                  <a:lnTo>
                    <a:pt x="1" y="1868"/>
                  </a:lnTo>
                  <a:lnTo>
                    <a:pt x="25419" y="1868"/>
                  </a:lnTo>
                  <a:lnTo>
                    <a:pt x="254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3"/>
            <p:cNvSpPr/>
            <p:nvPr/>
          </p:nvSpPr>
          <p:spPr>
            <a:xfrm>
              <a:off x="1728900" y="2590625"/>
              <a:ext cx="382800" cy="52575"/>
            </a:xfrm>
            <a:custGeom>
              <a:avLst/>
              <a:gdLst/>
              <a:ahLst/>
              <a:cxnLst/>
              <a:rect l="l" t="t" r="r" b="b"/>
              <a:pathLst>
                <a:path w="15312" h="2103" extrusionOk="0">
                  <a:moveTo>
                    <a:pt x="1" y="1"/>
                  </a:moveTo>
                  <a:lnTo>
                    <a:pt x="1" y="2102"/>
                  </a:lnTo>
                  <a:lnTo>
                    <a:pt x="15312" y="2102"/>
                  </a:lnTo>
                  <a:lnTo>
                    <a:pt x="15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3"/>
            <p:cNvSpPr/>
            <p:nvPr/>
          </p:nvSpPr>
          <p:spPr>
            <a:xfrm>
              <a:off x="1743925" y="2639825"/>
              <a:ext cx="354425" cy="46725"/>
            </a:xfrm>
            <a:custGeom>
              <a:avLst/>
              <a:gdLst/>
              <a:ahLst/>
              <a:cxnLst/>
              <a:rect l="l" t="t" r="r" b="b"/>
              <a:pathLst>
                <a:path w="14177" h="1869" extrusionOk="0">
                  <a:moveTo>
                    <a:pt x="0" y="1"/>
                  </a:moveTo>
                  <a:lnTo>
                    <a:pt x="0" y="1869"/>
                  </a:lnTo>
                  <a:lnTo>
                    <a:pt x="14177" y="1869"/>
                  </a:lnTo>
                  <a:lnTo>
                    <a:pt x="14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3"/>
            <p:cNvSpPr/>
            <p:nvPr/>
          </p:nvSpPr>
          <p:spPr>
            <a:xfrm>
              <a:off x="1885675" y="1914300"/>
              <a:ext cx="70925" cy="75100"/>
            </a:xfrm>
            <a:custGeom>
              <a:avLst/>
              <a:gdLst/>
              <a:ahLst/>
              <a:cxnLst/>
              <a:rect l="l" t="t" r="r" b="b"/>
              <a:pathLst>
                <a:path w="2837" h="3004" extrusionOk="0">
                  <a:moveTo>
                    <a:pt x="1402" y="1"/>
                  </a:moveTo>
                  <a:cubicBezTo>
                    <a:pt x="601" y="1"/>
                    <a:pt x="1" y="668"/>
                    <a:pt x="1" y="1502"/>
                  </a:cubicBezTo>
                  <a:cubicBezTo>
                    <a:pt x="1" y="2336"/>
                    <a:pt x="601" y="3003"/>
                    <a:pt x="1402" y="3003"/>
                  </a:cubicBezTo>
                  <a:cubicBezTo>
                    <a:pt x="2202" y="3003"/>
                    <a:pt x="2836" y="2336"/>
                    <a:pt x="2836" y="1502"/>
                  </a:cubicBezTo>
                  <a:cubicBezTo>
                    <a:pt x="2836" y="668"/>
                    <a:pt x="2202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9" name="Google Shape;2439;p53"/>
          <p:cNvSpPr/>
          <p:nvPr/>
        </p:nvSpPr>
        <p:spPr>
          <a:xfrm>
            <a:off x="3006987" y="3055538"/>
            <a:ext cx="193500" cy="1935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53"/>
          <p:cNvSpPr/>
          <p:nvPr/>
        </p:nvSpPr>
        <p:spPr>
          <a:xfrm>
            <a:off x="6083577" y="3055525"/>
            <a:ext cx="193500" cy="1935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1" name="Google Shape;2441;p53"/>
          <p:cNvSpPr/>
          <p:nvPr/>
        </p:nvSpPr>
        <p:spPr>
          <a:xfrm>
            <a:off x="7553586" y="3044650"/>
            <a:ext cx="193500" cy="1935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53"/>
          <p:cNvSpPr/>
          <p:nvPr/>
        </p:nvSpPr>
        <p:spPr>
          <a:xfrm>
            <a:off x="1372257" y="3044638"/>
            <a:ext cx="193500" cy="1935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3643;p63">
            <a:extLst>
              <a:ext uri="{FF2B5EF4-FFF2-40B4-BE49-F238E27FC236}">
                <a16:creationId xmlns:a16="http://schemas.microsoft.com/office/drawing/2014/main" id="{AAE11668-3BE9-4957-BFDC-33DFEA8FEDA6}"/>
              </a:ext>
            </a:extLst>
          </p:cNvPr>
          <p:cNvGrpSpPr/>
          <p:nvPr/>
        </p:nvGrpSpPr>
        <p:grpSpPr>
          <a:xfrm>
            <a:off x="4402240" y="1184411"/>
            <a:ext cx="344946" cy="1262906"/>
            <a:chOff x="5396525" y="1848425"/>
            <a:chExt cx="558750" cy="2045675"/>
          </a:xfrm>
        </p:grpSpPr>
        <p:sp>
          <p:nvSpPr>
            <p:cNvPr id="138" name="Google Shape;3644;p63">
              <a:extLst>
                <a:ext uri="{FF2B5EF4-FFF2-40B4-BE49-F238E27FC236}">
                  <a16:creationId xmlns:a16="http://schemas.microsoft.com/office/drawing/2014/main" id="{1E200715-A998-4E9C-9CB4-9C1AC6E26567}"/>
                </a:ext>
              </a:extLst>
            </p:cNvPr>
            <p:cNvSpPr/>
            <p:nvPr/>
          </p:nvSpPr>
          <p:spPr>
            <a:xfrm>
              <a:off x="5396525" y="1848425"/>
              <a:ext cx="558750" cy="2045675"/>
            </a:xfrm>
            <a:custGeom>
              <a:avLst/>
              <a:gdLst/>
              <a:ahLst/>
              <a:cxnLst/>
              <a:rect l="l" t="t" r="r" b="b"/>
              <a:pathLst>
                <a:path w="22350" h="81827" extrusionOk="0">
                  <a:moveTo>
                    <a:pt x="11175" y="1"/>
                  </a:moveTo>
                  <a:cubicBezTo>
                    <a:pt x="10208" y="1"/>
                    <a:pt x="9441" y="668"/>
                    <a:pt x="9274" y="1635"/>
                  </a:cubicBezTo>
                  <a:lnTo>
                    <a:pt x="8406" y="7940"/>
                  </a:lnTo>
                  <a:lnTo>
                    <a:pt x="4370" y="15845"/>
                  </a:lnTo>
                  <a:cubicBezTo>
                    <a:pt x="4237" y="16112"/>
                    <a:pt x="4170" y="16413"/>
                    <a:pt x="4170" y="16679"/>
                  </a:cubicBezTo>
                  <a:lnTo>
                    <a:pt x="4170" y="19048"/>
                  </a:lnTo>
                  <a:cubicBezTo>
                    <a:pt x="3937" y="18981"/>
                    <a:pt x="3736" y="18948"/>
                    <a:pt x="3503" y="18948"/>
                  </a:cubicBezTo>
                  <a:lnTo>
                    <a:pt x="2536" y="18948"/>
                  </a:lnTo>
                  <a:cubicBezTo>
                    <a:pt x="1502" y="18948"/>
                    <a:pt x="668" y="19782"/>
                    <a:pt x="668" y="20816"/>
                  </a:cubicBezTo>
                  <a:lnTo>
                    <a:pt x="668" y="24385"/>
                  </a:lnTo>
                  <a:cubicBezTo>
                    <a:pt x="234" y="24718"/>
                    <a:pt x="0" y="25286"/>
                    <a:pt x="0" y="25853"/>
                  </a:cubicBezTo>
                  <a:lnTo>
                    <a:pt x="0" y="43699"/>
                  </a:lnTo>
                  <a:cubicBezTo>
                    <a:pt x="0" y="44699"/>
                    <a:pt x="768" y="45533"/>
                    <a:pt x="1835" y="45567"/>
                  </a:cubicBezTo>
                  <a:lnTo>
                    <a:pt x="1835" y="79991"/>
                  </a:lnTo>
                  <a:cubicBezTo>
                    <a:pt x="1835" y="80992"/>
                    <a:pt x="2702" y="81826"/>
                    <a:pt x="3703" y="81826"/>
                  </a:cubicBezTo>
                  <a:lnTo>
                    <a:pt x="18647" y="81826"/>
                  </a:lnTo>
                  <a:cubicBezTo>
                    <a:pt x="19681" y="81826"/>
                    <a:pt x="20515" y="80992"/>
                    <a:pt x="20515" y="79958"/>
                  </a:cubicBezTo>
                  <a:lnTo>
                    <a:pt x="20515" y="45533"/>
                  </a:lnTo>
                  <a:cubicBezTo>
                    <a:pt x="21516" y="45500"/>
                    <a:pt x="22350" y="44666"/>
                    <a:pt x="22350" y="43665"/>
                  </a:cubicBezTo>
                  <a:lnTo>
                    <a:pt x="22350" y="25819"/>
                  </a:lnTo>
                  <a:cubicBezTo>
                    <a:pt x="22350" y="25319"/>
                    <a:pt x="22150" y="24852"/>
                    <a:pt x="21849" y="24518"/>
                  </a:cubicBezTo>
                  <a:lnTo>
                    <a:pt x="21849" y="20782"/>
                  </a:lnTo>
                  <a:cubicBezTo>
                    <a:pt x="21849" y="19748"/>
                    <a:pt x="21016" y="18914"/>
                    <a:pt x="19981" y="18914"/>
                  </a:cubicBezTo>
                  <a:lnTo>
                    <a:pt x="19014" y="18914"/>
                  </a:lnTo>
                  <a:cubicBezTo>
                    <a:pt x="18714" y="18914"/>
                    <a:pt x="18414" y="18981"/>
                    <a:pt x="18180" y="19114"/>
                  </a:cubicBezTo>
                  <a:lnTo>
                    <a:pt x="18180" y="16679"/>
                  </a:lnTo>
                  <a:cubicBezTo>
                    <a:pt x="18180" y="16413"/>
                    <a:pt x="18080" y="16112"/>
                    <a:pt x="17980" y="15845"/>
                  </a:cubicBezTo>
                  <a:lnTo>
                    <a:pt x="13910" y="7940"/>
                  </a:lnTo>
                  <a:lnTo>
                    <a:pt x="13043" y="1635"/>
                  </a:lnTo>
                  <a:cubicBezTo>
                    <a:pt x="12910" y="701"/>
                    <a:pt x="12142" y="1"/>
                    <a:pt x="11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645;p63">
              <a:extLst>
                <a:ext uri="{FF2B5EF4-FFF2-40B4-BE49-F238E27FC236}">
                  <a16:creationId xmlns:a16="http://schemas.microsoft.com/office/drawing/2014/main" id="{CD271FC5-5F85-4DE5-83C6-3521893B232B}"/>
                </a:ext>
              </a:extLst>
            </p:cNvPr>
            <p:cNvSpPr/>
            <p:nvPr/>
          </p:nvSpPr>
          <p:spPr>
            <a:xfrm>
              <a:off x="5509950" y="2377975"/>
              <a:ext cx="332750" cy="169325"/>
            </a:xfrm>
            <a:custGeom>
              <a:avLst/>
              <a:gdLst/>
              <a:ahLst/>
              <a:cxnLst/>
              <a:rect l="l" t="t" r="r" b="b"/>
              <a:pathLst>
                <a:path w="13310" h="6773" extrusionOk="0">
                  <a:moveTo>
                    <a:pt x="1534" y="1"/>
                  </a:moveTo>
                  <a:lnTo>
                    <a:pt x="0" y="6772"/>
                  </a:lnTo>
                  <a:lnTo>
                    <a:pt x="13310" y="6772"/>
                  </a:lnTo>
                  <a:lnTo>
                    <a:pt x="11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646;p63">
              <a:extLst>
                <a:ext uri="{FF2B5EF4-FFF2-40B4-BE49-F238E27FC236}">
                  <a16:creationId xmlns:a16="http://schemas.microsoft.com/office/drawing/2014/main" id="{DE88F23D-615C-4F4B-9A6F-12ED2F0F70E6}"/>
                </a:ext>
              </a:extLst>
            </p:cNvPr>
            <p:cNvSpPr/>
            <p:nvPr/>
          </p:nvSpPr>
          <p:spPr>
            <a:xfrm>
              <a:off x="5548300" y="2265400"/>
              <a:ext cx="256050" cy="113425"/>
            </a:xfrm>
            <a:custGeom>
              <a:avLst/>
              <a:gdLst/>
              <a:ahLst/>
              <a:cxnLst/>
              <a:rect l="l" t="t" r="r" b="b"/>
              <a:pathLst>
                <a:path w="10242" h="4537" extrusionOk="0">
                  <a:moveTo>
                    <a:pt x="0" y="0"/>
                  </a:moveTo>
                  <a:lnTo>
                    <a:pt x="0" y="4537"/>
                  </a:lnTo>
                  <a:lnTo>
                    <a:pt x="10241" y="4537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647;p63">
              <a:extLst>
                <a:ext uri="{FF2B5EF4-FFF2-40B4-BE49-F238E27FC236}">
                  <a16:creationId xmlns:a16="http://schemas.microsoft.com/office/drawing/2014/main" id="{15E53E18-38BA-4704-ABC7-92BD1B6A0BED}"/>
                </a:ext>
              </a:extLst>
            </p:cNvPr>
            <p:cNvSpPr/>
            <p:nvPr/>
          </p:nvSpPr>
          <p:spPr>
            <a:xfrm>
              <a:off x="5460725" y="2367975"/>
              <a:ext cx="24225" cy="150950"/>
            </a:xfrm>
            <a:custGeom>
              <a:avLst/>
              <a:gdLst/>
              <a:ahLst/>
              <a:cxnLst/>
              <a:rect l="l" t="t" r="r" b="b"/>
              <a:pathLst>
                <a:path w="969" h="6038" extrusionOk="0">
                  <a:moveTo>
                    <a:pt x="1" y="0"/>
                  </a:moveTo>
                  <a:lnTo>
                    <a:pt x="1" y="6038"/>
                  </a:lnTo>
                  <a:lnTo>
                    <a:pt x="968" y="603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648;p63">
              <a:extLst>
                <a:ext uri="{FF2B5EF4-FFF2-40B4-BE49-F238E27FC236}">
                  <a16:creationId xmlns:a16="http://schemas.microsoft.com/office/drawing/2014/main" id="{47FFA103-70CF-4AD1-B0E2-0B22393039D1}"/>
                </a:ext>
              </a:extLst>
            </p:cNvPr>
            <p:cNvSpPr/>
            <p:nvPr/>
          </p:nvSpPr>
          <p:spPr>
            <a:xfrm>
              <a:off x="5581650" y="2286250"/>
              <a:ext cx="24225" cy="70075"/>
            </a:xfrm>
            <a:custGeom>
              <a:avLst/>
              <a:gdLst/>
              <a:ahLst/>
              <a:cxnLst/>
              <a:rect l="l" t="t" r="r" b="b"/>
              <a:pathLst>
                <a:path w="969" h="2803" extrusionOk="0">
                  <a:moveTo>
                    <a:pt x="1" y="0"/>
                  </a:moveTo>
                  <a:lnTo>
                    <a:pt x="1" y="2802"/>
                  </a:lnTo>
                  <a:lnTo>
                    <a:pt x="968" y="2802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03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649;p63">
              <a:extLst>
                <a:ext uri="{FF2B5EF4-FFF2-40B4-BE49-F238E27FC236}">
                  <a16:creationId xmlns:a16="http://schemas.microsoft.com/office/drawing/2014/main" id="{1FE1F349-145F-411C-8A8D-25B550C82F7D}"/>
                </a:ext>
              </a:extLst>
            </p:cNvPr>
            <p:cNvSpPr/>
            <p:nvPr/>
          </p:nvSpPr>
          <p:spPr>
            <a:xfrm>
              <a:off x="5638375" y="2286250"/>
              <a:ext cx="24200" cy="70075"/>
            </a:xfrm>
            <a:custGeom>
              <a:avLst/>
              <a:gdLst/>
              <a:ahLst/>
              <a:cxnLst/>
              <a:rect l="l" t="t" r="r" b="b"/>
              <a:pathLst>
                <a:path w="968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967" y="2802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650;p63">
              <a:extLst>
                <a:ext uri="{FF2B5EF4-FFF2-40B4-BE49-F238E27FC236}">
                  <a16:creationId xmlns:a16="http://schemas.microsoft.com/office/drawing/2014/main" id="{2DBCD9EE-4B23-414D-9CD4-EE51AC21FFC9}"/>
                </a:ext>
              </a:extLst>
            </p:cNvPr>
            <p:cNvSpPr/>
            <p:nvPr/>
          </p:nvSpPr>
          <p:spPr>
            <a:xfrm>
              <a:off x="5694225" y="2286250"/>
              <a:ext cx="24225" cy="70075"/>
            </a:xfrm>
            <a:custGeom>
              <a:avLst/>
              <a:gdLst/>
              <a:ahLst/>
              <a:cxnLst/>
              <a:rect l="l" t="t" r="r" b="b"/>
              <a:pathLst>
                <a:path w="969" h="2803" extrusionOk="0">
                  <a:moveTo>
                    <a:pt x="1" y="0"/>
                  </a:moveTo>
                  <a:lnTo>
                    <a:pt x="1" y="2802"/>
                  </a:lnTo>
                  <a:lnTo>
                    <a:pt x="968" y="2802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03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651;p63">
              <a:extLst>
                <a:ext uri="{FF2B5EF4-FFF2-40B4-BE49-F238E27FC236}">
                  <a16:creationId xmlns:a16="http://schemas.microsoft.com/office/drawing/2014/main" id="{3E8811CD-7940-4119-A1CE-48A5C15AE22E}"/>
                </a:ext>
              </a:extLst>
            </p:cNvPr>
            <p:cNvSpPr/>
            <p:nvPr/>
          </p:nvSpPr>
          <p:spPr>
            <a:xfrm>
              <a:off x="5749275" y="2286250"/>
              <a:ext cx="24200" cy="70075"/>
            </a:xfrm>
            <a:custGeom>
              <a:avLst/>
              <a:gdLst/>
              <a:ahLst/>
              <a:cxnLst/>
              <a:rect l="l" t="t" r="r" b="b"/>
              <a:pathLst>
                <a:path w="968" h="2803" extrusionOk="0">
                  <a:moveTo>
                    <a:pt x="1" y="0"/>
                  </a:moveTo>
                  <a:lnTo>
                    <a:pt x="1" y="2802"/>
                  </a:lnTo>
                  <a:lnTo>
                    <a:pt x="968" y="2802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03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652;p63">
              <a:extLst>
                <a:ext uri="{FF2B5EF4-FFF2-40B4-BE49-F238E27FC236}">
                  <a16:creationId xmlns:a16="http://schemas.microsoft.com/office/drawing/2014/main" id="{E681FA0F-2293-4112-9526-80FC864BE50E}"/>
                </a:ext>
              </a:extLst>
            </p:cNvPr>
            <p:cNvSpPr/>
            <p:nvPr/>
          </p:nvSpPr>
          <p:spPr>
            <a:xfrm>
              <a:off x="5871875" y="2367975"/>
              <a:ext cx="24200" cy="150950"/>
            </a:xfrm>
            <a:custGeom>
              <a:avLst/>
              <a:gdLst/>
              <a:ahLst/>
              <a:cxnLst/>
              <a:rect l="l" t="t" r="r" b="b"/>
              <a:pathLst>
                <a:path w="968" h="6038" extrusionOk="0">
                  <a:moveTo>
                    <a:pt x="0" y="0"/>
                  </a:moveTo>
                  <a:lnTo>
                    <a:pt x="0" y="6038"/>
                  </a:lnTo>
                  <a:lnTo>
                    <a:pt x="967" y="603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653;p63">
              <a:extLst>
                <a:ext uri="{FF2B5EF4-FFF2-40B4-BE49-F238E27FC236}">
                  <a16:creationId xmlns:a16="http://schemas.microsoft.com/office/drawing/2014/main" id="{69BA76B2-2C3E-439E-9CC4-7A34C95D8D6D}"/>
                </a:ext>
              </a:extLst>
            </p:cNvPr>
            <p:cNvSpPr/>
            <p:nvPr/>
          </p:nvSpPr>
          <p:spPr>
            <a:xfrm>
              <a:off x="5548300" y="2060250"/>
              <a:ext cx="256050" cy="205175"/>
            </a:xfrm>
            <a:custGeom>
              <a:avLst/>
              <a:gdLst/>
              <a:ahLst/>
              <a:cxnLst/>
              <a:rect l="l" t="t" r="r" b="b"/>
              <a:pathLst>
                <a:path w="10242" h="8207" extrusionOk="0">
                  <a:moveTo>
                    <a:pt x="4170" y="1"/>
                  </a:moveTo>
                  <a:lnTo>
                    <a:pt x="0" y="8206"/>
                  </a:lnTo>
                  <a:lnTo>
                    <a:pt x="10241" y="8206"/>
                  </a:lnTo>
                  <a:lnTo>
                    <a:pt x="6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654;p63">
              <a:extLst>
                <a:ext uri="{FF2B5EF4-FFF2-40B4-BE49-F238E27FC236}">
                  <a16:creationId xmlns:a16="http://schemas.microsoft.com/office/drawing/2014/main" id="{16B648B6-A784-4652-AC22-6AB8E83F2758}"/>
                </a:ext>
              </a:extLst>
            </p:cNvPr>
            <p:cNvSpPr/>
            <p:nvPr/>
          </p:nvSpPr>
          <p:spPr>
            <a:xfrm>
              <a:off x="5652550" y="1895975"/>
              <a:ext cx="47550" cy="164300"/>
            </a:xfrm>
            <a:custGeom>
              <a:avLst/>
              <a:gdLst/>
              <a:ahLst/>
              <a:cxnLst/>
              <a:rect l="l" t="t" r="r" b="b"/>
              <a:pathLst>
                <a:path w="1902" h="6572" extrusionOk="0">
                  <a:moveTo>
                    <a:pt x="967" y="0"/>
                  </a:moveTo>
                  <a:lnTo>
                    <a:pt x="0" y="6572"/>
                  </a:lnTo>
                  <a:lnTo>
                    <a:pt x="1901" y="6572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655;p63">
              <a:extLst>
                <a:ext uri="{FF2B5EF4-FFF2-40B4-BE49-F238E27FC236}">
                  <a16:creationId xmlns:a16="http://schemas.microsoft.com/office/drawing/2014/main" id="{ED994C07-3F7D-495F-B5B5-6CC00B90F53A}"/>
                </a:ext>
              </a:extLst>
            </p:cNvPr>
            <p:cNvSpPr/>
            <p:nvPr/>
          </p:nvSpPr>
          <p:spPr>
            <a:xfrm>
              <a:off x="5489100" y="2778275"/>
              <a:ext cx="372775" cy="1068275"/>
            </a:xfrm>
            <a:custGeom>
              <a:avLst/>
              <a:gdLst/>
              <a:ahLst/>
              <a:cxnLst/>
              <a:rect l="l" t="t" r="r" b="b"/>
              <a:pathLst>
                <a:path w="14911" h="42731" extrusionOk="0">
                  <a:moveTo>
                    <a:pt x="0" y="0"/>
                  </a:moveTo>
                  <a:lnTo>
                    <a:pt x="0" y="42731"/>
                  </a:lnTo>
                  <a:lnTo>
                    <a:pt x="14911" y="42731"/>
                  </a:lnTo>
                  <a:lnTo>
                    <a:pt x="149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656;p63">
              <a:extLst>
                <a:ext uri="{FF2B5EF4-FFF2-40B4-BE49-F238E27FC236}">
                  <a16:creationId xmlns:a16="http://schemas.microsoft.com/office/drawing/2014/main" id="{BDC6284B-09B9-4661-8E5C-8DBC775EB231}"/>
                </a:ext>
              </a:extLst>
            </p:cNvPr>
            <p:cNvSpPr/>
            <p:nvPr/>
          </p:nvSpPr>
          <p:spPr>
            <a:xfrm>
              <a:off x="5465750" y="2819950"/>
              <a:ext cx="418679" cy="174325"/>
            </a:xfrm>
            <a:custGeom>
              <a:avLst/>
              <a:gdLst/>
              <a:ahLst/>
              <a:cxnLst/>
              <a:rect l="l" t="t" r="r" b="b"/>
              <a:pathLst>
                <a:path w="23518" h="6973" extrusionOk="0">
                  <a:moveTo>
                    <a:pt x="0" y="1"/>
                  </a:moveTo>
                  <a:lnTo>
                    <a:pt x="0" y="6973"/>
                  </a:lnTo>
                  <a:lnTo>
                    <a:pt x="23517" y="6973"/>
                  </a:lnTo>
                  <a:lnTo>
                    <a:pt x="235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657;p63">
              <a:extLst>
                <a:ext uri="{FF2B5EF4-FFF2-40B4-BE49-F238E27FC236}">
                  <a16:creationId xmlns:a16="http://schemas.microsoft.com/office/drawing/2014/main" id="{133E7DF2-6DF3-447D-B0A8-0AF50E3823C6}"/>
                </a:ext>
              </a:extLst>
            </p:cNvPr>
            <p:cNvSpPr/>
            <p:nvPr/>
          </p:nvSpPr>
          <p:spPr>
            <a:xfrm>
              <a:off x="5494089" y="3784825"/>
              <a:ext cx="372819" cy="54645"/>
            </a:xfrm>
            <a:custGeom>
              <a:avLst/>
              <a:gdLst/>
              <a:ahLst/>
              <a:cxnLst/>
              <a:rect l="l" t="t" r="r" b="b"/>
              <a:pathLst>
                <a:path w="23518" h="6939" extrusionOk="0">
                  <a:moveTo>
                    <a:pt x="0" y="0"/>
                  </a:moveTo>
                  <a:lnTo>
                    <a:pt x="0" y="6939"/>
                  </a:lnTo>
                  <a:lnTo>
                    <a:pt x="23517" y="6939"/>
                  </a:lnTo>
                  <a:lnTo>
                    <a:pt x="235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658;p63">
              <a:extLst>
                <a:ext uri="{FF2B5EF4-FFF2-40B4-BE49-F238E27FC236}">
                  <a16:creationId xmlns:a16="http://schemas.microsoft.com/office/drawing/2014/main" id="{E7B3AC49-1AFC-4266-9B37-8CC3FF4E8FC9}"/>
                </a:ext>
              </a:extLst>
            </p:cNvPr>
            <p:cNvSpPr/>
            <p:nvPr/>
          </p:nvSpPr>
          <p:spPr>
            <a:xfrm>
              <a:off x="5487450" y="3121850"/>
              <a:ext cx="372793" cy="33375"/>
            </a:xfrm>
            <a:custGeom>
              <a:avLst/>
              <a:gdLst/>
              <a:ahLst/>
              <a:cxnLst/>
              <a:rect l="l" t="t" r="r" b="b"/>
              <a:pathLst>
                <a:path w="25386" h="1335" extrusionOk="0">
                  <a:moveTo>
                    <a:pt x="1" y="0"/>
                  </a:moveTo>
                  <a:lnTo>
                    <a:pt x="1" y="1335"/>
                  </a:lnTo>
                  <a:lnTo>
                    <a:pt x="25386" y="1335"/>
                  </a:lnTo>
                  <a:lnTo>
                    <a:pt x="253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659;p63">
              <a:extLst>
                <a:ext uri="{FF2B5EF4-FFF2-40B4-BE49-F238E27FC236}">
                  <a16:creationId xmlns:a16="http://schemas.microsoft.com/office/drawing/2014/main" id="{45C07F1A-D2F9-47C8-ACA6-52B8040AEAA5}"/>
                </a:ext>
              </a:extLst>
            </p:cNvPr>
            <p:cNvSpPr/>
            <p:nvPr/>
          </p:nvSpPr>
          <p:spPr>
            <a:xfrm>
              <a:off x="5487450" y="3373700"/>
              <a:ext cx="372793" cy="33375"/>
            </a:xfrm>
            <a:custGeom>
              <a:avLst/>
              <a:gdLst/>
              <a:ahLst/>
              <a:cxnLst/>
              <a:rect l="l" t="t" r="r" b="b"/>
              <a:pathLst>
                <a:path w="25386" h="1335" extrusionOk="0">
                  <a:moveTo>
                    <a:pt x="1" y="0"/>
                  </a:moveTo>
                  <a:lnTo>
                    <a:pt x="1" y="1334"/>
                  </a:lnTo>
                  <a:lnTo>
                    <a:pt x="25386" y="1334"/>
                  </a:lnTo>
                  <a:lnTo>
                    <a:pt x="253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660;p63">
              <a:extLst>
                <a:ext uri="{FF2B5EF4-FFF2-40B4-BE49-F238E27FC236}">
                  <a16:creationId xmlns:a16="http://schemas.microsoft.com/office/drawing/2014/main" id="{F09F280E-9621-4C05-A53F-6A7E321AED4A}"/>
                </a:ext>
              </a:extLst>
            </p:cNvPr>
            <p:cNvSpPr/>
            <p:nvPr/>
          </p:nvSpPr>
          <p:spPr>
            <a:xfrm>
              <a:off x="5487450" y="3626375"/>
              <a:ext cx="372793" cy="33375"/>
            </a:xfrm>
            <a:custGeom>
              <a:avLst/>
              <a:gdLst/>
              <a:ahLst/>
              <a:cxnLst/>
              <a:rect l="l" t="t" r="r" b="b"/>
              <a:pathLst>
                <a:path w="25386" h="1335" extrusionOk="0">
                  <a:moveTo>
                    <a:pt x="1" y="0"/>
                  </a:moveTo>
                  <a:lnTo>
                    <a:pt x="1" y="1335"/>
                  </a:lnTo>
                  <a:lnTo>
                    <a:pt x="25386" y="1335"/>
                  </a:lnTo>
                  <a:lnTo>
                    <a:pt x="253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661;p63">
              <a:extLst>
                <a:ext uri="{FF2B5EF4-FFF2-40B4-BE49-F238E27FC236}">
                  <a16:creationId xmlns:a16="http://schemas.microsoft.com/office/drawing/2014/main" id="{F90CDD4D-FA4F-4EB8-A985-8AA12075C0EC}"/>
                </a:ext>
              </a:extLst>
            </p:cNvPr>
            <p:cNvSpPr/>
            <p:nvPr/>
          </p:nvSpPr>
          <p:spPr>
            <a:xfrm>
              <a:off x="5444050" y="2493900"/>
              <a:ext cx="464525" cy="446175"/>
            </a:xfrm>
            <a:custGeom>
              <a:avLst/>
              <a:gdLst/>
              <a:ahLst/>
              <a:cxnLst/>
              <a:rect l="l" t="t" r="r" b="b"/>
              <a:pathLst>
                <a:path w="18581" h="17847" extrusionOk="0">
                  <a:moveTo>
                    <a:pt x="1" y="0"/>
                  </a:moveTo>
                  <a:lnTo>
                    <a:pt x="1" y="17846"/>
                  </a:lnTo>
                  <a:lnTo>
                    <a:pt x="18581" y="17846"/>
                  </a:lnTo>
                  <a:lnTo>
                    <a:pt x="185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662;p63">
              <a:extLst>
                <a:ext uri="{FF2B5EF4-FFF2-40B4-BE49-F238E27FC236}">
                  <a16:creationId xmlns:a16="http://schemas.microsoft.com/office/drawing/2014/main" id="{F34AD669-EC85-4D71-B82B-F1D616FA5806}"/>
                </a:ext>
              </a:extLst>
            </p:cNvPr>
            <p:cNvSpPr/>
            <p:nvPr/>
          </p:nvSpPr>
          <p:spPr>
            <a:xfrm>
              <a:off x="5529950" y="2573950"/>
              <a:ext cx="293575" cy="294400"/>
            </a:xfrm>
            <a:custGeom>
              <a:avLst/>
              <a:gdLst/>
              <a:ahLst/>
              <a:cxnLst/>
              <a:rect l="l" t="t" r="r" b="b"/>
              <a:pathLst>
                <a:path w="11743" h="11776" extrusionOk="0">
                  <a:moveTo>
                    <a:pt x="5871" y="1"/>
                  </a:moveTo>
                  <a:cubicBezTo>
                    <a:pt x="2636" y="1"/>
                    <a:pt x="1" y="2636"/>
                    <a:pt x="1" y="5871"/>
                  </a:cubicBezTo>
                  <a:cubicBezTo>
                    <a:pt x="1" y="9140"/>
                    <a:pt x="2636" y="11776"/>
                    <a:pt x="5871" y="11776"/>
                  </a:cubicBezTo>
                  <a:cubicBezTo>
                    <a:pt x="9107" y="11776"/>
                    <a:pt x="11742" y="9140"/>
                    <a:pt x="11742" y="5871"/>
                  </a:cubicBezTo>
                  <a:cubicBezTo>
                    <a:pt x="11742" y="2636"/>
                    <a:pt x="9107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663;p63">
              <a:extLst>
                <a:ext uri="{FF2B5EF4-FFF2-40B4-BE49-F238E27FC236}">
                  <a16:creationId xmlns:a16="http://schemas.microsoft.com/office/drawing/2014/main" id="{97EFAAF7-0F7F-44F1-A1EF-3C0DCB184C62}"/>
                </a:ext>
              </a:extLst>
            </p:cNvPr>
            <p:cNvSpPr/>
            <p:nvPr/>
          </p:nvSpPr>
          <p:spPr>
            <a:xfrm>
              <a:off x="5550800" y="2594800"/>
              <a:ext cx="251875" cy="252700"/>
            </a:xfrm>
            <a:custGeom>
              <a:avLst/>
              <a:gdLst/>
              <a:ahLst/>
              <a:cxnLst/>
              <a:rect l="l" t="t" r="r" b="b"/>
              <a:pathLst>
                <a:path w="10075" h="10108" extrusionOk="0">
                  <a:moveTo>
                    <a:pt x="5037" y="0"/>
                  </a:moveTo>
                  <a:cubicBezTo>
                    <a:pt x="2235" y="0"/>
                    <a:pt x="1" y="2269"/>
                    <a:pt x="1" y="5037"/>
                  </a:cubicBezTo>
                  <a:cubicBezTo>
                    <a:pt x="1" y="7839"/>
                    <a:pt x="2235" y="10108"/>
                    <a:pt x="5037" y="10108"/>
                  </a:cubicBezTo>
                  <a:cubicBezTo>
                    <a:pt x="7839" y="10108"/>
                    <a:pt x="10074" y="7839"/>
                    <a:pt x="10074" y="5037"/>
                  </a:cubicBezTo>
                  <a:cubicBezTo>
                    <a:pt x="10074" y="2269"/>
                    <a:pt x="7839" y="0"/>
                    <a:pt x="50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664;p63">
              <a:extLst>
                <a:ext uri="{FF2B5EF4-FFF2-40B4-BE49-F238E27FC236}">
                  <a16:creationId xmlns:a16="http://schemas.microsoft.com/office/drawing/2014/main" id="{7D3C9EEE-8CF7-43D7-9E49-08CB1CF81868}"/>
                </a:ext>
              </a:extLst>
            </p:cNvPr>
            <p:cNvSpPr/>
            <p:nvPr/>
          </p:nvSpPr>
          <p:spPr>
            <a:xfrm>
              <a:off x="5605000" y="2629825"/>
              <a:ext cx="145125" cy="110100"/>
            </a:xfrm>
            <a:custGeom>
              <a:avLst/>
              <a:gdLst/>
              <a:ahLst/>
              <a:cxnLst/>
              <a:rect l="l" t="t" r="r" b="b"/>
              <a:pathLst>
                <a:path w="5805" h="4404" extrusionOk="0">
                  <a:moveTo>
                    <a:pt x="5338" y="0"/>
                  </a:moveTo>
                  <a:lnTo>
                    <a:pt x="2736" y="3603"/>
                  </a:lnTo>
                  <a:lnTo>
                    <a:pt x="168" y="3236"/>
                  </a:lnTo>
                  <a:lnTo>
                    <a:pt x="1" y="3770"/>
                  </a:lnTo>
                  <a:lnTo>
                    <a:pt x="2970" y="4404"/>
                  </a:lnTo>
                  <a:lnTo>
                    <a:pt x="5805" y="234"/>
                  </a:lnTo>
                  <a:lnTo>
                    <a:pt x="5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2400;p53">
            <a:extLst>
              <a:ext uri="{FF2B5EF4-FFF2-40B4-BE49-F238E27FC236}">
                <a16:creationId xmlns:a16="http://schemas.microsoft.com/office/drawing/2014/main" id="{F01EBDDC-A292-4071-A68E-2FA4C04BB85D}"/>
              </a:ext>
            </a:extLst>
          </p:cNvPr>
          <p:cNvSpPr txBox="1"/>
          <p:nvPr/>
        </p:nvSpPr>
        <p:spPr>
          <a:xfrm>
            <a:off x="3893026" y="3367650"/>
            <a:ext cx="13860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LONDON</a:t>
            </a:r>
            <a:endParaRPr sz="2400" dirty="0">
              <a:solidFill>
                <a:schemeClr val="dk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61" name="Google Shape;2439;p53">
            <a:extLst>
              <a:ext uri="{FF2B5EF4-FFF2-40B4-BE49-F238E27FC236}">
                <a16:creationId xmlns:a16="http://schemas.microsoft.com/office/drawing/2014/main" id="{1A17CF53-F900-4E8F-9163-07047A1D26B9}"/>
              </a:ext>
            </a:extLst>
          </p:cNvPr>
          <p:cNvSpPr/>
          <p:nvPr/>
        </p:nvSpPr>
        <p:spPr>
          <a:xfrm>
            <a:off x="4489093" y="3055538"/>
            <a:ext cx="193500" cy="1935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95007-175E-4B84-A996-1741210B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738" y="1422589"/>
            <a:ext cx="1137159" cy="1137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4493FB-FF0C-4278-A336-19A4E89A8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199" y="1214524"/>
            <a:ext cx="1364306" cy="13643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8" name="Google Shape;3408;p61"/>
          <p:cNvSpPr/>
          <p:nvPr/>
        </p:nvSpPr>
        <p:spPr>
          <a:xfrm>
            <a:off x="4885350" y="1736000"/>
            <a:ext cx="3381600" cy="1626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4" name="Google Shape;3414;p61"/>
          <p:cNvSpPr txBox="1">
            <a:spLocks noGrp="1"/>
          </p:cNvSpPr>
          <p:nvPr>
            <p:ph type="title"/>
          </p:nvPr>
        </p:nvSpPr>
        <p:spPr>
          <a:xfrm>
            <a:off x="720000" y="444975"/>
            <a:ext cx="77043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VISIT </a:t>
            </a:r>
            <a:r>
              <a:rPr lang="en" dirty="0">
                <a:solidFill>
                  <a:schemeClr val="accent3"/>
                </a:solidFill>
              </a:rPr>
              <a:t>OUR WEBSITE!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415" name="Google Shape;3415;p61"/>
          <p:cNvSpPr txBox="1">
            <a:spLocks noGrp="1"/>
          </p:cNvSpPr>
          <p:nvPr>
            <p:ph type="subTitle" idx="1"/>
          </p:nvPr>
        </p:nvSpPr>
        <p:spPr>
          <a:xfrm>
            <a:off x="5107000" y="1750300"/>
            <a:ext cx="3037800" cy="16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W</a:t>
            </a:r>
            <a:r>
              <a:rPr lang="en" sz="1800" dirty="0"/>
              <a:t>ebsite Preview</a:t>
            </a:r>
            <a:endParaRPr sz="1800" dirty="0"/>
          </a:p>
        </p:txBody>
      </p:sp>
      <p:sp>
        <p:nvSpPr>
          <p:cNvPr id="3416" name="Google Shape;3416;p61"/>
          <p:cNvSpPr/>
          <p:nvPr/>
        </p:nvSpPr>
        <p:spPr>
          <a:xfrm rot="435467">
            <a:off x="6135603" y="1582478"/>
            <a:ext cx="947491" cy="252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7" name="Google Shape;3417;p61"/>
          <p:cNvGrpSpPr/>
          <p:nvPr/>
        </p:nvGrpSpPr>
        <p:grpSpPr>
          <a:xfrm>
            <a:off x="5087999" y="1526155"/>
            <a:ext cx="388547" cy="340378"/>
            <a:chOff x="3892238" y="1121453"/>
            <a:chExt cx="329669" cy="288798"/>
          </a:xfrm>
        </p:grpSpPr>
        <p:sp>
          <p:nvSpPr>
            <p:cNvPr id="3418" name="Google Shape;3418;p61"/>
            <p:cNvSpPr/>
            <p:nvPr/>
          </p:nvSpPr>
          <p:spPr>
            <a:xfrm>
              <a:off x="3892238" y="1215351"/>
              <a:ext cx="213031" cy="194900"/>
            </a:xfrm>
            <a:custGeom>
              <a:avLst/>
              <a:gdLst/>
              <a:ahLst/>
              <a:cxnLst/>
              <a:rect l="l" t="t" r="r" b="b"/>
              <a:pathLst>
                <a:path w="5966" h="5459" extrusionOk="0">
                  <a:moveTo>
                    <a:pt x="1851" y="1"/>
                  </a:moveTo>
                  <a:cubicBezTo>
                    <a:pt x="1688" y="1"/>
                    <a:pt x="1522" y="25"/>
                    <a:pt x="1358" y="77"/>
                  </a:cubicBezTo>
                  <a:cubicBezTo>
                    <a:pt x="489" y="351"/>
                    <a:pt x="1" y="1291"/>
                    <a:pt x="274" y="2161"/>
                  </a:cubicBezTo>
                  <a:cubicBezTo>
                    <a:pt x="286" y="2208"/>
                    <a:pt x="310" y="2244"/>
                    <a:pt x="322" y="2292"/>
                  </a:cubicBezTo>
                  <a:lnTo>
                    <a:pt x="1310" y="5459"/>
                  </a:lnTo>
                  <a:lnTo>
                    <a:pt x="4477" y="4459"/>
                  </a:lnTo>
                  <a:lnTo>
                    <a:pt x="4465" y="4459"/>
                  </a:lnTo>
                  <a:cubicBezTo>
                    <a:pt x="4513" y="4447"/>
                    <a:pt x="4561" y="4435"/>
                    <a:pt x="4608" y="4411"/>
                  </a:cubicBezTo>
                  <a:cubicBezTo>
                    <a:pt x="5477" y="4137"/>
                    <a:pt x="5966" y="3208"/>
                    <a:pt x="5692" y="2339"/>
                  </a:cubicBezTo>
                  <a:cubicBezTo>
                    <a:pt x="5469" y="1634"/>
                    <a:pt x="4816" y="1180"/>
                    <a:pt x="4107" y="1180"/>
                  </a:cubicBezTo>
                  <a:cubicBezTo>
                    <a:pt x="3942" y="1180"/>
                    <a:pt x="3774" y="1204"/>
                    <a:pt x="3608" y="1256"/>
                  </a:cubicBezTo>
                  <a:cubicBezTo>
                    <a:pt x="3572" y="1268"/>
                    <a:pt x="3525" y="1291"/>
                    <a:pt x="3477" y="1303"/>
                  </a:cubicBezTo>
                  <a:lnTo>
                    <a:pt x="3465" y="1303"/>
                  </a:lnTo>
                  <a:cubicBezTo>
                    <a:pt x="3465" y="1256"/>
                    <a:pt x="3453" y="1208"/>
                    <a:pt x="3430" y="1161"/>
                  </a:cubicBezTo>
                  <a:cubicBezTo>
                    <a:pt x="3207" y="455"/>
                    <a:pt x="2554" y="1"/>
                    <a:pt x="1851" y="1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61"/>
            <p:cNvSpPr/>
            <p:nvPr/>
          </p:nvSpPr>
          <p:spPr>
            <a:xfrm>
              <a:off x="4077029" y="1121453"/>
              <a:ext cx="144878" cy="133551"/>
            </a:xfrm>
            <a:custGeom>
              <a:avLst/>
              <a:gdLst/>
              <a:ahLst/>
              <a:cxnLst/>
              <a:rect l="l" t="t" r="r" b="b"/>
              <a:pathLst>
                <a:path w="3525" h="3250" extrusionOk="0">
                  <a:moveTo>
                    <a:pt x="2420" y="0"/>
                  </a:moveTo>
                  <a:cubicBezTo>
                    <a:pt x="1986" y="0"/>
                    <a:pt x="1584" y="290"/>
                    <a:pt x="1464" y="737"/>
                  </a:cubicBezTo>
                  <a:cubicBezTo>
                    <a:pt x="1464" y="761"/>
                    <a:pt x="1453" y="797"/>
                    <a:pt x="1453" y="821"/>
                  </a:cubicBezTo>
                  <a:lnTo>
                    <a:pt x="1441" y="821"/>
                  </a:lnTo>
                  <a:cubicBezTo>
                    <a:pt x="1417" y="809"/>
                    <a:pt x="1393" y="809"/>
                    <a:pt x="1357" y="797"/>
                  </a:cubicBezTo>
                  <a:cubicBezTo>
                    <a:pt x="1271" y="773"/>
                    <a:pt x="1184" y="762"/>
                    <a:pt x="1098" y="762"/>
                  </a:cubicBezTo>
                  <a:cubicBezTo>
                    <a:pt x="664" y="762"/>
                    <a:pt x="262" y="1052"/>
                    <a:pt x="143" y="1499"/>
                  </a:cubicBezTo>
                  <a:cubicBezTo>
                    <a:pt x="0" y="2023"/>
                    <a:pt x="321" y="2571"/>
                    <a:pt x="845" y="2714"/>
                  </a:cubicBezTo>
                  <a:cubicBezTo>
                    <a:pt x="869" y="2726"/>
                    <a:pt x="905" y="2726"/>
                    <a:pt x="929" y="2726"/>
                  </a:cubicBezTo>
                  <a:lnTo>
                    <a:pt x="929" y="2738"/>
                  </a:lnTo>
                  <a:lnTo>
                    <a:pt x="2846" y="3250"/>
                  </a:lnTo>
                  <a:lnTo>
                    <a:pt x="3358" y="1333"/>
                  </a:lnTo>
                  <a:cubicBezTo>
                    <a:pt x="3369" y="1309"/>
                    <a:pt x="3381" y="1285"/>
                    <a:pt x="3381" y="1249"/>
                  </a:cubicBezTo>
                  <a:cubicBezTo>
                    <a:pt x="3524" y="725"/>
                    <a:pt x="3215" y="178"/>
                    <a:pt x="2679" y="35"/>
                  </a:cubicBezTo>
                  <a:cubicBezTo>
                    <a:pt x="2593" y="11"/>
                    <a:pt x="2506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0" name="Google Shape;3420;p61"/>
          <p:cNvGrpSpPr/>
          <p:nvPr/>
        </p:nvGrpSpPr>
        <p:grpSpPr>
          <a:xfrm rot="852896">
            <a:off x="7864491" y="3063092"/>
            <a:ext cx="893859" cy="1855693"/>
            <a:chOff x="1557950" y="2892525"/>
            <a:chExt cx="1008250" cy="2093175"/>
          </a:xfrm>
        </p:grpSpPr>
        <p:sp>
          <p:nvSpPr>
            <p:cNvPr id="3421" name="Google Shape;3421;p61"/>
            <p:cNvSpPr/>
            <p:nvPr/>
          </p:nvSpPr>
          <p:spPr>
            <a:xfrm>
              <a:off x="1818975" y="2957550"/>
              <a:ext cx="487025" cy="675525"/>
            </a:xfrm>
            <a:custGeom>
              <a:avLst/>
              <a:gdLst/>
              <a:ahLst/>
              <a:cxnLst/>
              <a:rect l="l" t="t" r="r" b="b"/>
              <a:pathLst>
                <a:path w="19481" h="27021" extrusionOk="0">
                  <a:moveTo>
                    <a:pt x="16212" y="2903"/>
                  </a:moveTo>
                  <a:cubicBezTo>
                    <a:pt x="16445" y="2903"/>
                    <a:pt x="16679" y="3136"/>
                    <a:pt x="16679" y="3403"/>
                  </a:cubicBezTo>
                  <a:lnTo>
                    <a:pt x="16679" y="24151"/>
                  </a:lnTo>
                  <a:lnTo>
                    <a:pt x="2902" y="24151"/>
                  </a:lnTo>
                  <a:lnTo>
                    <a:pt x="2902" y="3403"/>
                  </a:lnTo>
                  <a:cubicBezTo>
                    <a:pt x="2902" y="3136"/>
                    <a:pt x="3136" y="2936"/>
                    <a:pt x="3369" y="2903"/>
                  </a:cubicBezTo>
                  <a:cubicBezTo>
                    <a:pt x="3670" y="3103"/>
                    <a:pt x="4003" y="3237"/>
                    <a:pt x="4403" y="3237"/>
                  </a:cubicBezTo>
                  <a:lnTo>
                    <a:pt x="15178" y="3237"/>
                  </a:lnTo>
                  <a:cubicBezTo>
                    <a:pt x="15545" y="3237"/>
                    <a:pt x="15912" y="3103"/>
                    <a:pt x="16212" y="2903"/>
                  </a:cubicBezTo>
                  <a:close/>
                  <a:moveTo>
                    <a:pt x="3369" y="1"/>
                  </a:moveTo>
                  <a:cubicBezTo>
                    <a:pt x="1535" y="1"/>
                    <a:pt x="0" y="1502"/>
                    <a:pt x="0" y="3403"/>
                  </a:cubicBezTo>
                  <a:lnTo>
                    <a:pt x="0" y="25619"/>
                  </a:lnTo>
                  <a:cubicBezTo>
                    <a:pt x="0" y="26420"/>
                    <a:pt x="634" y="27020"/>
                    <a:pt x="1401" y="27020"/>
                  </a:cubicBezTo>
                  <a:lnTo>
                    <a:pt x="18013" y="27020"/>
                  </a:lnTo>
                  <a:cubicBezTo>
                    <a:pt x="18814" y="27020"/>
                    <a:pt x="19414" y="26420"/>
                    <a:pt x="19414" y="25619"/>
                  </a:cubicBezTo>
                  <a:lnTo>
                    <a:pt x="19414" y="3403"/>
                  </a:lnTo>
                  <a:cubicBezTo>
                    <a:pt x="19481" y="1502"/>
                    <a:pt x="17980" y="1"/>
                    <a:pt x="16145" y="1"/>
                  </a:cubicBezTo>
                  <a:lnTo>
                    <a:pt x="15478" y="1"/>
                  </a:lnTo>
                  <a:cubicBezTo>
                    <a:pt x="15144" y="1"/>
                    <a:pt x="14811" y="134"/>
                    <a:pt x="14544" y="334"/>
                  </a:cubicBezTo>
                  <a:lnTo>
                    <a:pt x="4971" y="334"/>
                  </a:lnTo>
                  <a:cubicBezTo>
                    <a:pt x="4704" y="134"/>
                    <a:pt x="4370" y="1"/>
                    <a:pt x="4037" y="1"/>
                  </a:cubicBezTo>
                  <a:close/>
                </a:path>
              </a:pathLst>
            </a:custGeom>
            <a:solidFill>
              <a:srgbClr val="FCFE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61"/>
            <p:cNvSpPr/>
            <p:nvPr/>
          </p:nvSpPr>
          <p:spPr>
            <a:xfrm>
              <a:off x="1557950" y="2892525"/>
              <a:ext cx="1008250" cy="2093175"/>
            </a:xfrm>
            <a:custGeom>
              <a:avLst/>
              <a:gdLst/>
              <a:ahLst/>
              <a:cxnLst/>
              <a:rect l="l" t="t" r="r" b="b"/>
              <a:pathLst>
                <a:path w="40330" h="83727" extrusionOk="0">
                  <a:moveTo>
                    <a:pt x="25619" y="1368"/>
                  </a:moveTo>
                  <a:cubicBezTo>
                    <a:pt x="25786" y="1368"/>
                    <a:pt x="25952" y="1501"/>
                    <a:pt x="25952" y="1701"/>
                  </a:cubicBezTo>
                  <a:lnTo>
                    <a:pt x="26586" y="1701"/>
                  </a:lnTo>
                  <a:cubicBezTo>
                    <a:pt x="28921" y="1701"/>
                    <a:pt x="30823" y="3603"/>
                    <a:pt x="30823" y="5938"/>
                  </a:cubicBezTo>
                  <a:lnTo>
                    <a:pt x="30823" y="28187"/>
                  </a:lnTo>
                  <a:lnTo>
                    <a:pt x="34458" y="28187"/>
                  </a:lnTo>
                  <a:cubicBezTo>
                    <a:pt x="36927" y="28187"/>
                    <a:pt x="38928" y="30188"/>
                    <a:pt x="38928" y="32623"/>
                  </a:cubicBezTo>
                  <a:lnTo>
                    <a:pt x="38928" y="74086"/>
                  </a:lnTo>
                  <a:cubicBezTo>
                    <a:pt x="38928" y="76555"/>
                    <a:pt x="36927" y="78556"/>
                    <a:pt x="34458" y="78556"/>
                  </a:cubicBezTo>
                  <a:lnTo>
                    <a:pt x="33258" y="78556"/>
                  </a:lnTo>
                  <a:lnTo>
                    <a:pt x="33258" y="81125"/>
                  </a:lnTo>
                  <a:cubicBezTo>
                    <a:pt x="33258" y="81759"/>
                    <a:pt x="32757" y="82226"/>
                    <a:pt x="32157" y="82226"/>
                  </a:cubicBezTo>
                  <a:lnTo>
                    <a:pt x="30122" y="82226"/>
                  </a:lnTo>
                  <a:cubicBezTo>
                    <a:pt x="29488" y="82226"/>
                    <a:pt x="29021" y="81725"/>
                    <a:pt x="29021" y="81125"/>
                  </a:cubicBezTo>
                  <a:lnTo>
                    <a:pt x="29021" y="78556"/>
                  </a:lnTo>
                  <a:lnTo>
                    <a:pt x="11275" y="78556"/>
                  </a:lnTo>
                  <a:lnTo>
                    <a:pt x="11275" y="81125"/>
                  </a:lnTo>
                  <a:cubicBezTo>
                    <a:pt x="11275" y="81759"/>
                    <a:pt x="10775" y="82226"/>
                    <a:pt x="10174" y="82226"/>
                  </a:cubicBezTo>
                  <a:lnTo>
                    <a:pt x="8140" y="82226"/>
                  </a:lnTo>
                  <a:cubicBezTo>
                    <a:pt x="7506" y="82226"/>
                    <a:pt x="7072" y="81725"/>
                    <a:pt x="7072" y="81125"/>
                  </a:cubicBezTo>
                  <a:lnTo>
                    <a:pt x="7072" y="78556"/>
                  </a:lnTo>
                  <a:lnTo>
                    <a:pt x="5971" y="78556"/>
                  </a:lnTo>
                  <a:cubicBezTo>
                    <a:pt x="3503" y="78556"/>
                    <a:pt x="1502" y="76555"/>
                    <a:pt x="1502" y="74086"/>
                  </a:cubicBezTo>
                  <a:lnTo>
                    <a:pt x="1502" y="32623"/>
                  </a:lnTo>
                  <a:cubicBezTo>
                    <a:pt x="1502" y="30188"/>
                    <a:pt x="3503" y="28187"/>
                    <a:pt x="5971" y="28187"/>
                  </a:cubicBezTo>
                  <a:lnTo>
                    <a:pt x="9607" y="28187"/>
                  </a:lnTo>
                  <a:lnTo>
                    <a:pt x="9607" y="5938"/>
                  </a:lnTo>
                  <a:cubicBezTo>
                    <a:pt x="9607" y="3603"/>
                    <a:pt x="11509" y="1701"/>
                    <a:pt x="13844" y="1701"/>
                  </a:cubicBezTo>
                  <a:lnTo>
                    <a:pt x="14511" y="1701"/>
                  </a:lnTo>
                  <a:cubicBezTo>
                    <a:pt x="14511" y="1534"/>
                    <a:pt x="14644" y="1368"/>
                    <a:pt x="14844" y="1368"/>
                  </a:cubicBezTo>
                  <a:close/>
                  <a:moveTo>
                    <a:pt x="14811" y="0"/>
                  </a:moveTo>
                  <a:cubicBezTo>
                    <a:pt x="14444" y="0"/>
                    <a:pt x="14077" y="100"/>
                    <a:pt x="13777" y="334"/>
                  </a:cubicBezTo>
                  <a:cubicBezTo>
                    <a:pt x="10641" y="367"/>
                    <a:pt x="8140" y="2869"/>
                    <a:pt x="8140" y="6004"/>
                  </a:cubicBezTo>
                  <a:lnTo>
                    <a:pt x="8140" y="26752"/>
                  </a:lnTo>
                  <a:lnTo>
                    <a:pt x="5938" y="26752"/>
                  </a:lnTo>
                  <a:cubicBezTo>
                    <a:pt x="2669" y="26752"/>
                    <a:pt x="1" y="29388"/>
                    <a:pt x="1" y="32690"/>
                  </a:cubicBezTo>
                  <a:lnTo>
                    <a:pt x="1" y="74120"/>
                  </a:lnTo>
                  <a:cubicBezTo>
                    <a:pt x="1" y="77255"/>
                    <a:pt x="2469" y="79824"/>
                    <a:pt x="5538" y="79991"/>
                  </a:cubicBezTo>
                  <a:lnTo>
                    <a:pt x="5538" y="81158"/>
                  </a:lnTo>
                  <a:cubicBezTo>
                    <a:pt x="5538" y="82592"/>
                    <a:pt x="6672" y="83727"/>
                    <a:pt x="8106" y="83727"/>
                  </a:cubicBezTo>
                  <a:lnTo>
                    <a:pt x="10141" y="83727"/>
                  </a:lnTo>
                  <a:cubicBezTo>
                    <a:pt x="11542" y="83727"/>
                    <a:pt x="12676" y="82592"/>
                    <a:pt x="12676" y="81158"/>
                  </a:cubicBezTo>
                  <a:lnTo>
                    <a:pt x="12676" y="80057"/>
                  </a:lnTo>
                  <a:lnTo>
                    <a:pt x="27520" y="80057"/>
                  </a:lnTo>
                  <a:lnTo>
                    <a:pt x="27520" y="81158"/>
                  </a:lnTo>
                  <a:cubicBezTo>
                    <a:pt x="27520" y="82592"/>
                    <a:pt x="28654" y="83727"/>
                    <a:pt x="30055" y="83727"/>
                  </a:cubicBezTo>
                  <a:lnTo>
                    <a:pt x="32123" y="83727"/>
                  </a:lnTo>
                  <a:cubicBezTo>
                    <a:pt x="33524" y="83727"/>
                    <a:pt x="34659" y="82592"/>
                    <a:pt x="34659" y="81158"/>
                  </a:cubicBezTo>
                  <a:lnTo>
                    <a:pt x="34659" y="79991"/>
                  </a:lnTo>
                  <a:cubicBezTo>
                    <a:pt x="37794" y="79891"/>
                    <a:pt x="40329" y="77289"/>
                    <a:pt x="40329" y="74120"/>
                  </a:cubicBezTo>
                  <a:lnTo>
                    <a:pt x="40329" y="32690"/>
                  </a:lnTo>
                  <a:cubicBezTo>
                    <a:pt x="40329" y="29388"/>
                    <a:pt x="37694" y="26752"/>
                    <a:pt x="34425" y="26752"/>
                  </a:cubicBezTo>
                  <a:lnTo>
                    <a:pt x="32190" y="26752"/>
                  </a:lnTo>
                  <a:lnTo>
                    <a:pt x="32190" y="6004"/>
                  </a:lnTo>
                  <a:cubicBezTo>
                    <a:pt x="32190" y="2869"/>
                    <a:pt x="29655" y="334"/>
                    <a:pt x="26586" y="334"/>
                  </a:cubicBezTo>
                  <a:cubicBezTo>
                    <a:pt x="26286" y="100"/>
                    <a:pt x="25952" y="0"/>
                    <a:pt x="255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61"/>
            <p:cNvSpPr/>
            <p:nvPr/>
          </p:nvSpPr>
          <p:spPr>
            <a:xfrm>
              <a:off x="1595475" y="3597175"/>
              <a:ext cx="935700" cy="1258425"/>
            </a:xfrm>
            <a:custGeom>
              <a:avLst/>
              <a:gdLst/>
              <a:ahLst/>
              <a:cxnLst/>
              <a:rect l="l" t="t" r="r" b="b"/>
              <a:pathLst>
                <a:path w="37428" h="50337" extrusionOk="0">
                  <a:moveTo>
                    <a:pt x="4470" y="1"/>
                  </a:moveTo>
                  <a:cubicBezTo>
                    <a:pt x="2002" y="1"/>
                    <a:pt x="1" y="2002"/>
                    <a:pt x="1" y="4437"/>
                  </a:cubicBezTo>
                  <a:lnTo>
                    <a:pt x="1" y="45900"/>
                  </a:lnTo>
                  <a:cubicBezTo>
                    <a:pt x="1" y="48335"/>
                    <a:pt x="2002" y="50337"/>
                    <a:pt x="4470" y="50337"/>
                  </a:cubicBezTo>
                  <a:lnTo>
                    <a:pt x="32957" y="50337"/>
                  </a:lnTo>
                  <a:cubicBezTo>
                    <a:pt x="35426" y="50337"/>
                    <a:pt x="37427" y="48335"/>
                    <a:pt x="37427" y="45900"/>
                  </a:cubicBezTo>
                  <a:lnTo>
                    <a:pt x="37427" y="4437"/>
                  </a:lnTo>
                  <a:cubicBezTo>
                    <a:pt x="37427" y="2002"/>
                    <a:pt x="35426" y="1"/>
                    <a:pt x="32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61"/>
            <p:cNvSpPr/>
            <p:nvPr/>
          </p:nvSpPr>
          <p:spPr>
            <a:xfrm>
              <a:off x="2283475" y="4856425"/>
              <a:ext cx="105925" cy="91750"/>
            </a:xfrm>
            <a:custGeom>
              <a:avLst/>
              <a:gdLst/>
              <a:ahLst/>
              <a:cxnLst/>
              <a:rect l="l" t="t" r="r" b="b"/>
              <a:pathLst>
                <a:path w="4237" h="3670" extrusionOk="0">
                  <a:moveTo>
                    <a:pt x="0" y="0"/>
                  </a:moveTo>
                  <a:lnTo>
                    <a:pt x="0" y="2569"/>
                  </a:lnTo>
                  <a:cubicBezTo>
                    <a:pt x="0" y="3203"/>
                    <a:pt x="501" y="3670"/>
                    <a:pt x="1101" y="3670"/>
                  </a:cubicBezTo>
                  <a:lnTo>
                    <a:pt x="3136" y="3670"/>
                  </a:lnTo>
                  <a:cubicBezTo>
                    <a:pt x="3770" y="3670"/>
                    <a:pt x="4237" y="3169"/>
                    <a:pt x="4237" y="2569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61"/>
            <p:cNvSpPr/>
            <p:nvPr/>
          </p:nvSpPr>
          <p:spPr>
            <a:xfrm>
              <a:off x="1734750" y="4856425"/>
              <a:ext cx="105100" cy="91750"/>
            </a:xfrm>
            <a:custGeom>
              <a:avLst/>
              <a:gdLst/>
              <a:ahLst/>
              <a:cxnLst/>
              <a:rect l="l" t="t" r="r" b="b"/>
              <a:pathLst>
                <a:path w="4204" h="3670" extrusionOk="0">
                  <a:moveTo>
                    <a:pt x="0" y="0"/>
                  </a:moveTo>
                  <a:lnTo>
                    <a:pt x="0" y="2569"/>
                  </a:lnTo>
                  <a:cubicBezTo>
                    <a:pt x="0" y="3203"/>
                    <a:pt x="501" y="3670"/>
                    <a:pt x="1068" y="3670"/>
                  </a:cubicBezTo>
                  <a:lnTo>
                    <a:pt x="3102" y="3670"/>
                  </a:lnTo>
                  <a:cubicBezTo>
                    <a:pt x="3736" y="3670"/>
                    <a:pt x="4203" y="3169"/>
                    <a:pt x="4203" y="2569"/>
                  </a:cubicBezTo>
                  <a:lnTo>
                    <a:pt x="42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61"/>
            <p:cNvSpPr/>
            <p:nvPr/>
          </p:nvSpPr>
          <p:spPr>
            <a:xfrm>
              <a:off x="2337675" y="3689750"/>
              <a:ext cx="106775" cy="1081625"/>
            </a:xfrm>
            <a:custGeom>
              <a:avLst/>
              <a:gdLst/>
              <a:ahLst/>
              <a:cxnLst/>
              <a:rect l="l" t="t" r="r" b="b"/>
              <a:pathLst>
                <a:path w="4271" h="43265" extrusionOk="0">
                  <a:moveTo>
                    <a:pt x="2135" y="1"/>
                  </a:moveTo>
                  <a:cubicBezTo>
                    <a:pt x="968" y="1"/>
                    <a:pt x="0" y="968"/>
                    <a:pt x="0" y="2135"/>
                  </a:cubicBezTo>
                  <a:lnTo>
                    <a:pt x="0" y="41163"/>
                  </a:lnTo>
                  <a:cubicBezTo>
                    <a:pt x="0" y="42331"/>
                    <a:pt x="968" y="43265"/>
                    <a:pt x="2135" y="43265"/>
                  </a:cubicBezTo>
                  <a:cubicBezTo>
                    <a:pt x="3303" y="43265"/>
                    <a:pt x="4270" y="42331"/>
                    <a:pt x="4270" y="41163"/>
                  </a:cubicBezTo>
                  <a:lnTo>
                    <a:pt x="4270" y="2135"/>
                  </a:lnTo>
                  <a:cubicBezTo>
                    <a:pt x="4270" y="968"/>
                    <a:pt x="3303" y="1"/>
                    <a:pt x="2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61"/>
            <p:cNvSpPr/>
            <p:nvPr/>
          </p:nvSpPr>
          <p:spPr>
            <a:xfrm>
              <a:off x="2119175" y="3689750"/>
              <a:ext cx="105950" cy="1081625"/>
            </a:xfrm>
            <a:custGeom>
              <a:avLst/>
              <a:gdLst/>
              <a:ahLst/>
              <a:cxnLst/>
              <a:rect l="l" t="t" r="r" b="b"/>
              <a:pathLst>
                <a:path w="4238" h="43265" extrusionOk="0">
                  <a:moveTo>
                    <a:pt x="2136" y="1"/>
                  </a:moveTo>
                  <a:cubicBezTo>
                    <a:pt x="968" y="1"/>
                    <a:pt x="1" y="968"/>
                    <a:pt x="1" y="2135"/>
                  </a:cubicBezTo>
                  <a:lnTo>
                    <a:pt x="1" y="41163"/>
                  </a:lnTo>
                  <a:cubicBezTo>
                    <a:pt x="1" y="42331"/>
                    <a:pt x="968" y="43265"/>
                    <a:pt x="2136" y="43265"/>
                  </a:cubicBezTo>
                  <a:cubicBezTo>
                    <a:pt x="3303" y="43265"/>
                    <a:pt x="4237" y="42331"/>
                    <a:pt x="4237" y="41163"/>
                  </a:cubicBezTo>
                  <a:lnTo>
                    <a:pt x="4237" y="2135"/>
                  </a:lnTo>
                  <a:cubicBezTo>
                    <a:pt x="4237" y="968"/>
                    <a:pt x="3303" y="1"/>
                    <a:pt x="2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61"/>
            <p:cNvSpPr/>
            <p:nvPr/>
          </p:nvSpPr>
          <p:spPr>
            <a:xfrm>
              <a:off x="1899850" y="3689750"/>
              <a:ext cx="107625" cy="1081625"/>
            </a:xfrm>
            <a:custGeom>
              <a:avLst/>
              <a:gdLst/>
              <a:ahLst/>
              <a:cxnLst/>
              <a:rect l="l" t="t" r="r" b="b"/>
              <a:pathLst>
                <a:path w="4305" h="43265" extrusionOk="0">
                  <a:moveTo>
                    <a:pt x="2136" y="1"/>
                  </a:moveTo>
                  <a:cubicBezTo>
                    <a:pt x="968" y="1"/>
                    <a:pt x="1" y="968"/>
                    <a:pt x="1" y="2135"/>
                  </a:cubicBezTo>
                  <a:lnTo>
                    <a:pt x="1" y="41163"/>
                  </a:lnTo>
                  <a:cubicBezTo>
                    <a:pt x="1" y="42331"/>
                    <a:pt x="968" y="43265"/>
                    <a:pt x="2136" y="43265"/>
                  </a:cubicBezTo>
                  <a:cubicBezTo>
                    <a:pt x="3303" y="43265"/>
                    <a:pt x="4271" y="42331"/>
                    <a:pt x="4271" y="41163"/>
                  </a:cubicBezTo>
                  <a:lnTo>
                    <a:pt x="4271" y="2135"/>
                  </a:lnTo>
                  <a:cubicBezTo>
                    <a:pt x="4304" y="968"/>
                    <a:pt x="3337" y="1"/>
                    <a:pt x="2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61"/>
            <p:cNvSpPr/>
            <p:nvPr/>
          </p:nvSpPr>
          <p:spPr>
            <a:xfrm>
              <a:off x="1682200" y="3689750"/>
              <a:ext cx="106775" cy="1081625"/>
            </a:xfrm>
            <a:custGeom>
              <a:avLst/>
              <a:gdLst/>
              <a:ahLst/>
              <a:cxnLst/>
              <a:rect l="l" t="t" r="r" b="b"/>
              <a:pathLst>
                <a:path w="4271" h="43265" extrusionOk="0">
                  <a:moveTo>
                    <a:pt x="2136" y="1"/>
                  </a:moveTo>
                  <a:cubicBezTo>
                    <a:pt x="968" y="1"/>
                    <a:pt x="1" y="968"/>
                    <a:pt x="1" y="2135"/>
                  </a:cubicBezTo>
                  <a:lnTo>
                    <a:pt x="1" y="41163"/>
                  </a:lnTo>
                  <a:cubicBezTo>
                    <a:pt x="1" y="42331"/>
                    <a:pt x="968" y="43265"/>
                    <a:pt x="2136" y="43265"/>
                  </a:cubicBezTo>
                  <a:cubicBezTo>
                    <a:pt x="3303" y="43265"/>
                    <a:pt x="4270" y="42331"/>
                    <a:pt x="4270" y="41163"/>
                  </a:cubicBezTo>
                  <a:lnTo>
                    <a:pt x="4270" y="2135"/>
                  </a:lnTo>
                  <a:cubicBezTo>
                    <a:pt x="4270" y="968"/>
                    <a:pt x="3303" y="1"/>
                    <a:pt x="2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61"/>
            <p:cNvSpPr/>
            <p:nvPr/>
          </p:nvSpPr>
          <p:spPr>
            <a:xfrm>
              <a:off x="2383550" y="3689750"/>
              <a:ext cx="60900" cy="1084125"/>
            </a:xfrm>
            <a:custGeom>
              <a:avLst/>
              <a:gdLst/>
              <a:ahLst/>
              <a:cxnLst/>
              <a:rect l="l" t="t" r="r" b="b"/>
              <a:pathLst>
                <a:path w="2436" h="43365" extrusionOk="0">
                  <a:moveTo>
                    <a:pt x="300" y="1"/>
                  </a:moveTo>
                  <a:cubicBezTo>
                    <a:pt x="234" y="1"/>
                    <a:pt x="100" y="1"/>
                    <a:pt x="0" y="34"/>
                  </a:cubicBezTo>
                  <a:cubicBezTo>
                    <a:pt x="1068" y="167"/>
                    <a:pt x="1835" y="1068"/>
                    <a:pt x="1835" y="2169"/>
                  </a:cubicBezTo>
                  <a:lnTo>
                    <a:pt x="1835" y="41197"/>
                  </a:lnTo>
                  <a:cubicBezTo>
                    <a:pt x="1835" y="42264"/>
                    <a:pt x="1068" y="43165"/>
                    <a:pt x="0" y="43332"/>
                  </a:cubicBezTo>
                  <a:cubicBezTo>
                    <a:pt x="100" y="43332"/>
                    <a:pt x="234" y="43365"/>
                    <a:pt x="300" y="43365"/>
                  </a:cubicBezTo>
                  <a:cubicBezTo>
                    <a:pt x="1468" y="43365"/>
                    <a:pt x="2435" y="42398"/>
                    <a:pt x="2435" y="41230"/>
                  </a:cubicBezTo>
                  <a:lnTo>
                    <a:pt x="2435" y="2202"/>
                  </a:lnTo>
                  <a:cubicBezTo>
                    <a:pt x="2435" y="968"/>
                    <a:pt x="1468" y="1"/>
                    <a:pt x="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61"/>
            <p:cNvSpPr/>
            <p:nvPr/>
          </p:nvSpPr>
          <p:spPr>
            <a:xfrm>
              <a:off x="2165050" y="3689750"/>
              <a:ext cx="60075" cy="1084125"/>
            </a:xfrm>
            <a:custGeom>
              <a:avLst/>
              <a:gdLst/>
              <a:ahLst/>
              <a:cxnLst/>
              <a:rect l="l" t="t" r="r" b="b"/>
              <a:pathLst>
                <a:path w="2403" h="43365" extrusionOk="0">
                  <a:moveTo>
                    <a:pt x="301" y="1"/>
                  </a:moveTo>
                  <a:cubicBezTo>
                    <a:pt x="201" y="1"/>
                    <a:pt x="67" y="1"/>
                    <a:pt x="1" y="34"/>
                  </a:cubicBezTo>
                  <a:cubicBezTo>
                    <a:pt x="1035" y="167"/>
                    <a:pt x="1835" y="1068"/>
                    <a:pt x="1835" y="2169"/>
                  </a:cubicBezTo>
                  <a:lnTo>
                    <a:pt x="1835" y="41197"/>
                  </a:lnTo>
                  <a:cubicBezTo>
                    <a:pt x="1835" y="42264"/>
                    <a:pt x="1035" y="43165"/>
                    <a:pt x="1" y="43332"/>
                  </a:cubicBezTo>
                  <a:cubicBezTo>
                    <a:pt x="67" y="43332"/>
                    <a:pt x="201" y="43365"/>
                    <a:pt x="301" y="43365"/>
                  </a:cubicBezTo>
                  <a:cubicBezTo>
                    <a:pt x="1468" y="43365"/>
                    <a:pt x="2402" y="42398"/>
                    <a:pt x="2402" y="41230"/>
                  </a:cubicBezTo>
                  <a:lnTo>
                    <a:pt x="2402" y="2202"/>
                  </a:lnTo>
                  <a:cubicBezTo>
                    <a:pt x="2402" y="968"/>
                    <a:pt x="1468" y="1"/>
                    <a:pt x="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61"/>
            <p:cNvSpPr/>
            <p:nvPr/>
          </p:nvSpPr>
          <p:spPr>
            <a:xfrm>
              <a:off x="1945725" y="3689750"/>
              <a:ext cx="61750" cy="1084125"/>
            </a:xfrm>
            <a:custGeom>
              <a:avLst/>
              <a:gdLst/>
              <a:ahLst/>
              <a:cxnLst/>
              <a:rect l="l" t="t" r="r" b="b"/>
              <a:pathLst>
                <a:path w="2470" h="43365" extrusionOk="0">
                  <a:moveTo>
                    <a:pt x="301" y="1"/>
                  </a:moveTo>
                  <a:cubicBezTo>
                    <a:pt x="234" y="1"/>
                    <a:pt x="101" y="1"/>
                    <a:pt x="1" y="34"/>
                  </a:cubicBezTo>
                  <a:cubicBezTo>
                    <a:pt x="1068" y="167"/>
                    <a:pt x="1835" y="1068"/>
                    <a:pt x="1835" y="2169"/>
                  </a:cubicBezTo>
                  <a:lnTo>
                    <a:pt x="1835" y="41197"/>
                  </a:lnTo>
                  <a:cubicBezTo>
                    <a:pt x="1835" y="42264"/>
                    <a:pt x="1068" y="43165"/>
                    <a:pt x="1" y="43332"/>
                  </a:cubicBezTo>
                  <a:cubicBezTo>
                    <a:pt x="101" y="43332"/>
                    <a:pt x="234" y="43365"/>
                    <a:pt x="301" y="43365"/>
                  </a:cubicBezTo>
                  <a:cubicBezTo>
                    <a:pt x="1468" y="43365"/>
                    <a:pt x="2436" y="42398"/>
                    <a:pt x="2436" y="41230"/>
                  </a:cubicBezTo>
                  <a:lnTo>
                    <a:pt x="2436" y="2202"/>
                  </a:lnTo>
                  <a:cubicBezTo>
                    <a:pt x="2469" y="968"/>
                    <a:pt x="1502" y="1"/>
                    <a:pt x="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61"/>
            <p:cNvSpPr/>
            <p:nvPr/>
          </p:nvSpPr>
          <p:spPr>
            <a:xfrm>
              <a:off x="1728075" y="3689750"/>
              <a:ext cx="60900" cy="1084125"/>
            </a:xfrm>
            <a:custGeom>
              <a:avLst/>
              <a:gdLst/>
              <a:ahLst/>
              <a:cxnLst/>
              <a:rect l="l" t="t" r="r" b="b"/>
              <a:pathLst>
                <a:path w="2436" h="43365" extrusionOk="0">
                  <a:moveTo>
                    <a:pt x="301" y="1"/>
                  </a:moveTo>
                  <a:cubicBezTo>
                    <a:pt x="201" y="1"/>
                    <a:pt x="100" y="1"/>
                    <a:pt x="0" y="34"/>
                  </a:cubicBezTo>
                  <a:cubicBezTo>
                    <a:pt x="1034" y="167"/>
                    <a:pt x="1835" y="1068"/>
                    <a:pt x="1835" y="2169"/>
                  </a:cubicBezTo>
                  <a:lnTo>
                    <a:pt x="1835" y="41197"/>
                  </a:lnTo>
                  <a:cubicBezTo>
                    <a:pt x="1835" y="42264"/>
                    <a:pt x="1034" y="43165"/>
                    <a:pt x="0" y="43332"/>
                  </a:cubicBezTo>
                  <a:cubicBezTo>
                    <a:pt x="100" y="43332"/>
                    <a:pt x="201" y="43365"/>
                    <a:pt x="301" y="43365"/>
                  </a:cubicBezTo>
                  <a:cubicBezTo>
                    <a:pt x="1468" y="43365"/>
                    <a:pt x="2435" y="42398"/>
                    <a:pt x="2435" y="41230"/>
                  </a:cubicBezTo>
                  <a:lnTo>
                    <a:pt x="2435" y="2202"/>
                  </a:lnTo>
                  <a:cubicBezTo>
                    <a:pt x="2435" y="968"/>
                    <a:pt x="1468" y="1"/>
                    <a:pt x="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61"/>
            <p:cNvSpPr/>
            <p:nvPr/>
          </p:nvSpPr>
          <p:spPr>
            <a:xfrm>
              <a:off x="1798125" y="2935875"/>
              <a:ext cx="529575" cy="662175"/>
            </a:xfrm>
            <a:custGeom>
              <a:avLst/>
              <a:gdLst/>
              <a:ahLst/>
              <a:cxnLst/>
              <a:rect l="l" t="t" r="r" b="b"/>
              <a:pathLst>
                <a:path w="21183" h="26487" extrusionOk="0">
                  <a:moveTo>
                    <a:pt x="4237" y="1"/>
                  </a:moveTo>
                  <a:cubicBezTo>
                    <a:pt x="1902" y="1"/>
                    <a:pt x="0" y="1935"/>
                    <a:pt x="0" y="4270"/>
                  </a:cubicBezTo>
                  <a:lnTo>
                    <a:pt x="0" y="26486"/>
                  </a:lnTo>
                  <a:lnTo>
                    <a:pt x="2302" y="26486"/>
                  </a:lnTo>
                  <a:lnTo>
                    <a:pt x="2302" y="4270"/>
                  </a:lnTo>
                  <a:cubicBezTo>
                    <a:pt x="2302" y="3203"/>
                    <a:pt x="3169" y="2336"/>
                    <a:pt x="4203" y="2336"/>
                  </a:cubicBezTo>
                  <a:lnTo>
                    <a:pt x="16979" y="2336"/>
                  </a:lnTo>
                  <a:cubicBezTo>
                    <a:pt x="18013" y="2336"/>
                    <a:pt x="18881" y="3203"/>
                    <a:pt x="18881" y="4270"/>
                  </a:cubicBezTo>
                  <a:lnTo>
                    <a:pt x="18881" y="26486"/>
                  </a:lnTo>
                  <a:lnTo>
                    <a:pt x="21182" y="26486"/>
                  </a:lnTo>
                  <a:lnTo>
                    <a:pt x="21182" y="4270"/>
                  </a:lnTo>
                  <a:cubicBezTo>
                    <a:pt x="21182" y="1869"/>
                    <a:pt x="19314" y="1"/>
                    <a:pt x="169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61"/>
            <p:cNvSpPr/>
            <p:nvPr/>
          </p:nvSpPr>
          <p:spPr>
            <a:xfrm>
              <a:off x="1919875" y="2927550"/>
              <a:ext cx="286075" cy="75075"/>
            </a:xfrm>
            <a:custGeom>
              <a:avLst/>
              <a:gdLst/>
              <a:ahLst/>
              <a:cxnLst/>
              <a:rect l="l" t="t" r="r" b="b"/>
              <a:pathLst>
                <a:path w="11443" h="3003" extrusionOk="0">
                  <a:moveTo>
                    <a:pt x="334" y="0"/>
                  </a:moveTo>
                  <a:cubicBezTo>
                    <a:pt x="167" y="0"/>
                    <a:pt x="1" y="133"/>
                    <a:pt x="1" y="334"/>
                  </a:cubicBezTo>
                  <a:lnTo>
                    <a:pt x="1" y="2669"/>
                  </a:lnTo>
                  <a:cubicBezTo>
                    <a:pt x="1" y="2835"/>
                    <a:pt x="134" y="3002"/>
                    <a:pt x="334" y="3002"/>
                  </a:cubicBezTo>
                  <a:lnTo>
                    <a:pt x="11108" y="3002"/>
                  </a:lnTo>
                  <a:cubicBezTo>
                    <a:pt x="11275" y="3002"/>
                    <a:pt x="11442" y="2869"/>
                    <a:pt x="11442" y="2669"/>
                  </a:cubicBezTo>
                  <a:lnTo>
                    <a:pt x="11442" y="334"/>
                  </a:lnTo>
                  <a:cubicBezTo>
                    <a:pt x="11442" y="133"/>
                    <a:pt x="11275" y="0"/>
                    <a:pt x="11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6" name="Google Shape;3436;p61"/>
          <p:cNvGrpSpPr/>
          <p:nvPr/>
        </p:nvGrpSpPr>
        <p:grpSpPr>
          <a:xfrm>
            <a:off x="4735475" y="3533750"/>
            <a:ext cx="853975" cy="984075"/>
            <a:chOff x="1457050" y="1664125"/>
            <a:chExt cx="853975" cy="984075"/>
          </a:xfrm>
        </p:grpSpPr>
        <p:sp>
          <p:nvSpPr>
            <p:cNvPr id="3437" name="Google Shape;3437;p61"/>
            <p:cNvSpPr/>
            <p:nvPr/>
          </p:nvSpPr>
          <p:spPr>
            <a:xfrm>
              <a:off x="1457050" y="1664125"/>
              <a:ext cx="853975" cy="984075"/>
            </a:xfrm>
            <a:custGeom>
              <a:avLst/>
              <a:gdLst/>
              <a:ahLst/>
              <a:cxnLst/>
              <a:rect l="l" t="t" r="r" b="b"/>
              <a:pathLst>
                <a:path w="34159" h="39363" extrusionOk="0">
                  <a:moveTo>
                    <a:pt x="24318" y="1702"/>
                  </a:moveTo>
                  <a:cubicBezTo>
                    <a:pt x="25118" y="1702"/>
                    <a:pt x="25819" y="2269"/>
                    <a:pt x="26019" y="3103"/>
                  </a:cubicBezTo>
                  <a:lnTo>
                    <a:pt x="32323" y="30956"/>
                  </a:lnTo>
                  <a:cubicBezTo>
                    <a:pt x="32524" y="31857"/>
                    <a:pt x="31923" y="32824"/>
                    <a:pt x="30989" y="33024"/>
                  </a:cubicBezTo>
                  <a:lnTo>
                    <a:pt x="20682" y="35359"/>
                  </a:lnTo>
                  <a:lnTo>
                    <a:pt x="10374" y="37694"/>
                  </a:lnTo>
                  <a:cubicBezTo>
                    <a:pt x="10241" y="37728"/>
                    <a:pt x="10141" y="37728"/>
                    <a:pt x="10007" y="37728"/>
                  </a:cubicBezTo>
                  <a:cubicBezTo>
                    <a:pt x="9207" y="37728"/>
                    <a:pt x="8506" y="37194"/>
                    <a:pt x="8306" y="36360"/>
                  </a:cubicBezTo>
                  <a:lnTo>
                    <a:pt x="2002" y="8507"/>
                  </a:lnTo>
                  <a:cubicBezTo>
                    <a:pt x="1835" y="7540"/>
                    <a:pt x="2435" y="6639"/>
                    <a:pt x="3369" y="6372"/>
                  </a:cubicBezTo>
                  <a:lnTo>
                    <a:pt x="13677" y="4037"/>
                  </a:lnTo>
                  <a:lnTo>
                    <a:pt x="23951" y="1769"/>
                  </a:lnTo>
                  <a:cubicBezTo>
                    <a:pt x="24051" y="1702"/>
                    <a:pt x="24184" y="1702"/>
                    <a:pt x="24318" y="1702"/>
                  </a:cubicBezTo>
                  <a:close/>
                  <a:moveTo>
                    <a:pt x="24351" y="1"/>
                  </a:moveTo>
                  <a:cubicBezTo>
                    <a:pt x="24118" y="1"/>
                    <a:pt x="23851" y="34"/>
                    <a:pt x="23617" y="101"/>
                  </a:cubicBezTo>
                  <a:lnTo>
                    <a:pt x="13310" y="2436"/>
                  </a:lnTo>
                  <a:lnTo>
                    <a:pt x="3002" y="4771"/>
                  </a:lnTo>
                  <a:cubicBezTo>
                    <a:pt x="1168" y="5171"/>
                    <a:pt x="0" y="7006"/>
                    <a:pt x="434" y="8840"/>
                  </a:cubicBezTo>
                  <a:lnTo>
                    <a:pt x="6705" y="36694"/>
                  </a:lnTo>
                  <a:cubicBezTo>
                    <a:pt x="7039" y="38295"/>
                    <a:pt x="8440" y="39362"/>
                    <a:pt x="10041" y="39362"/>
                  </a:cubicBezTo>
                  <a:cubicBezTo>
                    <a:pt x="10308" y="39362"/>
                    <a:pt x="10541" y="39329"/>
                    <a:pt x="10808" y="39296"/>
                  </a:cubicBezTo>
                  <a:lnTo>
                    <a:pt x="21115" y="36961"/>
                  </a:lnTo>
                  <a:lnTo>
                    <a:pt x="31389" y="34626"/>
                  </a:lnTo>
                  <a:cubicBezTo>
                    <a:pt x="32290" y="34392"/>
                    <a:pt x="33024" y="33858"/>
                    <a:pt x="33524" y="33125"/>
                  </a:cubicBezTo>
                  <a:cubicBezTo>
                    <a:pt x="34025" y="32357"/>
                    <a:pt x="34158" y="31457"/>
                    <a:pt x="33991" y="30523"/>
                  </a:cubicBezTo>
                  <a:lnTo>
                    <a:pt x="27687" y="2669"/>
                  </a:lnTo>
                  <a:cubicBezTo>
                    <a:pt x="27353" y="1102"/>
                    <a:pt x="25986" y="1"/>
                    <a:pt x="2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61"/>
            <p:cNvSpPr/>
            <p:nvPr/>
          </p:nvSpPr>
          <p:spPr>
            <a:xfrm>
              <a:off x="1502075" y="1707075"/>
              <a:ext cx="768075" cy="900375"/>
            </a:xfrm>
            <a:custGeom>
              <a:avLst/>
              <a:gdLst/>
              <a:ahLst/>
              <a:cxnLst/>
              <a:rect l="l" t="t" r="r" b="b"/>
              <a:pathLst>
                <a:path w="30723" h="36015" extrusionOk="0">
                  <a:moveTo>
                    <a:pt x="22558" y="0"/>
                  </a:moveTo>
                  <a:cubicBezTo>
                    <a:pt x="22423" y="0"/>
                    <a:pt x="22286" y="17"/>
                    <a:pt x="22150" y="51"/>
                  </a:cubicBezTo>
                  <a:lnTo>
                    <a:pt x="1535" y="4687"/>
                  </a:lnTo>
                  <a:cubicBezTo>
                    <a:pt x="634" y="4921"/>
                    <a:pt x="1" y="5822"/>
                    <a:pt x="201" y="6789"/>
                  </a:cubicBezTo>
                  <a:lnTo>
                    <a:pt x="6505" y="34642"/>
                  </a:lnTo>
                  <a:cubicBezTo>
                    <a:pt x="6679" y="35455"/>
                    <a:pt x="7409" y="36015"/>
                    <a:pt x="8211" y="36015"/>
                  </a:cubicBezTo>
                  <a:cubicBezTo>
                    <a:pt x="8331" y="36015"/>
                    <a:pt x="8452" y="36002"/>
                    <a:pt x="8573" y="35976"/>
                  </a:cubicBezTo>
                  <a:lnTo>
                    <a:pt x="29188" y="31306"/>
                  </a:lnTo>
                  <a:cubicBezTo>
                    <a:pt x="30089" y="31106"/>
                    <a:pt x="30723" y="30172"/>
                    <a:pt x="30522" y="29238"/>
                  </a:cubicBezTo>
                  <a:lnTo>
                    <a:pt x="24218" y="1352"/>
                  </a:lnTo>
                  <a:cubicBezTo>
                    <a:pt x="24047" y="554"/>
                    <a:pt x="23342" y="0"/>
                    <a:pt x="225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61"/>
            <p:cNvSpPr/>
            <p:nvPr/>
          </p:nvSpPr>
          <p:spPr>
            <a:xfrm>
              <a:off x="1502075" y="1766700"/>
              <a:ext cx="472025" cy="840750"/>
            </a:xfrm>
            <a:custGeom>
              <a:avLst/>
              <a:gdLst/>
              <a:ahLst/>
              <a:cxnLst/>
              <a:rect l="l" t="t" r="r" b="b"/>
              <a:pathLst>
                <a:path w="18881" h="33630" extrusionOk="0">
                  <a:moveTo>
                    <a:pt x="11842" y="1"/>
                  </a:moveTo>
                  <a:lnTo>
                    <a:pt x="1535" y="2302"/>
                  </a:lnTo>
                  <a:cubicBezTo>
                    <a:pt x="601" y="2536"/>
                    <a:pt x="1" y="3437"/>
                    <a:pt x="201" y="4404"/>
                  </a:cubicBezTo>
                  <a:lnTo>
                    <a:pt x="6505" y="32257"/>
                  </a:lnTo>
                  <a:cubicBezTo>
                    <a:pt x="6679" y="33070"/>
                    <a:pt x="7409" y="33630"/>
                    <a:pt x="8211" y="33630"/>
                  </a:cubicBezTo>
                  <a:cubicBezTo>
                    <a:pt x="8331" y="33630"/>
                    <a:pt x="8452" y="33617"/>
                    <a:pt x="8573" y="33591"/>
                  </a:cubicBezTo>
                  <a:lnTo>
                    <a:pt x="18881" y="31256"/>
                  </a:lnTo>
                  <a:lnTo>
                    <a:pt x="11842" y="1"/>
                  </a:lnTo>
                  <a:close/>
                </a:path>
              </a:pathLst>
            </a:custGeom>
            <a:solidFill>
              <a:srgbClr val="293B56">
                <a:alpha val="1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61"/>
            <p:cNvSpPr/>
            <p:nvPr/>
          </p:nvSpPr>
          <p:spPr>
            <a:xfrm>
              <a:off x="1731400" y="2360425"/>
              <a:ext cx="50900" cy="74275"/>
            </a:xfrm>
            <a:custGeom>
              <a:avLst/>
              <a:gdLst/>
              <a:ahLst/>
              <a:cxnLst/>
              <a:rect l="l" t="t" r="r" b="b"/>
              <a:pathLst>
                <a:path w="2036" h="2971" extrusionOk="0">
                  <a:moveTo>
                    <a:pt x="1034" y="323"/>
                  </a:moveTo>
                  <a:cubicBezTo>
                    <a:pt x="1153" y="323"/>
                    <a:pt x="1262" y="354"/>
                    <a:pt x="1335" y="402"/>
                  </a:cubicBezTo>
                  <a:cubicBezTo>
                    <a:pt x="1469" y="469"/>
                    <a:pt x="1535" y="569"/>
                    <a:pt x="1569" y="736"/>
                  </a:cubicBezTo>
                  <a:cubicBezTo>
                    <a:pt x="1602" y="903"/>
                    <a:pt x="1602" y="1036"/>
                    <a:pt x="1502" y="1170"/>
                  </a:cubicBezTo>
                  <a:cubicBezTo>
                    <a:pt x="1435" y="1270"/>
                    <a:pt x="1302" y="1336"/>
                    <a:pt x="1135" y="1370"/>
                  </a:cubicBezTo>
                  <a:lnTo>
                    <a:pt x="668" y="1470"/>
                  </a:lnTo>
                  <a:lnTo>
                    <a:pt x="434" y="469"/>
                  </a:lnTo>
                  <a:lnTo>
                    <a:pt x="901" y="336"/>
                  </a:lnTo>
                  <a:cubicBezTo>
                    <a:pt x="946" y="327"/>
                    <a:pt x="991" y="323"/>
                    <a:pt x="1034" y="323"/>
                  </a:cubicBezTo>
                  <a:close/>
                  <a:moveTo>
                    <a:pt x="1140" y="1"/>
                  </a:moveTo>
                  <a:cubicBezTo>
                    <a:pt x="1043" y="1"/>
                    <a:pt x="941" y="12"/>
                    <a:pt x="835" y="35"/>
                  </a:cubicBezTo>
                  <a:lnTo>
                    <a:pt x="1" y="236"/>
                  </a:lnTo>
                  <a:lnTo>
                    <a:pt x="635" y="2971"/>
                  </a:lnTo>
                  <a:lnTo>
                    <a:pt x="1002" y="2904"/>
                  </a:lnTo>
                  <a:lnTo>
                    <a:pt x="735" y="1803"/>
                  </a:lnTo>
                  <a:lnTo>
                    <a:pt x="1202" y="1670"/>
                  </a:lnTo>
                  <a:cubicBezTo>
                    <a:pt x="1535" y="1603"/>
                    <a:pt x="1735" y="1503"/>
                    <a:pt x="1869" y="1303"/>
                  </a:cubicBezTo>
                  <a:cubicBezTo>
                    <a:pt x="2002" y="1136"/>
                    <a:pt x="2036" y="936"/>
                    <a:pt x="1969" y="636"/>
                  </a:cubicBezTo>
                  <a:cubicBezTo>
                    <a:pt x="1902" y="369"/>
                    <a:pt x="1769" y="202"/>
                    <a:pt x="1602" y="102"/>
                  </a:cubicBezTo>
                  <a:cubicBezTo>
                    <a:pt x="1473" y="38"/>
                    <a:pt x="1316" y="1"/>
                    <a:pt x="1140" y="1"/>
                  </a:cubicBezTo>
                  <a:close/>
                </a:path>
              </a:pathLst>
            </a:custGeom>
            <a:solidFill>
              <a:srgbClr val="FFC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61"/>
            <p:cNvSpPr/>
            <p:nvPr/>
          </p:nvSpPr>
          <p:spPr>
            <a:xfrm>
              <a:off x="1788950" y="2348800"/>
              <a:ext cx="63400" cy="76725"/>
            </a:xfrm>
            <a:custGeom>
              <a:avLst/>
              <a:gdLst/>
              <a:ahLst/>
              <a:cxnLst/>
              <a:rect l="l" t="t" r="r" b="b"/>
              <a:pathLst>
                <a:path w="2536" h="3069" extrusionOk="0">
                  <a:moveTo>
                    <a:pt x="734" y="400"/>
                  </a:moveTo>
                  <a:lnTo>
                    <a:pt x="1535" y="1635"/>
                  </a:lnTo>
                  <a:lnTo>
                    <a:pt x="534" y="1868"/>
                  </a:lnTo>
                  <a:lnTo>
                    <a:pt x="734" y="400"/>
                  </a:lnTo>
                  <a:close/>
                  <a:moveTo>
                    <a:pt x="868" y="0"/>
                  </a:moveTo>
                  <a:lnTo>
                    <a:pt x="434" y="67"/>
                  </a:lnTo>
                  <a:lnTo>
                    <a:pt x="0" y="3069"/>
                  </a:lnTo>
                  <a:lnTo>
                    <a:pt x="401" y="2969"/>
                  </a:lnTo>
                  <a:lnTo>
                    <a:pt x="501" y="2202"/>
                  </a:lnTo>
                  <a:lnTo>
                    <a:pt x="1735" y="1935"/>
                  </a:lnTo>
                  <a:lnTo>
                    <a:pt x="2135" y="2569"/>
                  </a:lnTo>
                  <a:lnTo>
                    <a:pt x="2536" y="250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C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61"/>
            <p:cNvSpPr/>
            <p:nvPr/>
          </p:nvSpPr>
          <p:spPr>
            <a:xfrm>
              <a:off x="1846500" y="2332950"/>
              <a:ext cx="58400" cy="74250"/>
            </a:xfrm>
            <a:custGeom>
              <a:avLst/>
              <a:gdLst/>
              <a:ahLst/>
              <a:cxnLst/>
              <a:rect l="l" t="t" r="r" b="b"/>
              <a:pathLst>
                <a:path w="2336" h="2970" extrusionOk="0">
                  <a:moveTo>
                    <a:pt x="1234" y="0"/>
                  </a:moveTo>
                  <a:cubicBezTo>
                    <a:pt x="1101" y="0"/>
                    <a:pt x="967" y="34"/>
                    <a:pt x="834" y="67"/>
                  </a:cubicBezTo>
                  <a:cubicBezTo>
                    <a:pt x="534" y="134"/>
                    <a:pt x="300" y="234"/>
                    <a:pt x="167" y="434"/>
                  </a:cubicBezTo>
                  <a:cubicBezTo>
                    <a:pt x="33" y="601"/>
                    <a:pt x="0" y="801"/>
                    <a:pt x="33" y="1068"/>
                  </a:cubicBezTo>
                  <a:cubicBezTo>
                    <a:pt x="100" y="1268"/>
                    <a:pt x="200" y="1401"/>
                    <a:pt x="334" y="1501"/>
                  </a:cubicBezTo>
                  <a:cubicBezTo>
                    <a:pt x="500" y="1601"/>
                    <a:pt x="701" y="1635"/>
                    <a:pt x="1001" y="1635"/>
                  </a:cubicBezTo>
                  <a:lnTo>
                    <a:pt x="1234" y="1601"/>
                  </a:lnTo>
                  <a:cubicBezTo>
                    <a:pt x="1434" y="1601"/>
                    <a:pt x="1601" y="1635"/>
                    <a:pt x="1701" y="1702"/>
                  </a:cubicBezTo>
                  <a:cubicBezTo>
                    <a:pt x="1801" y="1768"/>
                    <a:pt x="1835" y="1835"/>
                    <a:pt x="1868" y="1968"/>
                  </a:cubicBezTo>
                  <a:cubicBezTo>
                    <a:pt x="1901" y="2135"/>
                    <a:pt x="1901" y="2269"/>
                    <a:pt x="1801" y="2369"/>
                  </a:cubicBezTo>
                  <a:cubicBezTo>
                    <a:pt x="1701" y="2502"/>
                    <a:pt x="1535" y="2569"/>
                    <a:pt x="1334" y="2602"/>
                  </a:cubicBezTo>
                  <a:cubicBezTo>
                    <a:pt x="1240" y="2626"/>
                    <a:pt x="1129" y="2649"/>
                    <a:pt x="1025" y="2649"/>
                  </a:cubicBezTo>
                  <a:cubicBezTo>
                    <a:pt x="982" y="2649"/>
                    <a:pt x="940" y="2645"/>
                    <a:pt x="901" y="2636"/>
                  </a:cubicBezTo>
                  <a:cubicBezTo>
                    <a:pt x="734" y="2636"/>
                    <a:pt x="567" y="2602"/>
                    <a:pt x="400" y="2569"/>
                  </a:cubicBezTo>
                  <a:lnTo>
                    <a:pt x="400" y="2569"/>
                  </a:lnTo>
                  <a:lnTo>
                    <a:pt x="500" y="2936"/>
                  </a:lnTo>
                  <a:cubicBezTo>
                    <a:pt x="667" y="2969"/>
                    <a:pt x="801" y="2969"/>
                    <a:pt x="967" y="2969"/>
                  </a:cubicBezTo>
                  <a:cubicBezTo>
                    <a:pt x="1134" y="2969"/>
                    <a:pt x="1268" y="2936"/>
                    <a:pt x="1401" y="2902"/>
                  </a:cubicBezTo>
                  <a:cubicBezTo>
                    <a:pt x="1735" y="2836"/>
                    <a:pt x="1968" y="2702"/>
                    <a:pt x="2135" y="2535"/>
                  </a:cubicBezTo>
                  <a:cubicBezTo>
                    <a:pt x="2268" y="2369"/>
                    <a:pt x="2335" y="2135"/>
                    <a:pt x="2268" y="1868"/>
                  </a:cubicBezTo>
                  <a:cubicBezTo>
                    <a:pt x="2202" y="1635"/>
                    <a:pt x="2102" y="1468"/>
                    <a:pt x="1935" y="1368"/>
                  </a:cubicBezTo>
                  <a:cubicBezTo>
                    <a:pt x="1768" y="1268"/>
                    <a:pt x="1568" y="1235"/>
                    <a:pt x="1268" y="1235"/>
                  </a:cubicBezTo>
                  <a:lnTo>
                    <a:pt x="1034" y="1235"/>
                  </a:lnTo>
                  <a:cubicBezTo>
                    <a:pt x="976" y="1244"/>
                    <a:pt x="920" y="1248"/>
                    <a:pt x="869" y="1248"/>
                  </a:cubicBezTo>
                  <a:cubicBezTo>
                    <a:pt x="745" y="1248"/>
                    <a:pt x="648" y="1225"/>
                    <a:pt x="601" y="1201"/>
                  </a:cubicBezTo>
                  <a:cubicBezTo>
                    <a:pt x="500" y="1134"/>
                    <a:pt x="434" y="1068"/>
                    <a:pt x="400" y="934"/>
                  </a:cubicBezTo>
                  <a:cubicBezTo>
                    <a:pt x="367" y="801"/>
                    <a:pt x="400" y="667"/>
                    <a:pt x="500" y="567"/>
                  </a:cubicBezTo>
                  <a:cubicBezTo>
                    <a:pt x="601" y="467"/>
                    <a:pt x="734" y="401"/>
                    <a:pt x="934" y="334"/>
                  </a:cubicBezTo>
                  <a:cubicBezTo>
                    <a:pt x="1068" y="301"/>
                    <a:pt x="1201" y="301"/>
                    <a:pt x="1334" y="301"/>
                  </a:cubicBezTo>
                  <a:cubicBezTo>
                    <a:pt x="1434" y="301"/>
                    <a:pt x="1601" y="334"/>
                    <a:pt x="1735" y="367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rgbClr val="FFC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61"/>
            <p:cNvSpPr/>
            <p:nvPr/>
          </p:nvSpPr>
          <p:spPr>
            <a:xfrm>
              <a:off x="1905700" y="2319600"/>
              <a:ext cx="58400" cy="74250"/>
            </a:xfrm>
            <a:custGeom>
              <a:avLst/>
              <a:gdLst/>
              <a:ahLst/>
              <a:cxnLst/>
              <a:rect l="l" t="t" r="r" b="b"/>
              <a:pathLst>
                <a:path w="2336" h="2970" extrusionOk="0">
                  <a:moveTo>
                    <a:pt x="1268" y="1"/>
                  </a:moveTo>
                  <a:cubicBezTo>
                    <a:pt x="1101" y="1"/>
                    <a:pt x="968" y="1"/>
                    <a:pt x="868" y="34"/>
                  </a:cubicBezTo>
                  <a:cubicBezTo>
                    <a:pt x="568" y="101"/>
                    <a:pt x="334" y="234"/>
                    <a:pt x="201" y="401"/>
                  </a:cubicBezTo>
                  <a:cubicBezTo>
                    <a:pt x="67" y="601"/>
                    <a:pt x="0" y="801"/>
                    <a:pt x="67" y="1035"/>
                  </a:cubicBezTo>
                  <a:cubicBezTo>
                    <a:pt x="101" y="1268"/>
                    <a:pt x="201" y="1402"/>
                    <a:pt x="367" y="1502"/>
                  </a:cubicBezTo>
                  <a:cubicBezTo>
                    <a:pt x="501" y="1568"/>
                    <a:pt x="734" y="1635"/>
                    <a:pt x="1035" y="1635"/>
                  </a:cubicBezTo>
                  <a:lnTo>
                    <a:pt x="1268" y="1602"/>
                  </a:lnTo>
                  <a:cubicBezTo>
                    <a:pt x="1468" y="1602"/>
                    <a:pt x="1602" y="1635"/>
                    <a:pt x="1702" y="1702"/>
                  </a:cubicBezTo>
                  <a:cubicBezTo>
                    <a:pt x="1802" y="1735"/>
                    <a:pt x="1868" y="1835"/>
                    <a:pt x="1902" y="1969"/>
                  </a:cubicBezTo>
                  <a:cubicBezTo>
                    <a:pt x="1935" y="2135"/>
                    <a:pt x="1902" y="2269"/>
                    <a:pt x="1802" y="2369"/>
                  </a:cubicBezTo>
                  <a:cubicBezTo>
                    <a:pt x="1702" y="2469"/>
                    <a:pt x="1568" y="2569"/>
                    <a:pt x="1335" y="2602"/>
                  </a:cubicBezTo>
                  <a:cubicBezTo>
                    <a:pt x="1201" y="2636"/>
                    <a:pt x="1068" y="2636"/>
                    <a:pt x="901" y="2636"/>
                  </a:cubicBezTo>
                  <a:cubicBezTo>
                    <a:pt x="768" y="2636"/>
                    <a:pt x="601" y="2602"/>
                    <a:pt x="434" y="2536"/>
                  </a:cubicBezTo>
                  <a:lnTo>
                    <a:pt x="434" y="2536"/>
                  </a:lnTo>
                  <a:lnTo>
                    <a:pt x="501" y="2936"/>
                  </a:lnTo>
                  <a:cubicBezTo>
                    <a:pt x="668" y="2969"/>
                    <a:pt x="834" y="2969"/>
                    <a:pt x="1001" y="2969"/>
                  </a:cubicBezTo>
                  <a:cubicBezTo>
                    <a:pt x="1135" y="2969"/>
                    <a:pt x="1301" y="2936"/>
                    <a:pt x="1401" y="2903"/>
                  </a:cubicBezTo>
                  <a:cubicBezTo>
                    <a:pt x="1768" y="2836"/>
                    <a:pt x="2002" y="2703"/>
                    <a:pt x="2169" y="2536"/>
                  </a:cubicBezTo>
                  <a:cubicBezTo>
                    <a:pt x="2302" y="2336"/>
                    <a:pt x="2335" y="2135"/>
                    <a:pt x="2269" y="1869"/>
                  </a:cubicBezTo>
                  <a:cubicBezTo>
                    <a:pt x="2235" y="1635"/>
                    <a:pt x="2135" y="1468"/>
                    <a:pt x="1969" y="1368"/>
                  </a:cubicBezTo>
                  <a:cubicBezTo>
                    <a:pt x="1802" y="1268"/>
                    <a:pt x="1568" y="1235"/>
                    <a:pt x="1301" y="1235"/>
                  </a:cubicBezTo>
                  <a:lnTo>
                    <a:pt x="1068" y="1235"/>
                  </a:lnTo>
                  <a:cubicBezTo>
                    <a:pt x="834" y="1235"/>
                    <a:pt x="701" y="1235"/>
                    <a:pt x="601" y="1168"/>
                  </a:cubicBezTo>
                  <a:cubicBezTo>
                    <a:pt x="534" y="1135"/>
                    <a:pt x="467" y="1068"/>
                    <a:pt x="434" y="935"/>
                  </a:cubicBezTo>
                  <a:cubicBezTo>
                    <a:pt x="401" y="801"/>
                    <a:pt x="434" y="668"/>
                    <a:pt x="534" y="568"/>
                  </a:cubicBezTo>
                  <a:cubicBezTo>
                    <a:pt x="601" y="468"/>
                    <a:pt x="768" y="368"/>
                    <a:pt x="968" y="334"/>
                  </a:cubicBezTo>
                  <a:cubicBezTo>
                    <a:pt x="1068" y="301"/>
                    <a:pt x="1201" y="301"/>
                    <a:pt x="1335" y="301"/>
                  </a:cubicBezTo>
                  <a:cubicBezTo>
                    <a:pt x="1468" y="301"/>
                    <a:pt x="1602" y="334"/>
                    <a:pt x="1768" y="368"/>
                  </a:cubicBezTo>
                  <a:lnTo>
                    <a:pt x="1702" y="1"/>
                  </a:lnTo>
                  <a:close/>
                </a:path>
              </a:pathLst>
            </a:custGeom>
            <a:solidFill>
              <a:srgbClr val="FFC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61"/>
            <p:cNvSpPr/>
            <p:nvPr/>
          </p:nvSpPr>
          <p:spPr>
            <a:xfrm>
              <a:off x="1965750" y="2307600"/>
              <a:ext cx="50875" cy="74575"/>
            </a:xfrm>
            <a:custGeom>
              <a:avLst/>
              <a:gdLst/>
              <a:ahLst/>
              <a:cxnLst/>
              <a:rect l="l" t="t" r="r" b="b"/>
              <a:pathLst>
                <a:path w="2035" h="2983" extrusionOk="0">
                  <a:moveTo>
                    <a:pt x="1124" y="325"/>
                  </a:moveTo>
                  <a:cubicBezTo>
                    <a:pt x="1206" y="325"/>
                    <a:pt x="1276" y="341"/>
                    <a:pt x="1334" y="381"/>
                  </a:cubicBezTo>
                  <a:cubicBezTo>
                    <a:pt x="1468" y="447"/>
                    <a:pt x="1535" y="581"/>
                    <a:pt x="1568" y="747"/>
                  </a:cubicBezTo>
                  <a:cubicBezTo>
                    <a:pt x="1601" y="914"/>
                    <a:pt x="1601" y="1048"/>
                    <a:pt x="1535" y="1148"/>
                  </a:cubicBezTo>
                  <a:cubicBezTo>
                    <a:pt x="1435" y="1248"/>
                    <a:pt x="1334" y="1348"/>
                    <a:pt x="1168" y="1381"/>
                  </a:cubicBezTo>
                  <a:lnTo>
                    <a:pt x="701" y="1481"/>
                  </a:lnTo>
                  <a:lnTo>
                    <a:pt x="467" y="447"/>
                  </a:lnTo>
                  <a:lnTo>
                    <a:pt x="934" y="347"/>
                  </a:lnTo>
                  <a:cubicBezTo>
                    <a:pt x="1003" y="333"/>
                    <a:pt x="1067" y="325"/>
                    <a:pt x="1124" y="325"/>
                  </a:cubicBezTo>
                  <a:close/>
                  <a:moveTo>
                    <a:pt x="1229" y="0"/>
                  </a:moveTo>
                  <a:cubicBezTo>
                    <a:pt x="1114" y="0"/>
                    <a:pt x="984" y="17"/>
                    <a:pt x="834" y="47"/>
                  </a:cubicBezTo>
                  <a:lnTo>
                    <a:pt x="0" y="214"/>
                  </a:lnTo>
                  <a:lnTo>
                    <a:pt x="634" y="2982"/>
                  </a:lnTo>
                  <a:lnTo>
                    <a:pt x="1001" y="2882"/>
                  </a:lnTo>
                  <a:lnTo>
                    <a:pt x="767" y="1782"/>
                  </a:lnTo>
                  <a:lnTo>
                    <a:pt x="1234" y="1681"/>
                  </a:lnTo>
                  <a:cubicBezTo>
                    <a:pt x="1535" y="1615"/>
                    <a:pt x="1735" y="1481"/>
                    <a:pt x="1868" y="1315"/>
                  </a:cubicBezTo>
                  <a:cubicBezTo>
                    <a:pt x="2002" y="1148"/>
                    <a:pt x="2035" y="914"/>
                    <a:pt x="1968" y="647"/>
                  </a:cubicBezTo>
                  <a:cubicBezTo>
                    <a:pt x="1902" y="381"/>
                    <a:pt x="1768" y="180"/>
                    <a:pt x="1601" y="80"/>
                  </a:cubicBezTo>
                  <a:cubicBezTo>
                    <a:pt x="1491" y="25"/>
                    <a:pt x="1371" y="0"/>
                    <a:pt x="1229" y="0"/>
                  </a:cubicBezTo>
                  <a:close/>
                </a:path>
              </a:pathLst>
            </a:custGeom>
            <a:solidFill>
              <a:srgbClr val="FFC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61"/>
            <p:cNvSpPr/>
            <p:nvPr/>
          </p:nvSpPr>
          <p:spPr>
            <a:xfrm>
              <a:off x="2024125" y="2291775"/>
              <a:ext cx="68400" cy="73200"/>
            </a:xfrm>
            <a:custGeom>
              <a:avLst/>
              <a:gdLst/>
              <a:ahLst/>
              <a:cxnLst/>
              <a:rect l="l" t="t" r="r" b="b"/>
              <a:pathLst>
                <a:path w="2736" h="2928" extrusionOk="0">
                  <a:moveTo>
                    <a:pt x="1321" y="321"/>
                  </a:moveTo>
                  <a:cubicBezTo>
                    <a:pt x="1520" y="321"/>
                    <a:pt x="1686" y="389"/>
                    <a:pt x="1835" y="513"/>
                  </a:cubicBezTo>
                  <a:cubicBezTo>
                    <a:pt x="2035" y="680"/>
                    <a:pt x="2168" y="913"/>
                    <a:pt x="2235" y="1280"/>
                  </a:cubicBezTo>
                  <a:cubicBezTo>
                    <a:pt x="2335" y="1614"/>
                    <a:pt x="2302" y="1914"/>
                    <a:pt x="2202" y="2148"/>
                  </a:cubicBezTo>
                  <a:cubicBezTo>
                    <a:pt x="2068" y="2381"/>
                    <a:pt x="1902" y="2515"/>
                    <a:pt x="1635" y="2581"/>
                  </a:cubicBezTo>
                  <a:cubicBezTo>
                    <a:pt x="1550" y="2602"/>
                    <a:pt x="1466" y="2614"/>
                    <a:pt x="1383" y="2614"/>
                  </a:cubicBezTo>
                  <a:cubicBezTo>
                    <a:pt x="1206" y="2614"/>
                    <a:pt x="1038" y="2562"/>
                    <a:pt x="901" y="2448"/>
                  </a:cubicBezTo>
                  <a:cubicBezTo>
                    <a:pt x="701" y="2281"/>
                    <a:pt x="567" y="2014"/>
                    <a:pt x="501" y="1681"/>
                  </a:cubicBezTo>
                  <a:cubicBezTo>
                    <a:pt x="400" y="1314"/>
                    <a:pt x="434" y="1014"/>
                    <a:pt x="534" y="780"/>
                  </a:cubicBezTo>
                  <a:cubicBezTo>
                    <a:pt x="667" y="547"/>
                    <a:pt x="834" y="413"/>
                    <a:pt x="1101" y="346"/>
                  </a:cubicBezTo>
                  <a:cubicBezTo>
                    <a:pt x="1179" y="329"/>
                    <a:pt x="1252" y="321"/>
                    <a:pt x="1321" y="321"/>
                  </a:cubicBezTo>
                  <a:close/>
                  <a:moveTo>
                    <a:pt x="1388" y="0"/>
                  </a:moveTo>
                  <a:cubicBezTo>
                    <a:pt x="1276" y="0"/>
                    <a:pt x="1158" y="15"/>
                    <a:pt x="1034" y="46"/>
                  </a:cubicBezTo>
                  <a:cubicBezTo>
                    <a:pt x="667" y="146"/>
                    <a:pt x="400" y="346"/>
                    <a:pt x="200" y="647"/>
                  </a:cubicBezTo>
                  <a:cubicBezTo>
                    <a:pt x="34" y="947"/>
                    <a:pt x="0" y="1314"/>
                    <a:pt x="100" y="1747"/>
                  </a:cubicBezTo>
                  <a:cubicBezTo>
                    <a:pt x="200" y="2181"/>
                    <a:pt x="400" y="2515"/>
                    <a:pt x="667" y="2715"/>
                  </a:cubicBezTo>
                  <a:cubicBezTo>
                    <a:pt x="875" y="2853"/>
                    <a:pt x="1098" y="2928"/>
                    <a:pt x="1348" y="2928"/>
                  </a:cubicBezTo>
                  <a:cubicBezTo>
                    <a:pt x="1460" y="2928"/>
                    <a:pt x="1577" y="2913"/>
                    <a:pt x="1701" y="2882"/>
                  </a:cubicBezTo>
                  <a:cubicBezTo>
                    <a:pt x="2068" y="2815"/>
                    <a:pt x="2369" y="2615"/>
                    <a:pt x="2535" y="2281"/>
                  </a:cubicBezTo>
                  <a:cubicBezTo>
                    <a:pt x="2702" y="1981"/>
                    <a:pt x="2735" y="1614"/>
                    <a:pt x="2635" y="1180"/>
                  </a:cubicBezTo>
                  <a:cubicBezTo>
                    <a:pt x="2535" y="747"/>
                    <a:pt x="2335" y="446"/>
                    <a:pt x="2068" y="213"/>
                  </a:cubicBezTo>
                  <a:cubicBezTo>
                    <a:pt x="1861" y="75"/>
                    <a:pt x="1638" y="0"/>
                    <a:pt x="1388" y="0"/>
                  </a:cubicBezTo>
                  <a:close/>
                </a:path>
              </a:pathLst>
            </a:custGeom>
            <a:solidFill>
              <a:srgbClr val="FFC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61"/>
            <p:cNvSpPr/>
            <p:nvPr/>
          </p:nvSpPr>
          <p:spPr>
            <a:xfrm>
              <a:off x="2096675" y="2277825"/>
              <a:ext cx="69225" cy="74325"/>
            </a:xfrm>
            <a:custGeom>
              <a:avLst/>
              <a:gdLst/>
              <a:ahLst/>
              <a:cxnLst/>
              <a:rect l="l" t="t" r="r" b="b"/>
              <a:pathLst>
                <a:path w="2769" h="2973" extrusionOk="0">
                  <a:moveTo>
                    <a:pt x="1060" y="323"/>
                  </a:moveTo>
                  <a:cubicBezTo>
                    <a:pt x="1176" y="323"/>
                    <a:pt x="1264" y="347"/>
                    <a:pt x="1335" y="371"/>
                  </a:cubicBezTo>
                  <a:cubicBezTo>
                    <a:pt x="1468" y="437"/>
                    <a:pt x="1535" y="537"/>
                    <a:pt x="1568" y="704"/>
                  </a:cubicBezTo>
                  <a:cubicBezTo>
                    <a:pt x="1601" y="871"/>
                    <a:pt x="1568" y="1004"/>
                    <a:pt x="1501" y="1105"/>
                  </a:cubicBezTo>
                  <a:cubicBezTo>
                    <a:pt x="1435" y="1205"/>
                    <a:pt x="1301" y="1271"/>
                    <a:pt x="1134" y="1338"/>
                  </a:cubicBezTo>
                  <a:lnTo>
                    <a:pt x="667" y="1438"/>
                  </a:lnTo>
                  <a:lnTo>
                    <a:pt x="434" y="471"/>
                  </a:lnTo>
                  <a:lnTo>
                    <a:pt x="901" y="337"/>
                  </a:lnTo>
                  <a:cubicBezTo>
                    <a:pt x="959" y="328"/>
                    <a:pt x="1012" y="323"/>
                    <a:pt x="1060" y="323"/>
                  </a:cubicBezTo>
                  <a:close/>
                  <a:moveTo>
                    <a:pt x="1176" y="1"/>
                  </a:moveTo>
                  <a:cubicBezTo>
                    <a:pt x="1074" y="1"/>
                    <a:pt x="962" y="12"/>
                    <a:pt x="834" y="37"/>
                  </a:cubicBezTo>
                  <a:lnTo>
                    <a:pt x="0" y="237"/>
                  </a:lnTo>
                  <a:lnTo>
                    <a:pt x="634" y="2973"/>
                  </a:lnTo>
                  <a:lnTo>
                    <a:pt x="1001" y="2906"/>
                  </a:lnTo>
                  <a:lnTo>
                    <a:pt x="734" y="1738"/>
                  </a:lnTo>
                  <a:lnTo>
                    <a:pt x="1134" y="1638"/>
                  </a:lnTo>
                  <a:cubicBezTo>
                    <a:pt x="1203" y="1624"/>
                    <a:pt x="1261" y="1616"/>
                    <a:pt x="1312" y="1616"/>
                  </a:cubicBezTo>
                  <a:cubicBezTo>
                    <a:pt x="1384" y="1616"/>
                    <a:pt x="1443" y="1633"/>
                    <a:pt x="1501" y="1672"/>
                  </a:cubicBezTo>
                  <a:cubicBezTo>
                    <a:pt x="1601" y="1705"/>
                    <a:pt x="1735" y="1805"/>
                    <a:pt x="1868" y="1972"/>
                  </a:cubicBezTo>
                  <a:lnTo>
                    <a:pt x="2369" y="2572"/>
                  </a:lnTo>
                  <a:lnTo>
                    <a:pt x="2769" y="2506"/>
                  </a:lnTo>
                  <a:lnTo>
                    <a:pt x="2235" y="1838"/>
                  </a:lnTo>
                  <a:cubicBezTo>
                    <a:pt x="2102" y="1705"/>
                    <a:pt x="2002" y="1605"/>
                    <a:pt x="1902" y="1505"/>
                  </a:cubicBezTo>
                  <a:cubicBezTo>
                    <a:pt x="1802" y="1438"/>
                    <a:pt x="1735" y="1405"/>
                    <a:pt x="1635" y="1405"/>
                  </a:cubicBezTo>
                  <a:cubicBezTo>
                    <a:pt x="1768" y="1305"/>
                    <a:pt x="1868" y="1205"/>
                    <a:pt x="1935" y="1071"/>
                  </a:cubicBezTo>
                  <a:cubicBezTo>
                    <a:pt x="2002" y="938"/>
                    <a:pt x="2002" y="804"/>
                    <a:pt x="1968" y="638"/>
                  </a:cubicBezTo>
                  <a:cubicBezTo>
                    <a:pt x="1902" y="371"/>
                    <a:pt x="1768" y="171"/>
                    <a:pt x="1601" y="70"/>
                  </a:cubicBezTo>
                  <a:cubicBezTo>
                    <a:pt x="1478" y="29"/>
                    <a:pt x="1341" y="1"/>
                    <a:pt x="1176" y="1"/>
                  </a:cubicBezTo>
                  <a:close/>
                </a:path>
              </a:pathLst>
            </a:custGeom>
            <a:solidFill>
              <a:srgbClr val="FFC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61"/>
            <p:cNvSpPr/>
            <p:nvPr/>
          </p:nvSpPr>
          <p:spPr>
            <a:xfrm>
              <a:off x="2145875" y="2259550"/>
              <a:ext cx="60075" cy="75925"/>
            </a:xfrm>
            <a:custGeom>
              <a:avLst/>
              <a:gdLst/>
              <a:ahLst/>
              <a:cxnLst/>
              <a:rect l="l" t="t" r="r" b="b"/>
              <a:pathLst>
                <a:path w="2403" h="3037" extrusionOk="0">
                  <a:moveTo>
                    <a:pt x="2335" y="1"/>
                  </a:moveTo>
                  <a:lnTo>
                    <a:pt x="0" y="535"/>
                  </a:lnTo>
                  <a:lnTo>
                    <a:pt x="67" y="835"/>
                  </a:lnTo>
                  <a:lnTo>
                    <a:pt x="1034" y="601"/>
                  </a:lnTo>
                  <a:lnTo>
                    <a:pt x="1601" y="3036"/>
                  </a:lnTo>
                  <a:lnTo>
                    <a:pt x="1968" y="2970"/>
                  </a:lnTo>
                  <a:lnTo>
                    <a:pt x="1435" y="535"/>
                  </a:lnTo>
                  <a:lnTo>
                    <a:pt x="2402" y="301"/>
                  </a:lnTo>
                  <a:lnTo>
                    <a:pt x="2335" y="1"/>
                  </a:lnTo>
                  <a:close/>
                </a:path>
              </a:pathLst>
            </a:custGeom>
            <a:solidFill>
              <a:srgbClr val="FFC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61"/>
            <p:cNvSpPr/>
            <p:nvPr/>
          </p:nvSpPr>
          <p:spPr>
            <a:xfrm>
              <a:off x="1681375" y="1896950"/>
              <a:ext cx="371125" cy="337725"/>
            </a:xfrm>
            <a:custGeom>
              <a:avLst/>
              <a:gdLst/>
              <a:ahLst/>
              <a:cxnLst/>
              <a:rect l="l" t="t" r="r" b="b"/>
              <a:pathLst>
                <a:path w="14845" h="13509" extrusionOk="0">
                  <a:moveTo>
                    <a:pt x="8907" y="995"/>
                  </a:moveTo>
                  <a:lnTo>
                    <a:pt x="8907" y="995"/>
                  </a:lnTo>
                  <a:cubicBezTo>
                    <a:pt x="10875" y="1529"/>
                    <a:pt x="12509" y="3030"/>
                    <a:pt x="13076" y="5031"/>
                  </a:cubicBezTo>
                  <a:lnTo>
                    <a:pt x="11642" y="5365"/>
                  </a:lnTo>
                  <a:cubicBezTo>
                    <a:pt x="11142" y="3497"/>
                    <a:pt x="10141" y="1896"/>
                    <a:pt x="8907" y="995"/>
                  </a:cubicBezTo>
                  <a:close/>
                  <a:moveTo>
                    <a:pt x="7272" y="995"/>
                  </a:moveTo>
                  <a:lnTo>
                    <a:pt x="7272" y="995"/>
                  </a:lnTo>
                  <a:cubicBezTo>
                    <a:pt x="8807" y="1395"/>
                    <a:pt x="10208" y="3163"/>
                    <a:pt x="10875" y="5532"/>
                  </a:cubicBezTo>
                  <a:lnTo>
                    <a:pt x="9240" y="5899"/>
                  </a:lnTo>
                  <a:cubicBezTo>
                    <a:pt x="8873" y="4364"/>
                    <a:pt x="8173" y="2163"/>
                    <a:pt x="7272" y="995"/>
                  </a:cubicBezTo>
                  <a:close/>
                  <a:moveTo>
                    <a:pt x="6102" y="958"/>
                  </a:moveTo>
                  <a:cubicBezTo>
                    <a:pt x="6474" y="958"/>
                    <a:pt x="7663" y="2630"/>
                    <a:pt x="8473" y="6066"/>
                  </a:cubicBezTo>
                  <a:lnTo>
                    <a:pt x="6138" y="6633"/>
                  </a:lnTo>
                  <a:cubicBezTo>
                    <a:pt x="5371" y="3030"/>
                    <a:pt x="5738" y="1029"/>
                    <a:pt x="6071" y="962"/>
                  </a:cubicBezTo>
                  <a:cubicBezTo>
                    <a:pt x="6081" y="959"/>
                    <a:pt x="6091" y="958"/>
                    <a:pt x="6102" y="958"/>
                  </a:cubicBezTo>
                  <a:close/>
                  <a:moveTo>
                    <a:pt x="5004" y="1496"/>
                  </a:moveTo>
                  <a:cubicBezTo>
                    <a:pt x="4704" y="2897"/>
                    <a:pt x="5037" y="5198"/>
                    <a:pt x="5338" y="6766"/>
                  </a:cubicBezTo>
                  <a:lnTo>
                    <a:pt x="3703" y="7166"/>
                  </a:lnTo>
                  <a:cubicBezTo>
                    <a:pt x="3303" y="4731"/>
                    <a:pt x="3836" y="2530"/>
                    <a:pt x="5004" y="1496"/>
                  </a:cubicBezTo>
                  <a:close/>
                  <a:moveTo>
                    <a:pt x="3503" y="2229"/>
                  </a:moveTo>
                  <a:lnTo>
                    <a:pt x="3503" y="2229"/>
                  </a:lnTo>
                  <a:cubicBezTo>
                    <a:pt x="2836" y="3564"/>
                    <a:pt x="2569" y="5398"/>
                    <a:pt x="2969" y="7333"/>
                  </a:cubicBezTo>
                  <a:lnTo>
                    <a:pt x="1501" y="7667"/>
                  </a:lnTo>
                  <a:cubicBezTo>
                    <a:pt x="1168" y="5565"/>
                    <a:pt x="2002" y="3530"/>
                    <a:pt x="3503" y="2229"/>
                  </a:cubicBezTo>
                  <a:close/>
                  <a:moveTo>
                    <a:pt x="13243" y="5832"/>
                  </a:moveTo>
                  <a:lnTo>
                    <a:pt x="13243" y="5832"/>
                  </a:lnTo>
                  <a:cubicBezTo>
                    <a:pt x="13643" y="7900"/>
                    <a:pt x="12810" y="9968"/>
                    <a:pt x="11242" y="11303"/>
                  </a:cubicBezTo>
                  <a:cubicBezTo>
                    <a:pt x="11909" y="9968"/>
                    <a:pt x="12176" y="8067"/>
                    <a:pt x="11775" y="6166"/>
                  </a:cubicBezTo>
                  <a:lnTo>
                    <a:pt x="13243" y="5832"/>
                  </a:lnTo>
                  <a:close/>
                  <a:moveTo>
                    <a:pt x="11042" y="6299"/>
                  </a:moveTo>
                  <a:lnTo>
                    <a:pt x="11042" y="6299"/>
                  </a:lnTo>
                  <a:cubicBezTo>
                    <a:pt x="11509" y="8734"/>
                    <a:pt x="10975" y="10969"/>
                    <a:pt x="9741" y="12003"/>
                  </a:cubicBezTo>
                  <a:cubicBezTo>
                    <a:pt x="10041" y="10535"/>
                    <a:pt x="9707" y="8234"/>
                    <a:pt x="9407" y="6666"/>
                  </a:cubicBezTo>
                  <a:lnTo>
                    <a:pt x="11042" y="6299"/>
                  </a:lnTo>
                  <a:close/>
                  <a:moveTo>
                    <a:pt x="3136" y="8067"/>
                  </a:moveTo>
                  <a:cubicBezTo>
                    <a:pt x="3636" y="10002"/>
                    <a:pt x="4637" y="11536"/>
                    <a:pt x="5838" y="12503"/>
                  </a:cubicBezTo>
                  <a:cubicBezTo>
                    <a:pt x="3870" y="11970"/>
                    <a:pt x="2302" y="10469"/>
                    <a:pt x="1668" y="8401"/>
                  </a:cubicBezTo>
                  <a:lnTo>
                    <a:pt x="3136" y="8067"/>
                  </a:lnTo>
                  <a:close/>
                  <a:moveTo>
                    <a:pt x="5538" y="7533"/>
                  </a:moveTo>
                  <a:cubicBezTo>
                    <a:pt x="5905" y="9068"/>
                    <a:pt x="6638" y="11336"/>
                    <a:pt x="7506" y="12503"/>
                  </a:cubicBezTo>
                  <a:cubicBezTo>
                    <a:pt x="6005" y="12070"/>
                    <a:pt x="4537" y="10302"/>
                    <a:pt x="3903" y="7900"/>
                  </a:cubicBezTo>
                  <a:lnTo>
                    <a:pt x="5538" y="7533"/>
                  </a:lnTo>
                  <a:close/>
                  <a:moveTo>
                    <a:pt x="8640" y="6866"/>
                  </a:moveTo>
                  <a:cubicBezTo>
                    <a:pt x="9407" y="10469"/>
                    <a:pt x="9040" y="12503"/>
                    <a:pt x="8707" y="12570"/>
                  </a:cubicBezTo>
                  <a:cubicBezTo>
                    <a:pt x="8697" y="12573"/>
                    <a:pt x="8687" y="12574"/>
                    <a:pt x="8676" y="12574"/>
                  </a:cubicBezTo>
                  <a:cubicBezTo>
                    <a:pt x="8305" y="12574"/>
                    <a:pt x="7148" y="10901"/>
                    <a:pt x="6305" y="7400"/>
                  </a:cubicBezTo>
                  <a:lnTo>
                    <a:pt x="8640" y="6866"/>
                  </a:lnTo>
                  <a:close/>
                  <a:moveTo>
                    <a:pt x="7377" y="1"/>
                  </a:moveTo>
                  <a:cubicBezTo>
                    <a:pt x="6891" y="1"/>
                    <a:pt x="6398" y="53"/>
                    <a:pt x="5905" y="161"/>
                  </a:cubicBezTo>
                  <a:cubicBezTo>
                    <a:pt x="2269" y="995"/>
                    <a:pt x="0" y="4564"/>
                    <a:pt x="834" y="8234"/>
                  </a:cubicBezTo>
                  <a:cubicBezTo>
                    <a:pt x="1553" y="11366"/>
                    <a:pt x="4301" y="13508"/>
                    <a:pt x="7395" y="13508"/>
                  </a:cubicBezTo>
                  <a:cubicBezTo>
                    <a:pt x="7892" y="13508"/>
                    <a:pt x="8399" y="13453"/>
                    <a:pt x="8907" y="13337"/>
                  </a:cubicBezTo>
                  <a:cubicBezTo>
                    <a:pt x="12543" y="12503"/>
                    <a:pt x="14844" y="8901"/>
                    <a:pt x="14010" y="5232"/>
                  </a:cubicBezTo>
                  <a:cubicBezTo>
                    <a:pt x="13290" y="2118"/>
                    <a:pt x="10475" y="1"/>
                    <a:pt x="7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3A82E9-D915-4BAF-ACA8-51999DCBEE69}"/>
              </a:ext>
            </a:extLst>
          </p:cNvPr>
          <p:cNvSpPr/>
          <p:nvPr/>
        </p:nvSpPr>
        <p:spPr>
          <a:xfrm>
            <a:off x="606524" y="1298713"/>
            <a:ext cx="3596532" cy="2395224"/>
          </a:xfrm>
          <a:prstGeom prst="roundRect">
            <a:avLst>
              <a:gd name="adj" fmla="val 7538"/>
            </a:avLst>
          </a:prstGeom>
          <a:solidFill>
            <a:srgbClr val="6A90AB"/>
          </a:solidFill>
          <a:ln w="57150">
            <a:solidFill>
              <a:schemeClr val="bg2"/>
            </a:solidFill>
          </a:ln>
          <a:effectLst>
            <a:glow rad="63500">
              <a:srgbClr val="646158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3" action="ppaction://hlinkfile"/>
            <a:extLst>
              <a:ext uri="{FF2B5EF4-FFF2-40B4-BE49-F238E27FC236}">
                <a16:creationId xmlns:a16="http://schemas.microsoft.com/office/drawing/2014/main" id="{8084E41F-5AD0-4B40-8284-F79A3F70B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44" y="2062962"/>
            <a:ext cx="3070791" cy="7378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37"/>
          <p:cNvSpPr/>
          <p:nvPr/>
        </p:nvSpPr>
        <p:spPr>
          <a:xfrm>
            <a:off x="4788550" y="709900"/>
            <a:ext cx="3261600" cy="3975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37"/>
          <p:cNvSpPr txBox="1">
            <a:spLocks noGrp="1"/>
          </p:cNvSpPr>
          <p:nvPr>
            <p:ph type="subTitle" idx="2"/>
          </p:nvPr>
        </p:nvSpPr>
        <p:spPr>
          <a:xfrm>
            <a:off x="5728225" y="1271992"/>
            <a:ext cx="1936500" cy="5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Trip Tips</a:t>
            </a:r>
            <a:endParaRPr dirty="0"/>
          </a:p>
        </p:txBody>
      </p:sp>
      <p:sp>
        <p:nvSpPr>
          <p:cNvPr id="1560" name="Google Shape;1560;p37"/>
          <p:cNvSpPr txBox="1">
            <a:spLocks noGrp="1"/>
          </p:cNvSpPr>
          <p:nvPr>
            <p:ph type="subTitle" idx="13"/>
          </p:nvPr>
        </p:nvSpPr>
        <p:spPr>
          <a:xfrm>
            <a:off x="5728225" y="3654575"/>
            <a:ext cx="21453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</a:t>
            </a:r>
          </a:p>
        </p:txBody>
      </p:sp>
      <p:sp>
        <p:nvSpPr>
          <p:cNvPr id="1561" name="Google Shape;1561;p37"/>
          <p:cNvSpPr txBox="1">
            <a:spLocks noGrp="1"/>
          </p:cNvSpPr>
          <p:nvPr>
            <p:ph type="subTitle" idx="1"/>
          </p:nvPr>
        </p:nvSpPr>
        <p:spPr>
          <a:xfrm>
            <a:off x="5728225" y="883450"/>
            <a:ext cx="21453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</a:t>
            </a:r>
          </a:p>
        </p:txBody>
      </p:sp>
      <p:sp>
        <p:nvSpPr>
          <p:cNvPr id="1562" name="Google Shape;1562;p37"/>
          <p:cNvSpPr txBox="1">
            <a:spLocks noGrp="1"/>
          </p:cNvSpPr>
          <p:nvPr>
            <p:ph type="subTitle" idx="4"/>
          </p:nvPr>
        </p:nvSpPr>
        <p:spPr>
          <a:xfrm>
            <a:off x="5728225" y="2729130"/>
            <a:ext cx="21453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US</a:t>
            </a:r>
            <a:endParaRPr dirty="0"/>
          </a:p>
        </p:txBody>
      </p:sp>
      <p:sp>
        <p:nvSpPr>
          <p:cNvPr id="1563" name="Google Shape;1563;p37"/>
          <p:cNvSpPr txBox="1">
            <a:spLocks noGrp="1"/>
          </p:cNvSpPr>
          <p:nvPr>
            <p:ph type="subTitle" idx="7"/>
          </p:nvPr>
        </p:nvSpPr>
        <p:spPr>
          <a:xfrm>
            <a:off x="5728225" y="1808895"/>
            <a:ext cx="21453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GOALS</a:t>
            </a:r>
          </a:p>
        </p:txBody>
      </p:sp>
      <p:sp>
        <p:nvSpPr>
          <p:cNvPr id="1564" name="Google Shape;1564;p37"/>
          <p:cNvSpPr txBox="1">
            <a:spLocks noGrp="1"/>
          </p:cNvSpPr>
          <p:nvPr>
            <p:ph type="title"/>
          </p:nvPr>
        </p:nvSpPr>
        <p:spPr>
          <a:xfrm>
            <a:off x="805700" y="1384300"/>
            <a:ext cx="3165000" cy="14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TABLE OF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CONTENTS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65" name="Google Shape;1565;p37"/>
          <p:cNvSpPr txBox="1">
            <a:spLocks noGrp="1"/>
          </p:cNvSpPr>
          <p:nvPr>
            <p:ph type="title" idx="3"/>
          </p:nvPr>
        </p:nvSpPr>
        <p:spPr>
          <a:xfrm>
            <a:off x="5016075" y="876271"/>
            <a:ext cx="7212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66" name="Google Shape;1566;p37"/>
          <p:cNvSpPr txBox="1">
            <a:spLocks noGrp="1"/>
          </p:cNvSpPr>
          <p:nvPr>
            <p:ph type="subTitle" idx="5"/>
          </p:nvPr>
        </p:nvSpPr>
        <p:spPr>
          <a:xfrm>
            <a:off x="5728225" y="3120693"/>
            <a:ext cx="1936500" cy="5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Code of Duty</a:t>
            </a:r>
            <a:endParaRPr dirty="0"/>
          </a:p>
        </p:txBody>
      </p:sp>
      <p:sp>
        <p:nvSpPr>
          <p:cNvPr id="1567" name="Google Shape;1567;p37"/>
          <p:cNvSpPr txBox="1">
            <a:spLocks noGrp="1"/>
          </p:cNvSpPr>
          <p:nvPr>
            <p:ph type="title" idx="6"/>
          </p:nvPr>
        </p:nvSpPr>
        <p:spPr>
          <a:xfrm>
            <a:off x="5016075" y="2721950"/>
            <a:ext cx="7212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68" name="Google Shape;1568;p37"/>
          <p:cNvSpPr txBox="1">
            <a:spLocks noGrp="1"/>
          </p:cNvSpPr>
          <p:nvPr>
            <p:ph type="subTitle" idx="8"/>
          </p:nvPr>
        </p:nvSpPr>
        <p:spPr>
          <a:xfrm>
            <a:off x="5728225" y="2200454"/>
            <a:ext cx="1936500" cy="5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Help Travelers</a:t>
            </a:r>
          </a:p>
        </p:txBody>
      </p:sp>
      <p:sp>
        <p:nvSpPr>
          <p:cNvPr id="1569" name="Google Shape;1569;p37"/>
          <p:cNvSpPr txBox="1">
            <a:spLocks noGrp="1"/>
          </p:cNvSpPr>
          <p:nvPr>
            <p:ph type="title" idx="9"/>
          </p:nvPr>
        </p:nvSpPr>
        <p:spPr>
          <a:xfrm>
            <a:off x="5016075" y="1801736"/>
            <a:ext cx="7212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70" name="Google Shape;1570;p37"/>
          <p:cNvSpPr txBox="1">
            <a:spLocks noGrp="1"/>
          </p:cNvSpPr>
          <p:nvPr>
            <p:ph type="subTitle" idx="14"/>
          </p:nvPr>
        </p:nvSpPr>
        <p:spPr>
          <a:xfrm>
            <a:off x="5728225" y="4046122"/>
            <a:ext cx="1936500" cy="5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 Preview</a:t>
            </a:r>
            <a:endParaRPr dirty="0"/>
          </a:p>
        </p:txBody>
      </p:sp>
      <p:sp>
        <p:nvSpPr>
          <p:cNvPr id="1571" name="Google Shape;1571;p37"/>
          <p:cNvSpPr txBox="1">
            <a:spLocks noGrp="1"/>
          </p:cNvSpPr>
          <p:nvPr>
            <p:ph type="title" idx="15"/>
          </p:nvPr>
        </p:nvSpPr>
        <p:spPr>
          <a:xfrm>
            <a:off x="5016075" y="3647400"/>
            <a:ext cx="7212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72" name="Google Shape;1572;p37"/>
          <p:cNvSpPr/>
          <p:nvPr/>
        </p:nvSpPr>
        <p:spPr>
          <a:xfrm rot="-241879">
            <a:off x="5973021" y="583583"/>
            <a:ext cx="947344" cy="252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3" name="Google Shape;1573;p37"/>
          <p:cNvGrpSpPr/>
          <p:nvPr/>
        </p:nvGrpSpPr>
        <p:grpSpPr>
          <a:xfrm>
            <a:off x="4251143" y="3864157"/>
            <a:ext cx="737225" cy="1134175"/>
            <a:chOff x="3458475" y="3305300"/>
            <a:chExt cx="737225" cy="1134175"/>
          </a:xfrm>
        </p:grpSpPr>
        <p:sp>
          <p:nvSpPr>
            <p:cNvPr id="1574" name="Google Shape;1574;p37"/>
            <p:cNvSpPr/>
            <p:nvPr/>
          </p:nvSpPr>
          <p:spPr>
            <a:xfrm>
              <a:off x="3458475" y="3305300"/>
              <a:ext cx="399475" cy="894850"/>
            </a:xfrm>
            <a:custGeom>
              <a:avLst/>
              <a:gdLst/>
              <a:ahLst/>
              <a:cxnLst/>
              <a:rect l="l" t="t" r="r" b="b"/>
              <a:pathLst>
                <a:path w="15979" h="35794" extrusionOk="0">
                  <a:moveTo>
                    <a:pt x="11675" y="1"/>
                  </a:moveTo>
                  <a:cubicBezTo>
                    <a:pt x="10608" y="34"/>
                    <a:pt x="9641" y="601"/>
                    <a:pt x="8974" y="1569"/>
                  </a:cubicBezTo>
                  <a:cubicBezTo>
                    <a:pt x="8707" y="1902"/>
                    <a:pt x="8540" y="2269"/>
                    <a:pt x="8440" y="2703"/>
                  </a:cubicBezTo>
                  <a:lnTo>
                    <a:pt x="8140" y="2703"/>
                  </a:lnTo>
                  <a:cubicBezTo>
                    <a:pt x="7973" y="2703"/>
                    <a:pt x="7773" y="2703"/>
                    <a:pt x="7606" y="2736"/>
                  </a:cubicBezTo>
                  <a:cubicBezTo>
                    <a:pt x="6772" y="2903"/>
                    <a:pt x="6038" y="3537"/>
                    <a:pt x="5671" y="4371"/>
                  </a:cubicBezTo>
                  <a:cubicBezTo>
                    <a:pt x="5671" y="4404"/>
                    <a:pt x="5638" y="4437"/>
                    <a:pt x="5638" y="4504"/>
                  </a:cubicBezTo>
                  <a:cubicBezTo>
                    <a:pt x="4537" y="4637"/>
                    <a:pt x="3703" y="5438"/>
                    <a:pt x="3436" y="6539"/>
                  </a:cubicBezTo>
                  <a:cubicBezTo>
                    <a:pt x="2936" y="6672"/>
                    <a:pt x="2469" y="6939"/>
                    <a:pt x="2135" y="7373"/>
                  </a:cubicBezTo>
                  <a:cubicBezTo>
                    <a:pt x="1835" y="7740"/>
                    <a:pt x="1635" y="8207"/>
                    <a:pt x="1535" y="8707"/>
                  </a:cubicBezTo>
                  <a:cubicBezTo>
                    <a:pt x="1101" y="8907"/>
                    <a:pt x="668" y="9241"/>
                    <a:pt x="434" y="9708"/>
                  </a:cubicBezTo>
                  <a:cubicBezTo>
                    <a:pt x="134" y="10208"/>
                    <a:pt x="0" y="10809"/>
                    <a:pt x="101" y="11442"/>
                  </a:cubicBezTo>
                  <a:cubicBezTo>
                    <a:pt x="167" y="12210"/>
                    <a:pt x="501" y="12810"/>
                    <a:pt x="1001" y="13277"/>
                  </a:cubicBezTo>
                  <a:cubicBezTo>
                    <a:pt x="367" y="15712"/>
                    <a:pt x="1435" y="18714"/>
                    <a:pt x="2469" y="21816"/>
                  </a:cubicBezTo>
                  <a:cubicBezTo>
                    <a:pt x="3169" y="23951"/>
                    <a:pt x="3203" y="25286"/>
                    <a:pt x="3203" y="26820"/>
                  </a:cubicBezTo>
                  <a:cubicBezTo>
                    <a:pt x="3203" y="28121"/>
                    <a:pt x="3269" y="29622"/>
                    <a:pt x="3703" y="31623"/>
                  </a:cubicBezTo>
                  <a:cubicBezTo>
                    <a:pt x="4304" y="34225"/>
                    <a:pt x="6372" y="35793"/>
                    <a:pt x="9174" y="35793"/>
                  </a:cubicBezTo>
                  <a:cubicBezTo>
                    <a:pt x="11776" y="35793"/>
                    <a:pt x="14044" y="34425"/>
                    <a:pt x="14811" y="32457"/>
                  </a:cubicBezTo>
                  <a:cubicBezTo>
                    <a:pt x="15645" y="30256"/>
                    <a:pt x="14878" y="28555"/>
                    <a:pt x="14010" y="26553"/>
                  </a:cubicBezTo>
                  <a:cubicBezTo>
                    <a:pt x="13377" y="25419"/>
                    <a:pt x="12810" y="24051"/>
                    <a:pt x="12343" y="22183"/>
                  </a:cubicBezTo>
                  <a:cubicBezTo>
                    <a:pt x="11809" y="20082"/>
                    <a:pt x="12710" y="18781"/>
                    <a:pt x="13844" y="17213"/>
                  </a:cubicBezTo>
                  <a:cubicBezTo>
                    <a:pt x="14844" y="15779"/>
                    <a:pt x="15979" y="14211"/>
                    <a:pt x="15845" y="12009"/>
                  </a:cubicBezTo>
                  <a:cubicBezTo>
                    <a:pt x="15712" y="9941"/>
                    <a:pt x="15045" y="8540"/>
                    <a:pt x="14311" y="7673"/>
                  </a:cubicBezTo>
                  <a:cubicBezTo>
                    <a:pt x="14444" y="7540"/>
                    <a:pt x="14544" y="7406"/>
                    <a:pt x="14644" y="7239"/>
                  </a:cubicBezTo>
                  <a:cubicBezTo>
                    <a:pt x="15178" y="6405"/>
                    <a:pt x="15478" y="5371"/>
                    <a:pt x="15478" y="4271"/>
                  </a:cubicBezTo>
                  <a:cubicBezTo>
                    <a:pt x="15378" y="1869"/>
                    <a:pt x="13777" y="1"/>
                    <a:pt x="11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3681975" y="3547150"/>
              <a:ext cx="513725" cy="891500"/>
            </a:xfrm>
            <a:custGeom>
              <a:avLst/>
              <a:gdLst/>
              <a:ahLst/>
              <a:cxnLst/>
              <a:rect l="l" t="t" r="r" b="b"/>
              <a:pathLst>
                <a:path w="20549" h="35660" extrusionOk="0">
                  <a:moveTo>
                    <a:pt x="10908" y="0"/>
                  </a:moveTo>
                  <a:cubicBezTo>
                    <a:pt x="9240" y="0"/>
                    <a:pt x="7606" y="1335"/>
                    <a:pt x="7039" y="3269"/>
                  </a:cubicBezTo>
                  <a:cubicBezTo>
                    <a:pt x="6705" y="4337"/>
                    <a:pt x="6705" y="5404"/>
                    <a:pt x="7039" y="6372"/>
                  </a:cubicBezTo>
                  <a:cubicBezTo>
                    <a:pt x="7072" y="6538"/>
                    <a:pt x="7172" y="6705"/>
                    <a:pt x="7239" y="6872"/>
                  </a:cubicBezTo>
                  <a:cubicBezTo>
                    <a:pt x="6338" y="7506"/>
                    <a:pt x="5271" y="8607"/>
                    <a:pt x="4570" y="10675"/>
                  </a:cubicBezTo>
                  <a:cubicBezTo>
                    <a:pt x="3870" y="12743"/>
                    <a:pt x="4537" y="14611"/>
                    <a:pt x="5104" y="16245"/>
                  </a:cubicBezTo>
                  <a:cubicBezTo>
                    <a:pt x="5771" y="18080"/>
                    <a:pt x="6271" y="19548"/>
                    <a:pt x="5237" y="21416"/>
                  </a:cubicBezTo>
                  <a:cubicBezTo>
                    <a:pt x="4270" y="23084"/>
                    <a:pt x="3369" y="24251"/>
                    <a:pt x="2535" y="25252"/>
                  </a:cubicBezTo>
                  <a:cubicBezTo>
                    <a:pt x="1168" y="26920"/>
                    <a:pt x="0" y="28387"/>
                    <a:pt x="234" y="30756"/>
                  </a:cubicBezTo>
                  <a:cubicBezTo>
                    <a:pt x="501" y="33391"/>
                    <a:pt x="3403" y="35659"/>
                    <a:pt x="6505" y="35659"/>
                  </a:cubicBezTo>
                  <a:cubicBezTo>
                    <a:pt x="8473" y="35659"/>
                    <a:pt x="10207" y="34625"/>
                    <a:pt x="11175" y="32824"/>
                  </a:cubicBezTo>
                  <a:cubicBezTo>
                    <a:pt x="12109" y="30989"/>
                    <a:pt x="12542" y="29588"/>
                    <a:pt x="12909" y="28321"/>
                  </a:cubicBezTo>
                  <a:cubicBezTo>
                    <a:pt x="13343" y="26886"/>
                    <a:pt x="13710" y="25585"/>
                    <a:pt x="14944" y="23717"/>
                  </a:cubicBezTo>
                  <a:cubicBezTo>
                    <a:pt x="16812" y="20982"/>
                    <a:pt x="18580" y="18380"/>
                    <a:pt x="18613" y="15878"/>
                  </a:cubicBezTo>
                  <a:cubicBezTo>
                    <a:pt x="19214" y="15578"/>
                    <a:pt x="19714" y="15045"/>
                    <a:pt x="20014" y="14311"/>
                  </a:cubicBezTo>
                  <a:cubicBezTo>
                    <a:pt x="20548" y="13043"/>
                    <a:pt x="20248" y="11776"/>
                    <a:pt x="19381" y="11108"/>
                  </a:cubicBezTo>
                  <a:cubicBezTo>
                    <a:pt x="19414" y="10741"/>
                    <a:pt x="19381" y="10408"/>
                    <a:pt x="19281" y="10074"/>
                  </a:cubicBezTo>
                  <a:cubicBezTo>
                    <a:pt x="19114" y="9407"/>
                    <a:pt x="18714" y="8840"/>
                    <a:pt x="18113" y="8540"/>
                  </a:cubicBezTo>
                  <a:cubicBezTo>
                    <a:pt x="18113" y="8273"/>
                    <a:pt x="18080" y="8040"/>
                    <a:pt x="18046" y="7773"/>
                  </a:cubicBezTo>
                  <a:cubicBezTo>
                    <a:pt x="17846" y="6939"/>
                    <a:pt x="17279" y="6338"/>
                    <a:pt x="16545" y="6005"/>
                  </a:cubicBezTo>
                  <a:lnTo>
                    <a:pt x="16545" y="5871"/>
                  </a:lnTo>
                  <a:cubicBezTo>
                    <a:pt x="16412" y="4937"/>
                    <a:pt x="15912" y="4203"/>
                    <a:pt x="15111" y="3837"/>
                  </a:cubicBezTo>
                  <a:cubicBezTo>
                    <a:pt x="14877" y="3703"/>
                    <a:pt x="14577" y="3603"/>
                    <a:pt x="14277" y="3570"/>
                  </a:cubicBezTo>
                  <a:cubicBezTo>
                    <a:pt x="14244" y="3169"/>
                    <a:pt x="14210" y="2736"/>
                    <a:pt x="14044" y="2369"/>
                  </a:cubicBezTo>
                  <a:cubicBezTo>
                    <a:pt x="13677" y="1235"/>
                    <a:pt x="12876" y="434"/>
                    <a:pt x="11809" y="100"/>
                  </a:cubicBezTo>
                  <a:cubicBezTo>
                    <a:pt x="11542" y="34"/>
                    <a:pt x="11208" y="0"/>
                    <a:pt x="10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3496000" y="3487100"/>
              <a:ext cx="321925" cy="703875"/>
            </a:xfrm>
            <a:custGeom>
              <a:avLst/>
              <a:gdLst/>
              <a:ahLst/>
              <a:cxnLst/>
              <a:rect l="l" t="t" r="r" b="b"/>
              <a:pathLst>
                <a:path w="12877" h="28155" extrusionOk="0">
                  <a:moveTo>
                    <a:pt x="10308" y="601"/>
                  </a:moveTo>
                  <a:cubicBezTo>
                    <a:pt x="10308" y="601"/>
                    <a:pt x="12443" y="1101"/>
                    <a:pt x="12643" y="4804"/>
                  </a:cubicBezTo>
                  <a:cubicBezTo>
                    <a:pt x="12876" y="8507"/>
                    <a:pt x="7940" y="10241"/>
                    <a:pt x="9207" y="15278"/>
                  </a:cubicBezTo>
                  <a:cubicBezTo>
                    <a:pt x="10475" y="20315"/>
                    <a:pt x="12643" y="21950"/>
                    <a:pt x="11642" y="24618"/>
                  </a:cubicBezTo>
                  <a:cubicBezTo>
                    <a:pt x="10641" y="27254"/>
                    <a:pt x="4671" y="28154"/>
                    <a:pt x="3703" y="23985"/>
                  </a:cubicBezTo>
                  <a:cubicBezTo>
                    <a:pt x="2803" y="19815"/>
                    <a:pt x="3870" y="18280"/>
                    <a:pt x="2436" y="14011"/>
                  </a:cubicBezTo>
                  <a:cubicBezTo>
                    <a:pt x="968" y="9741"/>
                    <a:pt x="1" y="6639"/>
                    <a:pt x="1935" y="4804"/>
                  </a:cubicBezTo>
                  <a:cubicBezTo>
                    <a:pt x="3870" y="2936"/>
                    <a:pt x="7439" y="1"/>
                    <a:pt x="10308" y="6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3701150" y="3344500"/>
              <a:ext cx="102600" cy="138450"/>
            </a:xfrm>
            <a:custGeom>
              <a:avLst/>
              <a:gdLst/>
              <a:ahLst/>
              <a:cxnLst/>
              <a:rect l="l" t="t" r="r" b="b"/>
              <a:pathLst>
                <a:path w="4104" h="5538" extrusionOk="0">
                  <a:moveTo>
                    <a:pt x="1968" y="34"/>
                  </a:moveTo>
                  <a:cubicBezTo>
                    <a:pt x="3103" y="1"/>
                    <a:pt x="4003" y="1201"/>
                    <a:pt x="4070" y="2703"/>
                  </a:cubicBezTo>
                  <a:cubicBezTo>
                    <a:pt x="4103" y="4204"/>
                    <a:pt x="3269" y="5505"/>
                    <a:pt x="2135" y="5505"/>
                  </a:cubicBezTo>
                  <a:cubicBezTo>
                    <a:pt x="1001" y="5538"/>
                    <a:pt x="100" y="4337"/>
                    <a:pt x="67" y="2836"/>
                  </a:cubicBezTo>
                  <a:cubicBezTo>
                    <a:pt x="0" y="1335"/>
                    <a:pt x="834" y="101"/>
                    <a:pt x="1968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3629425" y="3410375"/>
              <a:ext cx="69250" cy="87600"/>
            </a:xfrm>
            <a:custGeom>
              <a:avLst/>
              <a:gdLst/>
              <a:ahLst/>
              <a:cxnLst/>
              <a:rect l="l" t="t" r="r" b="b"/>
              <a:pathLst>
                <a:path w="2770" h="3504" extrusionOk="0">
                  <a:moveTo>
                    <a:pt x="1001" y="134"/>
                  </a:moveTo>
                  <a:cubicBezTo>
                    <a:pt x="1669" y="1"/>
                    <a:pt x="2336" y="568"/>
                    <a:pt x="2536" y="1502"/>
                  </a:cubicBezTo>
                  <a:cubicBezTo>
                    <a:pt x="2769" y="2369"/>
                    <a:pt x="2369" y="3236"/>
                    <a:pt x="1702" y="3370"/>
                  </a:cubicBezTo>
                  <a:cubicBezTo>
                    <a:pt x="1035" y="3503"/>
                    <a:pt x="368" y="2903"/>
                    <a:pt x="167" y="2002"/>
                  </a:cubicBezTo>
                  <a:cubicBezTo>
                    <a:pt x="1" y="1135"/>
                    <a:pt x="334" y="301"/>
                    <a:pt x="1001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3578550" y="3455425"/>
              <a:ext cx="58400" cy="77575"/>
            </a:xfrm>
            <a:custGeom>
              <a:avLst/>
              <a:gdLst/>
              <a:ahLst/>
              <a:cxnLst/>
              <a:rect l="l" t="t" r="r" b="b"/>
              <a:pathLst>
                <a:path w="2336" h="3103" extrusionOk="0">
                  <a:moveTo>
                    <a:pt x="1002" y="67"/>
                  </a:moveTo>
                  <a:cubicBezTo>
                    <a:pt x="1569" y="0"/>
                    <a:pt x="2169" y="601"/>
                    <a:pt x="2236" y="1434"/>
                  </a:cubicBezTo>
                  <a:cubicBezTo>
                    <a:pt x="2336" y="2268"/>
                    <a:pt x="1902" y="3002"/>
                    <a:pt x="1335" y="3036"/>
                  </a:cubicBezTo>
                  <a:cubicBezTo>
                    <a:pt x="735" y="3102"/>
                    <a:pt x="168" y="2502"/>
                    <a:pt x="68" y="1668"/>
                  </a:cubicBezTo>
                  <a:cubicBezTo>
                    <a:pt x="1" y="867"/>
                    <a:pt x="401" y="167"/>
                    <a:pt x="1002" y="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3533525" y="3506275"/>
              <a:ext cx="50075" cy="64250"/>
            </a:xfrm>
            <a:custGeom>
              <a:avLst/>
              <a:gdLst/>
              <a:ahLst/>
              <a:cxnLst/>
              <a:rect l="l" t="t" r="r" b="b"/>
              <a:pathLst>
                <a:path w="2003" h="2570" extrusionOk="0">
                  <a:moveTo>
                    <a:pt x="868" y="34"/>
                  </a:moveTo>
                  <a:cubicBezTo>
                    <a:pt x="1368" y="1"/>
                    <a:pt x="1835" y="501"/>
                    <a:pt x="1935" y="1202"/>
                  </a:cubicBezTo>
                  <a:cubicBezTo>
                    <a:pt x="2002" y="1902"/>
                    <a:pt x="1635" y="2503"/>
                    <a:pt x="1135" y="2536"/>
                  </a:cubicBezTo>
                  <a:cubicBezTo>
                    <a:pt x="634" y="2569"/>
                    <a:pt x="167" y="2069"/>
                    <a:pt x="101" y="1369"/>
                  </a:cubicBezTo>
                  <a:cubicBezTo>
                    <a:pt x="1" y="701"/>
                    <a:pt x="368" y="68"/>
                    <a:pt x="868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3498500" y="3558000"/>
              <a:ext cx="40050" cy="54225"/>
            </a:xfrm>
            <a:custGeom>
              <a:avLst/>
              <a:gdLst/>
              <a:ahLst/>
              <a:cxnLst/>
              <a:rect l="l" t="t" r="r" b="b"/>
              <a:pathLst>
                <a:path w="1602" h="2169" extrusionOk="0">
                  <a:moveTo>
                    <a:pt x="701" y="67"/>
                  </a:moveTo>
                  <a:cubicBezTo>
                    <a:pt x="1101" y="0"/>
                    <a:pt x="1502" y="434"/>
                    <a:pt x="1568" y="1001"/>
                  </a:cubicBezTo>
                  <a:cubicBezTo>
                    <a:pt x="1602" y="1601"/>
                    <a:pt x="1368" y="2102"/>
                    <a:pt x="935" y="2135"/>
                  </a:cubicBezTo>
                  <a:cubicBezTo>
                    <a:pt x="534" y="2168"/>
                    <a:pt x="167" y="1768"/>
                    <a:pt x="67" y="1168"/>
                  </a:cubicBezTo>
                  <a:cubicBezTo>
                    <a:pt x="1" y="600"/>
                    <a:pt x="267" y="100"/>
                    <a:pt x="701" y="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3725325" y="3735625"/>
              <a:ext cx="405325" cy="703850"/>
            </a:xfrm>
            <a:custGeom>
              <a:avLst/>
              <a:gdLst/>
              <a:ahLst/>
              <a:cxnLst/>
              <a:rect l="l" t="t" r="r" b="b"/>
              <a:pathLst>
                <a:path w="16213" h="28154" extrusionOk="0">
                  <a:moveTo>
                    <a:pt x="7873" y="67"/>
                  </a:moveTo>
                  <a:cubicBezTo>
                    <a:pt x="7873" y="67"/>
                    <a:pt x="5705" y="0"/>
                    <a:pt x="4504" y="3536"/>
                  </a:cubicBezTo>
                  <a:cubicBezTo>
                    <a:pt x="3303" y="7072"/>
                    <a:pt x="7606" y="10041"/>
                    <a:pt x="5038" y="14544"/>
                  </a:cubicBezTo>
                  <a:cubicBezTo>
                    <a:pt x="2503" y="19080"/>
                    <a:pt x="1" y="20081"/>
                    <a:pt x="268" y="22883"/>
                  </a:cubicBezTo>
                  <a:cubicBezTo>
                    <a:pt x="501" y="25685"/>
                    <a:pt x="6038" y="28154"/>
                    <a:pt x="8040" y="24351"/>
                  </a:cubicBezTo>
                  <a:cubicBezTo>
                    <a:pt x="10041" y="20548"/>
                    <a:pt x="9374" y="18814"/>
                    <a:pt x="11943" y="15078"/>
                  </a:cubicBezTo>
                  <a:cubicBezTo>
                    <a:pt x="14478" y="11342"/>
                    <a:pt x="16212" y="8640"/>
                    <a:pt x="14845" y="6338"/>
                  </a:cubicBezTo>
                  <a:cubicBezTo>
                    <a:pt x="13477" y="4036"/>
                    <a:pt x="10842" y="300"/>
                    <a:pt x="7873" y="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3887950" y="3579675"/>
              <a:ext cx="119275" cy="148450"/>
            </a:xfrm>
            <a:custGeom>
              <a:avLst/>
              <a:gdLst/>
              <a:ahLst/>
              <a:cxnLst/>
              <a:rect l="l" t="t" r="r" b="b"/>
              <a:pathLst>
                <a:path w="4771" h="5938" extrusionOk="0">
                  <a:moveTo>
                    <a:pt x="3169" y="334"/>
                  </a:moveTo>
                  <a:cubicBezTo>
                    <a:pt x="2135" y="0"/>
                    <a:pt x="868" y="934"/>
                    <a:pt x="467" y="2402"/>
                  </a:cubicBezTo>
                  <a:cubicBezTo>
                    <a:pt x="0" y="3836"/>
                    <a:pt x="501" y="5271"/>
                    <a:pt x="1568" y="5604"/>
                  </a:cubicBezTo>
                  <a:cubicBezTo>
                    <a:pt x="2636" y="5938"/>
                    <a:pt x="3870" y="5037"/>
                    <a:pt x="4303" y="3570"/>
                  </a:cubicBezTo>
                  <a:cubicBezTo>
                    <a:pt x="4770" y="2102"/>
                    <a:pt x="4270" y="634"/>
                    <a:pt x="3169" y="3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3986350" y="3670575"/>
              <a:ext cx="73400" cy="88425"/>
            </a:xfrm>
            <a:custGeom>
              <a:avLst/>
              <a:gdLst/>
              <a:ahLst/>
              <a:cxnLst/>
              <a:rect l="l" t="t" r="r" b="b"/>
              <a:pathLst>
                <a:path w="2936" h="3537" extrusionOk="0">
                  <a:moveTo>
                    <a:pt x="2235" y="301"/>
                  </a:moveTo>
                  <a:cubicBezTo>
                    <a:pt x="1668" y="0"/>
                    <a:pt x="834" y="401"/>
                    <a:pt x="401" y="1235"/>
                  </a:cubicBezTo>
                  <a:cubicBezTo>
                    <a:pt x="1" y="2002"/>
                    <a:pt x="101" y="2936"/>
                    <a:pt x="701" y="3269"/>
                  </a:cubicBezTo>
                  <a:cubicBezTo>
                    <a:pt x="1268" y="3536"/>
                    <a:pt x="2102" y="3169"/>
                    <a:pt x="2536" y="2335"/>
                  </a:cubicBezTo>
                  <a:cubicBezTo>
                    <a:pt x="2936" y="1568"/>
                    <a:pt x="2836" y="634"/>
                    <a:pt x="2235" y="3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4033875" y="3728950"/>
              <a:ext cx="65075" cy="80900"/>
            </a:xfrm>
            <a:custGeom>
              <a:avLst/>
              <a:gdLst/>
              <a:ahLst/>
              <a:cxnLst/>
              <a:rect l="l" t="t" r="r" b="b"/>
              <a:pathLst>
                <a:path w="2603" h="3236" extrusionOk="0">
                  <a:moveTo>
                    <a:pt x="1836" y="234"/>
                  </a:moveTo>
                  <a:cubicBezTo>
                    <a:pt x="1302" y="0"/>
                    <a:pt x="601" y="434"/>
                    <a:pt x="301" y="1201"/>
                  </a:cubicBezTo>
                  <a:cubicBezTo>
                    <a:pt x="1" y="1968"/>
                    <a:pt x="201" y="2802"/>
                    <a:pt x="768" y="3002"/>
                  </a:cubicBezTo>
                  <a:cubicBezTo>
                    <a:pt x="1302" y="3236"/>
                    <a:pt x="2002" y="2802"/>
                    <a:pt x="2303" y="2002"/>
                  </a:cubicBezTo>
                  <a:cubicBezTo>
                    <a:pt x="2603" y="1235"/>
                    <a:pt x="2369" y="434"/>
                    <a:pt x="1836" y="2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4073075" y="3790650"/>
              <a:ext cx="55900" cy="66750"/>
            </a:xfrm>
            <a:custGeom>
              <a:avLst/>
              <a:gdLst/>
              <a:ahLst/>
              <a:cxnLst/>
              <a:rect l="l" t="t" r="r" b="b"/>
              <a:pathLst>
                <a:path w="2236" h="2670" extrusionOk="0">
                  <a:moveTo>
                    <a:pt x="1602" y="168"/>
                  </a:moveTo>
                  <a:cubicBezTo>
                    <a:pt x="1135" y="1"/>
                    <a:pt x="501" y="334"/>
                    <a:pt x="268" y="1001"/>
                  </a:cubicBezTo>
                  <a:cubicBezTo>
                    <a:pt x="1" y="1669"/>
                    <a:pt x="201" y="2336"/>
                    <a:pt x="634" y="2503"/>
                  </a:cubicBezTo>
                  <a:cubicBezTo>
                    <a:pt x="1101" y="2669"/>
                    <a:pt x="1735" y="2336"/>
                    <a:pt x="1969" y="1669"/>
                  </a:cubicBezTo>
                  <a:cubicBezTo>
                    <a:pt x="2236" y="1035"/>
                    <a:pt x="2069" y="368"/>
                    <a:pt x="1602" y="1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4104775" y="3852375"/>
              <a:ext cx="45875" cy="55900"/>
            </a:xfrm>
            <a:custGeom>
              <a:avLst/>
              <a:gdLst/>
              <a:ahLst/>
              <a:cxnLst/>
              <a:rect l="l" t="t" r="r" b="b"/>
              <a:pathLst>
                <a:path w="1835" h="2236" extrusionOk="0">
                  <a:moveTo>
                    <a:pt x="1301" y="167"/>
                  </a:moveTo>
                  <a:cubicBezTo>
                    <a:pt x="934" y="0"/>
                    <a:pt x="401" y="334"/>
                    <a:pt x="200" y="834"/>
                  </a:cubicBezTo>
                  <a:cubicBezTo>
                    <a:pt x="0" y="1368"/>
                    <a:pt x="134" y="1902"/>
                    <a:pt x="534" y="2068"/>
                  </a:cubicBezTo>
                  <a:cubicBezTo>
                    <a:pt x="901" y="2235"/>
                    <a:pt x="1435" y="1902"/>
                    <a:pt x="1635" y="1401"/>
                  </a:cubicBezTo>
                  <a:cubicBezTo>
                    <a:pt x="1835" y="867"/>
                    <a:pt x="1701" y="300"/>
                    <a:pt x="1301" y="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8" name="Google Shape;1588;p37"/>
          <p:cNvSpPr/>
          <p:nvPr/>
        </p:nvSpPr>
        <p:spPr>
          <a:xfrm>
            <a:off x="32275" y="19350"/>
            <a:ext cx="2935350" cy="2355575"/>
          </a:xfrm>
          <a:custGeom>
            <a:avLst/>
            <a:gdLst/>
            <a:ahLst/>
            <a:cxnLst/>
            <a:rect l="l" t="t" r="r" b="b"/>
            <a:pathLst>
              <a:path w="117414" h="94223" extrusionOk="0">
                <a:moveTo>
                  <a:pt x="115648" y="0"/>
                </a:moveTo>
                <a:cubicBezTo>
                  <a:pt x="118040" y="5263"/>
                  <a:pt x="118208" y="12984"/>
                  <a:pt x="114357" y="17296"/>
                </a:cubicBezTo>
                <a:cubicBezTo>
                  <a:pt x="103156" y="29840"/>
                  <a:pt x="75192" y="33221"/>
                  <a:pt x="64019" y="20652"/>
                </a:cubicBezTo>
                <a:cubicBezTo>
                  <a:pt x="62813" y="19295"/>
                  <a:pt x="62996" y="16193"/>
                  <a:pt x="64535" y="15231"/>
                </a:cubicBezTo>
                <a:cubicBezTo>
                  <a:pt x="66493" y="14008"/>
                  <a:pt x="70171" y="16089"/>
                  <a:pt x="70731" y="18329"/>
                </a:cubicBezTo>
                <a:cubicBezTo>
                  <a:pt x="71731" y="22326"/>
                  <a:pt x="68327" y="27051"/>
                  <a:pt x="64794" y="29171"/>
                </a:cubicBezTo>
                <a:cubicBezTo>
                  <a:pt x="51231" y="37308"/>
                  <a:pt x="32757" y="31561"/>
                  <a:pt x="18070" y="37431"/>
                </a:cubicBezTo>
                <a:cubicBezTo>
                  <a:pt x="11133" y="40204"/>
                  <a:pt x="5937" y="48805"/>
                  <a:pt x="5937" y="56276"/>
                </a:cubicBezTo>
                <a:cubicBezTo>
                  <a:pt x="5937" y="66114"/>
                  <a:pt x="13094" y="75425"/>
                  <a:pt x="11874" y="85188"/>
                </a:cubicBezTo>
                <a:cubicBezTo>
                  <a:pt x="11257" y="90123"/>
                  <a:pt x="4974" y="94223"/>
                  <a:pt x="0" y="94223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1589" name="Google Shape;1589;p37"/>
          <p:cNvGrpSpPr/>
          <p:nvPr/>
        </p:nvGrpSpPr>
        <p:grpSpPr>
          <a:xfrm>
            <a:off x="720000" y="3164900"/>
            <a:ext cx="1777125" cy="1533625"/>
            <a:chOff x="-1311600" y="3736450"/>
            <a:chExt cx="1777125" cy="1533625"/>
          </a:xfrm>
        </p:grpSpPr>
        <p:sp>
          <p:nvSpPr>
            <p:cNvPr id="1590" name="Google Shape;1590;p37"/>
            <p:cNvSpPr/>
            <p:nvPr/>
          </p:nvSpPr>
          <p:spPr>
            <a:xfrm>
              <a:off x="-1311600" y="3736450"/>
              <a:ext cx="1777125" cy="1533625"/>
            </a:xfrm>
            <a:custGeom>
              <a:avLst/>
              <a:gdLst/>
              <a:ahLst/>
              <a:cxnLst/>
              <a:rect l="l" t="t" r="r" b="b"/>
              <a:pathLst>
                <a:path w="71085" h="61345" extrusionOk="0">
                  <a:moveTo>
                    <a:pt x="44499" y="5538"/>
                  </a:moveTo>
                  <a:lnTo>
                    <a:pt x="44499" y="8006"/>
                  </a:lnTo>
                  <a:lnTo>
                    <a:pt x="26386" y="8006"/>
                  </a:lnTo>
                  <a:lnTo>
                    <a:pt x="26386" y="5538"/>
                  </a:lnTo>
                  <a:cubicBezTo>
                    <a:pt x="26986" y="6038"/>
                    <a:pt x="27687" y="6338"/>
                    <a:pt x="28488" y="6338"/>
                  </a:cubicBezTo>
                  <a:lnTo>
                    <a:pt x="42397" y="6338"/>
                  </a:lnTo>
                  <a:cubicBezTo>
                    <a:pt x="43198" y="6305"/>
                    <a:pt x="43932" y="6038"/>
                    <a:pt x="44499" y="5538"/>
                  </a:cubicBezTo>
                  <a:close/>
                  <a:moveTo>
                    <a:pt x="28521" y="1"/>
                  </a:moveTo>
                  <a:cubicBezTo>
                    <a:pt x="27687" y="1"/>
                    <a:pt x="26920" y="334"/>
                    <a:pt x="26353" y="868"/>
                  </a:cubicBezTo>
                  <a:cubicBezTo>
                    <a:pt x="25085" y="868"/>
                    <a:pt x="24018" y="1301"/>
                    <a:pt x="23184" y="2102"/>
                  </a:cubicBezTo>
                  <a:cubicBezTo>
                    <a:pt x="22316" y="2936"/>
                    <a:pt x="21816" y="4103"/>
                    <a:pt x="21816" y="5338"/>
                  </a:cubicBezTo>
                  <a:lnTo>
                    <a:pt x="21816" y="8006"/>
                  </a:lnTo>
                  <a:lnTo>
                    <a:pt x="21483" y="8006"/>
                  </a:lnTo>
                  <a:cubicBezTo>
                    <a:pt x="20982" y="7372"/>
                    <a:pt x="20215" y="6972"/>
                    <a:pt x="19348" y="6972"/>
                  </a:cubicBezTo>
                  <a:lnTo>
                    <a:pt x="15211" y="6972"/>
                  </a:lnTo>
                  <a:cubicBezTo>
                    <a:pt x="14344" y="6972"/>
                    <a:pt x="13577" y="7372"/>
                    <a:pt x="13077" y="8006"/>
                  </a:cubicBezTo>
                  <a:lnTo>
                    <a:pt x="6138" y="8006"/>
                  </a:lnTo>
                  <a:cubicBezTo>
                    <a:pt x="2769" y="8006"/>
                    <a:pt x="1" y="10775"/>
                    <a:pt x="1" y="14144"/>
                  </a:cubicBezTo>
                  <a:lnTo>
                    <a:pt x="1" y="54540"/>
                  </a:lnTo>
                  <a:cubicBezTo>
                    <a:pt x="1" y="57909"/>
                    <a:pt x="2769" y="60677"/>
                    <a:pt x="6138" y="60677"/>
                  </a:cubicBezTo>
                  <a:lnTo>
                    <a:pt x="14077" y="60677"/>
                  </a:lnTo>
                  <a:cubicBezTo>
                    <a:pt x="14511" y="61078"/>
                    <a:pt x="15078" y="61344"/>
                    <a:pt x="15712" y="61344"/>
                  </a:cubicBezTo>
                  <a:lnTo>
                    <a:pt x="18881" y="61344"/>
                  </a:lnTo>
                  <a:cubicBezTo>
                    <a:pt x="19514" y="61344"/>
                    <a:pt x="20082" y="61078"/>
                    <a:pt x="20515" y="60677"/>
                  </a:cubicBezTo>
                  <a:lnTo>
                    <a:pt x="50570" y="60677"/>
                  </a:lnTo>
                  <a:cubicBezTo>
                    <a:pt x="51004" y="61078"/>
                    <a:pt x="51571" y="61344"/>
                    <a:pt x="52204" y="61344"/>
                  </a:cubicBezTo>
                  <a:lnTo>
                    <a:pt x="55373" y="61344"/>
                  </a:lnTo>
                  <a:cubicBezTo>
                    <a:pt x="56007" y="61344"/>
                    <a:pt x="56574" y="61078"/>
                    <a:pt x="57008" y="60677"/>
                  </a:cubicBezTo>
                  <a:lnTo>
                    <a:pt x="64980" y="60677"/>
                  </a:lnTo>
                  <a:cubicBezTo>
                    <a:pt x="68349" y="60677"/>
                    <a:pt x="71085" y="57909"/>
                    <a:pt x="71085" y="54540"/>
                  </a:cubicBezTo>
                  <a:lnTo>
                    <a:pt x="71085" y="14144"/>
                  </a:lnTo>
                  <a:cubicBezTo>
                    <a:pt x="70951" y="10708"/>
                    <a:pt x="68216" y="8006"/>
                    <a:pt x="64847" y="8006"/>
                  </a:cubicBezTo>
                  <a:lnTo>
                    <a:pt x="57875" y="8006"/>
                  </a:lnTo>
                  <a:cubicBezTo>
                    <a:pt x="57375" y="7372"/>
                    <a:pt x="56608" y="6972"/>
                    <a:pt x="55740" y="6972"/>
                  </a:cubicBezTo>
                  <a:lnTo>
                    <a:pt x="51604" y="6972"/>
                  </a:lnTo>
                  <a:cubicBezTo>
                    <a:pt x="50737" y="6972"/>
                    <a:pt x="50003" y="7372"/>
                    <a:pt x="49503" y="8006"/>
                  </a:cubicBezTo>
                  <a:lnTo>
                    <a:pt x="49169" y="8006"/>
                  </a:lnTo>
                  <a:lnTo>
                    <a:pt x="49169" y="5338"/>
                  </a:lnTo>
                  <a:cubicBezTo>
                    <a:pt x="49169" y="4103"/>
                    <a:pt x="48669" y="2936"/>
                    <a:pt x="47768" y="2102"/>
                  </a:cubicBezTo>
                  <a:cubicBezTo>
                    <a:pt x="46934" y="1301"/>
                    <a:pt x="45867" y="868"/>
                    <a:pt x="44599" y="868"/>
                  </a:cubicBezTo>
                  <a:cubicBezTo>
                    <a:pt x="44032" y="334"/>
                    <a:pt x="43298" y="1"/>
                    <a:pt x="424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-811250" y="3799000"/>
              <a:ext cx="774750" cy="256875"/>
            </a:xfrm>
            <a:custGeom>
              <a:avLst/>
              <a:gdLst/>
              <a:ahLst/>
              <a:cxnLst/>
              <a:rect l="l" t="t" r="r" b="b"/>
              <a:pathLst>
                <a:path w="30990" h="10275" extrusionOk="0">
                  <a:moveTo>
                    <a:pt x="6372" y="0"/>
                  </a:moveTo>
                  <a:cubicBezTo>
                    <a:pt x="5471" y="0"/>
                    <a:pt x="4804" y="301"/>
                    <a:pt x="4304" y="768"/>
                  </a:cubicBezTo>
                  <a:cubicBezTo>
                    <a:pt x="3703" y="1301"/>
                    <a:pt x="3470" y="2035"/>
                    <a:pt x="3470" y="2802"/>
                  </a:cubicBezTo>
                  <a:lnTo>
                    <a:pt x="3470" y="7939"/>
                  </a:lnTo>
                  <a:cubicBezTo>
                    <a:pt x="3470" y="8273"/>
                    <a:pt x="3470" y="8540"/>
                    <a:pt x="3370" y="8773"/>
                  </a:cubicBezTo>
                  <a:lnTo>
                    <a:pt x="3370" y="8773"/>
                  </a:lnTo>
                  <a:cubicBezTo>
                    <a:pt x="3337" y="8840"/>
                    <a:pt x="3236" y="8940"/>
                    <a:pt x="3036" y="8940"/>
                  </a:cubicBezTo>
                  <a:lnTo>
                    <a:pt x="668" y="8940"/>
                  </a:lnTo>
                  <a:cubicBezTo>
                    <a:pt x="301" y="8940"/>
                    <a:pt x="1" y="9207"/>
                    <a:pt x="1" y="9607"/>
                  </a:cubicBezTo>
                  <a:cubicBezTo>
                    <a:pt x="1" y="9974"/>
                    <a:pt x="301" y="10274"/>
                    <a:pt x="668" y="10274"/>
                  </a:cubicBezTo>
                  <a:lnTo>
                    <a:pt x="3036" y="10274"/>
                  </a:lnTo>
                  <a:cubicBezTo>
                    <a:pt x="3870" y="10274"/>
                    <a:pt x="4337" y="9874"/>
                    <a:pt x="4571" y="9340"/>
                  </a:cubicBezTo>
                  <a:lnTo>
                    <a:pt x="4571" y="9340"/>
                  </a:lnTo>
                  <a:lnTo>
                    <a:pt x="4571" y="9340"/>
                  </a:lnTo>
                  <a:cubicBezTo>
                    <a:pt x="4804" y="8940"/>
                    <a:pt x="4804" y="8440"/>
                    <a:pt x="4804" y="7973"/>
                  </a:cubicBezTo>
                  <a:lnTo>
                    <a:pt x="4804" y="2836"/>
                  </a:lnTo>
                  <a:cubicBezTo>
                    <a:pt x="4804" y="2435"/>
                    <a:pt x="4904" y="2002"/>
                    <a:pt x="5205" y="1768"/>
                  </a:cubicBezTo>
                  <a:cubicBezTo>
                    <a:pt x="5471" y="1501"/>
                    <a:pt x="5872" y="1335"/>
                    <a:pt x="6405" y="1335"/>
                  </a:cubicBezTo>
                  <a:lnTo>
                    <a:pt x="24552" y="1335"/>
                  </a:lnTo>
                  <a:cubicBezTo>
                    <a:pt x="25119" y="1335"/>
                    <a:pt x="25519" y="1501"/>
                    <a:pt x="25786" y="1768"/>
                  </a:cubicBezTo>
                  <a:cubicBezTo>
                    <a:pt x="26053" y="2035"/>
                    <a:pt x="26186" y="2435"/>
                    <a:pt x="26186" y="2836"/>
                  </a:cubicBezTo>
                  <a:lnTo>
                    <a:pt x="26186" y="7973"/>
                  </a:lnTo>
                  <a:cubicBezTo>
                    <a:pt x="26186" y="8440"/>
                    <a:pt x="26186" y="8940"/>
                    <a:pt x="26386" y="9340"/>
                  </a:cubicBezTo>
                  <a:lnTo>
                    <a:pt x="26386" y="9340"/>
                  </a:lnTo>
                  <a:lnTo>
                    <a:pt x="26386" y="9340"/>
                  </a:lnTo>
                  <a:cubicBezTo>
                    <a:pt x="26653" y="9874"/>
                    <a:pt x="27120" y="10274"/>
                    <a:pt x="27954" y="10274"/>
                  </a:cubicBezTo>
                  <a:lnTo>
                    <a:pt x="30322" y="10274"/>
                  </a:lnTo>
                  <a:cubicBezTo>
                    <a:pt x="30689" y="10274"/>
                    <a:pt x="30990" y="9974"/>
                    <a:pt x="30990" y="9607"/>
                  </a:cubicBezTo>
                  <a:cubicBezTo>
                    <a:pt x="30990" y="9207"/>
                    <a:pt x="30689" y="8940"/>
                    <a:pt x="30322" y="8940"/>
                  </a:cubicBezTo>
                  <a:lnTo>
                    <a:pt x="27954" y="8940"/>
                  </a:lnTo>
                  <a:cubicBezTo>
                    <a:pt x="27721" y="8940"/>
                    <a:pt x="27654" y="8873"/>
                    <a:pt x="27621" y="8773"/>
                  </a:cubicBezTo>
                  <a:lnTo>
                    <a:pt x="27621" y="8773"/>
                  </a:lnTo>
                  <a:cubicBezTo>
                    <a:pt x="27520" y="8540"/>
                    <a:pt x="27520" y="8206"/>
                    <a:pt x="27520" y="7939"/>
                  </a:cubicBezTo>
                  <a:lnTo>
                    <a:pt x="27520" y="2802"/>
                  </a:lnTo>
                  <a:cubicBezTo>
                    <a:pt x="27520" y="2002"/>
                    <a:pt x="27220" y="1301"/>
                    <a:pt x="26687" y="768"/>
                  </a:cubicBezTo>
                  <a:cubicBezTo>
                    <a:pt x="26186" y="301"/>
                    <a:pt x="25486" y="0"/>
                    <a:pt x="245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-1270725" y="3978300"/>
              <a:ext cx="1692900" cy="1233400"/>
            </a:xfrm>
            <a:custGeom>
              <a:avLst/>
              <a:gdLst/>
              <a:ahLst/>
              <a:cxnLst/>
              <a:rect l="l" t="t" r="r" b="b"/>
              <a:pathLst>
                <a:path w="67716" h="49336" extrusionOk="0">
                  <a:moveTo>
                    <a:pt x="4437" y="0"/>
                  </a:moveTo>
                  <a:lnTo>
                    <a:pt x="63245" y="0"/>
                  </a:lnTo>
                  <a:cubicBezTo>
                    <a:pt x="65714" y="0"/>
                    <a:pt x="67715" y="2002"/>
                    <a:pt x="67715" y="4470"/>
                  </a:cubicBezTo>
                  <a:lnTo>
                    <a:pt x="67715" y="44866"/>
                  </a:lnTo>
                  <a:cubicBezTo>
                    <a:pt x="67715" y="47334"/>
                    <a:pt x="65714" y="49335"/>
                    <a:pt x="63245" y="49335"/>
                  </a:cubicBezTo>
                  <a:lnTo>
                    <a:pt x="4437" y="49335"/>
                  </a:lnTo>
                  <a:cubicBezTo>
                    <a:pt x="2001" y="49335"/>
                    <a:pt x="0" y="47334"/>
                    <a:pt x="0" y="44866"/>
                  </a:cubicBezTo>
                  <a:lnTo>
                    <a:pt x="0" y="4470"/>
                  </a:lnTo>
                  <a:cubicBezTo>
                    <a:pt x="0" y="2002"/>
                    <a:pt x="2001" y="0"/>
                    <a:pt x="44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-1153975" y="4124225"/>
              <a:ext cx="1336800" cy="990725"/>
            </a:xfrm>
            <a:custGeom>
              <a:avLst/>
              <a:gdLst/>
              <a:ahLst/>
              <a:cxnLst/>
              <a:rect l="l" t="t" r="r" b="b"/>
              <a:pathLst>
                <a:path w="53472" h="39629" extrusionOk="0">
                  <a:moveTo>
                    <a:pt x="31556" y="1"/>
                  </a:moveTo>
                  <a:lnTo>
                    <a:pt x="52004" y="1"/>
                  </a:lnTo>
                  <a:cubicBezTo>
                    <a:pt x="52838" y="1"/>
                    <a:pt x="53472" y="668"/>
                    <a:pt x="53472" y="1502"/>
                  </a:cubicBezTo>
                  <a:lnTo>
                    <a:pt x="53472" y="12209"/>
                  </a:lnTo>
                  <a:cubicBezTo>
                    <a:pt x="53472" y="13043"/>
                    <a:pt x="52838" y="13710"/>
                    <a:pt x="52004" y="13710"/>
                  </a:cubicBezTo>
                  <a:lnTo>
                    <a:pt x="31556" y="13710"/>
                  </a:lnTo>
                  <a:cubicBezTo>
                    <a:pt x="30722" y="13710"/>
                    <a:pt x="30055" y="13043"/>
                    <a:pt x="30055" y="12209"/>
                  </a:cubicBezTo>
                  <a:lnTo>
                    <a:pt x="30055" y="1502"/>
                  </a:lnTo>
                  <a:cubicBezTo>
                    <a:pt x="30055" y="701"/>
                    <a:pt x="30722" y="1"/>
                    <a:pt x="31556" y="1"/>
                  </a:cubicBezTo>
                  <a:close/>
                  <a:moveTo>
                    <a:pt x="9273" y="21016"/>
                  </a:moveTo>
                  <a:cubicBezTo>
                    <a:pt x="14410" y="21016"/>
                    <a:pt x="18580" y="25185"/>
                    <a:pt x="18580" y="30322"/>
                  </a:cubicBezTo>
                  <a:cubicBezTo>
                    <a:pt x="18580" y="35459"/>
                    <a:pt x="14410" y="39629"/>
                    <a:pt x="9273" y="39629"/>
                  </a:cubicBezTo>
                  <a:cubicBezTo>
                    <a:pt x="4170" y="39629"/>
                    <a:pt x="0" y="35459"/>
                    <a:pt x="0" y="30322"/>
                  </a:cubicBezTo>
                  <a:cubicBezTo>
                    <a:pt x="0" y="25185"/>
                    <a:pt x="4170" y="21016"/>
                    <a:pt x="9273" y="21016"/>
                  </a:cubicBezTo>
                  <a:close/>
                  <a:moveTo>
                    <a:pt x="29588" y="25619"/>
                  </a:moveTo>
                  <a:lnTo>
                    <a:pt x="41296" y="25619"/>
                  </a:lnTo>
                  <a:cubicBezTo>
                    <a:pt x="42130" y="25619"/>
                    <a:pt x="42797" y="26286"/>
                    <a:pt x="42797" y="27120"/>
                  </a:cubicBezTo>
                  <a:lnTo>
                    <a:pt x="42797" y="37828"/>
                  </a:lnTo>
                  <a:cubicBezTo>
                    <a:pt x="42797" y="38662"/>
                    <a:pt x="42130" y="39329"/>
                    <a:pt x="41296" y="39329"/>
                  </a:cubicBezTo>
                  <a:lnTo>
                    <a:pt x="29588" y="39329"/>
                  </a:lnTo>
                  <a:cubicBezTo>
                    <a:pt x="28754" y="39329"/>
                    <a:pt x="28087" y="38662"/>
                    <a:pt x="28087" y="37828"/>
                  </a:cubicBezTo>
                  <a:lnTo>
                    <a:pt x="28087" y="27120"/>
                  </a:lnTo>
                  <a:cubicBezTo>
                    <a:pt x="28087" y="26319"/>
                    <a:pt x="28787" y="25619"/>
                    <a:pt x="29588" y="25619"/>
                  </a:cubicBezTo>
                  <a:close/>
                </a:path>
              </a:pathLst>
            </a:custGeom>
            <a:solidFill>
              <a:srgbClr val="293B56">
                <a:alpha val="1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-935500" y="3960775"/>
              <a:ext cx="109275" cy="1265100"/>
            </a:xfrm>
            <a:custGeom>
              <a:avLst/>
              <a:gdLst/>
              <a:ahLst/>
              <a:cxnLst/>
              <a:rect l="l" t="t" r="r" b="b"/>
              <a:pathLst>
                <a:path w="4371" h="50604" extrusionOk="0">
                  <a:moveTo>
                    <a:pt x="634" y="1"/>
                  </a:moveTo>
                  <a:lnTo>
                    <a:pt x="3803" y="1"/>
                  </a:lnTo>
                  <a:cubicBezTo>
                    <a:pt x="4137" y="1"/>
                    <a:pt x="4370" y="234"/>
                    <a:pt x="4370" y="568"/>
                  </a:cubicBezTo>
                  <a:lnTo>
                    <a:pt x="4370" y="50036"/>
                  </a:lnTo>
                  <a:cubicBezTo>
                    <a:pt x="4370" y="50370"/>
                    <a:pt x="4104" y="50603"/>
                    <a:pt x="3803" y="50603"/>
                  </a:cubicBezTo>
                  <a:lnTo>
                    <a:pt x="634" y="50603"/>
                  </a:lnTo>
                  <a:cubicBezTo>
                    <a:pt x="301" y="50603"/>
                    <a:pt x="34" y="50370"/>
                    <a:pt x="34" y="50036"/>
                  </a:cubicBezTo>
                  <a:lnTo>
                    <a:pt x="34" y="634"/>
                  </a:lnTo>
                  <a:cubicBezTo>
                    <a:pt x="1" y="301"/>
                    <a:pt x="301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-636950" y="3777325"/>
              <a:ext cx="423650" cy="75075"/>
            </a:xfrm>
            <a:custGeom>
              <a:avLst/>
              <a:gdLst/>
              <a:ahLst/>
              <a:cxnLst/>
              <a:rect l="l" t="t" r="r" b="b"/>
              <a:pathLst>
                <a:path w="16946" h="3003" extrusionOk="0">
                  <a:moveTo>
                    <a:pt x="1535" y="0"/>
                  </a:moveTo>
                  <a:lnTo>
                    <a:pt x="15478" y="0"/>
                  </a:lnTo>
                  <a:cubicBezTo>
                    <a:pt x="16312" y="0"/>
                    <a:pt x="16946" y="667"/>
                    <a:pt x="16946" y="1501"/>
                  </a:cubicBezTo>
                  <a:lnTo>
                    <a:pt x="16946" y="1501"/>
                  </a:lnTo>
                  <a:cubicBezTo>
                    <a:pt x="16946" y="2335"/>
                    <a:pt x="16312" y="3002"/>
                    <a:pt x="15478" y="3002"/>
                  </a:cubicBezTo>
                  <a:lnTo>
                    <a:pt x="1535" y="3002"/>
                  </a:lnTo>
                  <a:cubicBezTo>
                    <a:pt x="701" y="3002"/>
                    <a:pt x="34" y="2335"/>
                    <a:pt x="34" y="1501"/>
                  </a:cubicBezTo>
                  <a:lnTo>
                    <a:pt x="34" y="1501"/>
                  </a:lnTo>
                  <a:cubicBezTo>
                    <a:pt x="0" y="667"/>
                    <a:pt x="701" y="0"/>
                    <a:pt x="15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-958025" y="3952450"/>
              <a:ext cx="155150" cy="51725"/>
            </a:xfrm>
            <a:custGeom>
              <a:avLst/>
              <a:gdLst/>
              <a:ahLst/>
              <a:cxnLst/>
              <a:rect l="l" t="t" r="r" b="b"/>
              <a:pathLst>
                <a:path w="6206" h="2069" extrusionOk="0">
                  <a:moveTo>
                    <a:pt x="1035" y="0"/>
                  </a:moveTo>
                  <a:lnTo>
                    <a:pt x="5171" y="0"/>
                  </a:lnTo>
                  <a:cubicBezTo>
                    <a:pt x="5738" y="0"/>
                    <a:pt x="6205" y="467"/>
                    <a:pt x="6205" y="1034"/>
                  </a:cubicBezTo>
                  <a:lnTo>
                    <a:pt x="6205" y="1034"/>
                  </a:lnTo>
                  <a:cubicBezTo>
                    <a:pt x="6205" y="1635"/>
                    <a:pt x="5738" y="2068"/>
                    <a:pt x="5171" y="2068"/>
                  </a:cubicBezTo>
                  <a:lnTo>
                    <a:pt x="1035" y="2068"/>
                  </a:lnTo>
                  <a:cubicBezTo>
                    <a:pt x="435" y="2068"/>
                    <a:pt x="1" y="1635"/>
                    <a:pt x="1" y="1034"/>
                  </a:cubicBezTo>
                  <a:lnTo>
                    <a:pt x="1" y="1034"/>
                  </a:lnTo>
                  <a:cubicBezTo>
                    <a:pt x="1" y="467"/>
                    <a:pt x="435" y="0"/>
                    <a:pt x="1035" y="0"/>
                  </a:cubicBezTo>
                  <a:close/>
                </a:path>
              </a:pathLst>
            </a:custGeom>
            <a:solidFill>
              <a:srgbClr val="BD6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-24025" y="3960775"/>
              <a:ext cx="109275" cy="1265100"/>
            </a:xfrm>
            <a:custGeom>
              <a:avLst/>
              <a:gdLst/>
              <a:ahLst/>
              <a:cxnLst/>
              <a:rect l="l" t="t" r="r" b="b"/>
              <a:pathLst>
                <a:path w="4371" h="50604" extrusionOk="0">
                  <a:moveTo>
                    <a:pt x="3737" y="1"/>
                  </a:moveTo>
                  <a:lnTo>
                    <a:pt x="568" y="1"/>
                  </a:lnTo>
                  <a:cubicBezTo>
                    <a:pt x="234" y="1"/>
                    <a:pt x="1" y="234"/>
                    <a:pt x="1" y="568"/>
                  </a:cubicBezTo>
                  <a:lnTo>
                    <a:pt x="1" y="50036"/>
                  </a:lnTo>
                  <a:cubicBezTo>
                    <a:pt x="1" y="50370"/>
                    <a:pt x="268" y="50603"/>
                    <a:pt x="568" y="50603"/>
                  </a:cubicBezTo>
                  <a:lnTo>
                    <a:pt x="3737" y="50603"/>
                  </a:lnTo>
                  <a:cubicBezTo>
                    <a:pt x="4071" y="50603"/>
                    <a:pt x="4337" y="50370"/>
                    <a:pt x="4337" y="50036"/>
                  </a:cubicBezTo>
                  <a:lnTo>
                    <a:pt x="4337" y="634"/>
                  </a:lnTo>
                  <a:cubicBezTo>
                    <a:pt x="4371" y="301"/>
                    <a:pt x="4071" y="1"/>
                    <a:pt x="3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-1132300" y="3978300"/>
              <a:ext cx="22525" cy="1233400"/>
            </a:xfrm>
            <a:custGeom>
              <a:avLst/>
              <a:gdLst/>
              <a:ahLst/>
              <a:cxnLst/>
              <a:rect l="l" t="t" r="r" b="b"/>
              <a:pathLst>
                <a:path w="901" h="49336" extrusionOk="0">
                  <a:moveTo>
                    <a:pt x="0" y="0"/>
                  </a:moveTo>
                  <a:lnTo>
                    <a:pt x="901" y="0"/>
                  </a:lnTo>
                  <a:lnTo>
                    <a:pt x="901" y="49335"/>
                  </a:lnTo>
                  <a:lnTo>
                    <a:pt x="0" y="493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-1073925" y="3978300"/>
              <a:ext cx="23375" cy="1233400"/>
            </a:xfrm>
            <a:custGeom>
              <a:avLst/>
              <a:gdLst/>
              <a:ahLst/>
              <a:cxnLst/>
              <a:rect l="l" t="t" r="r" b="b"/>
              <a:pathLst>
                <a:path w="935" h="49336" extrusionOk="0">
                  <a:moveTo>
                    <a:pt x="0" y="0"/>
                  </a:moveTo>
                  <a:lnTo>
                    <a:pt x="934" y="0"/>
                  </a:lnTo>
                  <a:lnTo>
                    <a:pt x="934" y="49335"/>
                  </a:lnTo>
                  <a:lnTo>
                    <a:pt x="0" y="493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-706175" y="3978300"/>
              <a:ext cx="23375" cy="1233400"/>
            </a:xfrm>
            <a:custGeom>
              <a:avLst/>
              <a:gdLst/>
              <a:ahLst/>
              <a:cxnLst/>
              <a:rect l="l" t="t" r="r" b="b"/>
              <a:pathLst>
                <a:path w="935" h="49336" extrusionOk="0">
                  <a:moveTo>
                    <a:pt x="1" y="0"/>
                  </a:moveTo>
                  <a:lnTo>
                    <a:pt x="935" y="0"/>
                  </a:lnTo>
                  <a:lnTo>
                    <a:pt x="935" y="49335"/>
                  </a:lnTo>
                  <a:lnTo>
                    <a:pt x="1" y="493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-647800" y="3978300"/>
              <a:ext cx="23375" cy="1233400"/>
            </a:xfrm>
            <a:custGeom>
              <a:avLst/>
              <a:gdLst/>
              <a:ahLst/>
              <a:cxnLst/>
              <a:rect l="l" t="t" r="r" b="b"/>
              <a:pathLst>
                <a:path w="935" h="49336" extrusionOk="0">
                  <a:moveTo>
                    <a:pt x="1" y="0"/>
                  </a:moveTo>
                  <a:lnTo>
                    <a:pt x="935" y="0"/>
                  </a:lnTo>
                  <a:lnTo>
                    <a:pt x="935" y="49335"/>
                  </a:lnTo>
                  <a:lnTo>
                    <a:pt x="1" y="493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259525" y="3978300"/>
              <a:ext cx="22550" cy="1233400"/>
            </a:xfrm>
            <a:custGeom>
              <a:avLst/>
              <a:gdLst/>
              <a:ahLst/>
              <a:cxnLst/>
              <a:rect l="l" t="t" r="r" b="b"/>
              <a:pathLst>
                <a:path w="902" h="49336" extrusionOk="0">
                  <a:moveTo>
                    <a:pt x="0" y="0"/>
                  </a:moveTo>
                  <a:lnTo>
                    <a:pt x="901" y="0"/>
                  </a:lnTo>
                  <a:lnTo>
                    <a:pt x="901" y="49335"/>
                  </a:lnTo>
                  <a:lnTo>
                    <a:pt x="0" y="493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201150" y="3978300"/>
              <a:ext cx="22550" cy="1233400"/>
            </a:xfrm>
            <a:custGeom>
              <a:avLst/>
              <a:gdLst/>
              <a:ahLst/>
              <a:cxnLst/>
              <a:rect l="l" t="t" r="r" b="b"/>
              <a:pathLst>
                <a:path w="902" h="49336" extrusionOk="0">
                  <a:moveTo>
                    <a:pt x="0" y="0"/>
                  </a:moveTo>
                  <a:lnTo>
                    <a:pt x="901" y="0"/>
                  </a:lnTo>
                  <a:lnTo>
                    <a:pt x="901" y="49335"/>
                  </a:lnTo>
                  <a:lnTo>
                    <a:pt x="0" y="493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-166625" y="3978300"/>
              <a:ext cx="22550" cy="1233400"/>
            </a:xfrm>
            <a:custGeom>
              <a:avLst/>
              <a:gdLst/>
              <a:ahLst/>
              <a:cxnLst/>
              <a:rect l="l" t="t" r="r" b="b"/>
              <a:pathLst>
                <a:path w="902" h="49336" extrusionOk="0">
                  <a:moveTo>
                    <a:pt x="1" y="0"/>
                  </a:moveTo>
                  <a:lnTo>
                    <a:pt x="902" y="0"/>
                  </a:lnTo>
                  <a:lnTo>
                    <a:pt x="902" y="49335"/>
                  </a:lnTo>
                  <a:lnTo>
                    <a:pt x="1" y="493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-225825" y="3978300"/>
              <a:ext cx="23375" cy="1233400"/>
            </a:xfrm>
            <a:custGeom>
              <a:avLst/>
              <a:gdLst/>
              <a:ahLst/>
              <a:cxnLst/>
              <a:rect l="l" t="t" r="r" b="b"/>
              <a:pathLst>
                <a:path w="935" h="49336" extrusionOk="0">
                  <a:moveTo>
                    <a:pt x="1" y="0"/>
                  </a:moveTo>
                  <a:lnTo>
                    <a:pt x="935" y="0"/>
                  </a:lnTo>
                  <a:lnTo>
                    <a:pt x="935" y="49335"/>
                  </a:lnTo>
                  <a:lnTo>
                    <a:pt x="1" y="493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-47375" y="3952450"/>
              <a:ext cx="155150" cy="51725"/>
            </a:xfrm>
            <a:custGeom>
              <a:avLst/>
              <a:gdLst/>
              <a:ahLst/>
              <a:cxnLst/>
              <a:rect l="l" t="t" r="r" b="b"/>
              <a:pathLst>
                <a:path w="6206" h="2069" extrusionOk="0">
                  <a:moveTo>
                    <a:pt x="5171" y="0"/>
                  </a:moveTo>
                  <a:lnTo>
                    <a:pt x="1035" y="0"/>
                  </a:lnTo>
                  <a:cubicBezTo>
                    <a:pt x="468" y="0"/>
                    <a:pt x="1" y="467"/>
                    <a:pt x="1" y="1034"/>
                  </a:cubicBezTo>
                  <a:lnTo>
                    <a:pt x="1" y="1034"/>
                  </a:lnTo>
                  <a:cubicBezTo>
                    <a:pt x="1" y="1635"/>
                    <a:pt x="468" y="2068"/>
                    <a:pt x="1035" y="2068"/>
                  </a:cubicBezTo>
                  <a:lnTo>
                    <a:pt x="5171" y="2068"/>
                  </a:lnTo>
                  <a:cubicBezTo>
                    <a:pt x="5772" y="2068"/>
                    <a:pt x="6205" y="1635"/>
                    <a:pt x="6205" y="1034"/>
                  </a:cubicBezTo>
                  <a:lnTo>
                    <a:pt x="6205" y="1034"/>
                  </a:lnTo>
                  <a:cubicBezTo>
                    <a:pt x="6205" y="467"/>
                    <a:pt x="5772" y="0"/>
                    <a:pt x="5171" y="0"/>
                  </a:cubicBezTo>
                  <a:close/>
                </a:path>
              </a:pathLst>
            </a:custGeom>
            <a:solidFill>
              <a:srgbClr val="BD6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-1181500" y="4623750"/>
              <a:ext cx="465350" cy="464525"/>
            </a:xfrm>
            <a:custGeom>
              <a:avLst/>
              <a:gdLst/>
              <a:ahLst/>
              <a:cxnLst/>
              <a:rect l="l" t="t" r="r" b="b"/>
              <a:pathLst>
                <a:path w="18614" h="18581" extrusionOk="0">
                  <a:moveTo>
                    <a:pt x="9307" y="18581"/>
                  </a:moveTo>
                  <a:cubicBezTo>
                    <a:pt x="14444" y="18581"/>
                    <a:pt x="18614" y="14411"/>
                    <a:pt x="18614" y="9307"/>
                  </a:cubicBezTo>
                  <a:cubicBezTo>
                    <a:pt x="18614" y="4170"/>
                    <a:pt x="14444" y="1"/>
                    <a:pt x="9307" y="1"/>
                  </a:cubicBezTo>
                  <a:cubicBezTo>
                    <a:pt x="4170" y="1"/>
                    <a:pt x="0" y="4170"/>
                    <a:pt x="0" y="9307"/>
                  </a:cubicBezTo>
                  <a:cubicBezTo>
                    <a:pt x="34" y="14411"/>
                    <a:pt x="4203" y="18581"/>
                    <a:pt x="9307" y="185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-1160650" y="4644600"/>
              <a:ext cx="423650" cy="422825"/>
            </a:xfrm>
            <a:custGeom>
              <a:avLst/>
              <a:gdLst/>
              <a:ahLst/>
              <a:cxnLst/>
              <a:rect l="l" t="t" r="r" b="b"/>
              <a:pathLst>
                <a:path w="16946" h="16913" extrusionOk="0">
                  <a:moveTo>
                    <a:pt x="8473" y="234"/>
                  </a:moveTo>
                  <a:lnTo>
                    <a:pt x="8706" y="234"/>
                  </a:lnTo>
                  <a:cubicBezTo>
                    <a:pt x="8873" y="234"/>
                    <a:pt x="8873" y="1"/>
                    <a:pt x="8706" y="1"/>
                  </a:cubicBezTo>
                  <a:lnTo>
                    <a:pt x="8273" y="1"/>
                  </a:lnTo>
                  <a:cubicBezTo>
                    <a:pt x="8106" y="1"/>
                    <a:pt x="8106" y="234"/>
                    <a:pt x="8273" y="234"/>
                  </a:cubicBezTo>
                  <a:close/>
                  <a:moveTo>
                    <a:pt x="7539" y="301"/>
                  </a:moveTo>
                  <a:cubicBezTo>
                    <a:pt x="7706" y="301"/>
                    <a:pt x="7672" y="34"/>
                    <a:pt x="7506" y="34"/>
                  </a:cubicBezTo>
                  <a:cubicBezTo>
                    <a:pt x="7439" y="34"/>
                    <a:pt x="7339" y="34"/>
                    <a:pt x="7272" y="67"/>
                  </a:cubicBezTo>
                  <a:cubicBezTo>
                    <a:pt x="7105" y="67"/>
                    <a:pt x="7139" y="334"/>
                    <a:pt x="7305" y="334"/>
                  </a:cubicBezTo>
                  <a:cubicBezTo>
                    <a:pt x="7372" y="301"/>
                    <a:pt x="7472" y="301"/>
                    <a:pt x="7539" y="301"/>
                  </a:cubicBezTo>
                  <a:close/>
                  <a:moveTo>
                    <a:pt x="6638" y="468"/>
                  </a:moveTo>
                  <a:cubicBezTo>
                    <a:pt x="6805" y="401"/>
                    <a:pt x="6705" y="201"/>
                    <a:pt x="6605" y="201"/>
                  </a:cubicBezTo>
                  <a:cubicBezTo>
                    <a:pt x="6505" y="201"/>
                    <a:pt x="6438" y="234"/>
                    <a:pt x="6338" y="234"/>
                  </a:cubicBezTo>
                  <a:cubicBezTo>
                    <a:pt x="6171" y="301"/>
                    <a:pt x="6271" y="501"/>
                    <a:pt x="6371" y="468"/>
                  </a:cubicBezTo>
                  <a:cubicBezTo>
                    <a:pt x="6471" y="501"/>
                    <a:pt x="6538" y="468"/>
                    <a:pt x="6638" y="468"/>
                  </a:cubicBezTo>
                  <a:close/>
                  <a:moveTo>
                    <a:pt x="5771" y="701"/>
                  </a:moveTo>
                  <a:cubicBezTo>
                    <a:pt x="5938" y="668"/>
                    <a:pt x="5804" y="401"/>
                    <a:pt x="5671" y="501"/>
                  </a:cubicBezTo>
                  <a:cubicBezTo>
                    <a:pt x="5604" y="534"/>
                    <a:pt x="5504" y="534"/>
                    <a:pt x="5471" y="568"/>
                  </a:cubicBezTo>
                  <a:cubicBezTo>
                    <a:pt x="5337" y="634"/>
                    <a:pt x="5404" y="868"/>
                    <a:pt x="5537" y="801"/>
                  </a:cubicBezTo>
                  <a:cubicBezTo>
                    <a:pt x="5604" y="734"/>
                    <a:pt x="5671" y="734"/>
                    <a:pt x="5771" y="701"/>
                  </a:cubicBezTo>
                  <a:close/>
                  <a:moveTo>
                    <a:pt x="4870" y="1068"/>
                  </a:moveTo>
                  <a:cubicBezTo>
                    <a:pt x="5037" y="1001"/>
                    <a:pt x="4870" y="801"/>
                    <a:pt x="4804" y="868"/>
                  </a:cubicBezTo>
                  <a:cubicBezTo>
                    <a:pt x="4704" y="901"/>
                    <a:pt x="4670" y="968"/>
                    <a:pt x="4603" y="1001"/>
                  </a:cubicBezTo>
                  <a:cubicBezTo>
                    <a:pt x="4470" y="1068"/>
                    <a:pt x="4603" y="1301"/>
                    <a:pt x="4704" y="1201"/>
                  </a:cubicBezTo>
                  <a:cubicBezTo>
                    <a:pt x="4770" y="1135"/>
                    <a:pt x="4804" y="1135"/>
                    <a:pt x="4870" y="1068"/>
                  </a:cubicBezTo>
                  <a:close/>
                  <a:moveTo>
                    <a:pt x="4036" y="1535"/>
                  </a:moveTo>
                  <a:cubicBezTo>
                    <a:pt x="4170" y="1468"/>
                    <a:pt x="4103" y="1235"/>
                    <a:pt x="3936" y="1335"/>
                  </a:cubicBezTo>
                  <a:cubicBezTo>
                    <a:pt x="3836" y="1368"/>
                    <a:pt x="3803" y="1402"/>
                    <a:pt x="3703" y="1468"/>
                  </a:cubicBezTo>
                  <a:cubicBezTo>
                    <a:pt x="3603" y="1535"/>
                    <a:pt x="3703" y="1735"/>
                    <a:pt x="3836" y="1668"/>
                  </a:cubicBezTo>
                  <a:cubicBezTo>
                    <a:pt x="3936" y="1635"/>
                    <a:pt x="4003" y="1568"/>
                    <a:pt x="4036" y="1535"/>
                  </a:cubicBezTo>
                  <a:close/>
                  <a:moveTo>
                    <a:pt x="3303" y="2069"/>
                  </a:moveTo>
                  <a:cubicBezTo>
                    <a:pt x="3436" y="2002"/>
                    <a:pt x="3269" y="1802"/>
                    <a:pt x="3136" y="1902"/>
                  </a:cubicBezTo>
                  <a:cubicBezTo>
                    <a:pt x="3102" y="1969"/>
                    <a:pt x="3002" y="2002"/>
                    <a:pt x="2969" y="2069"/>
                  </a:cubicBezTo>
                  <a:cubicBezTo>
                    <a:pt x="2836" y="2169"/>
                    <a:pt x="3002" y="2369"/>
                    <a:pt x="3136" y="2235"/>
                  </a:cubicBezTo>
                  <a:cubicBezTo>
                    <a:pt x="3169" y="2169"/>
                    <a:pt x="3269" y="2135"/>
                    <a:pt x="3303" y="2069"/>
                  </a:cubicBezTo>
                  <a:close/>
                  <a:moveTo>
                    <a:pt x="2635" y="2702"/>
                  </a:moveTo>
                  <a:cubicBezTo>
                    <a:pt x="2769" y="2569"/>
                    <a:pt x="2602" y="2402"/>
                    <a:pt x="2469" y="2536"/>
                  </a:cubicBezTo>
                  <a:lnTo>
                    <a:pt x="2302" y="2702"/>
                  </a:lnTo>
                  <a:cubicBezTo>
                    <a:pt x="2168" y="2836"/>
                    <a:pt x="2369" y="2969"/>
                    <a:pt x="2469" y="2869"/>
                  </a:cubicBezTo>
                  <a:cubicBezTo>
                    <a:pt x="2502" y="2836"/>
                    <a:pt x="2535" y="2736"/>
                    <a:pt x="2635" y="2702"/>
                  </a:cubicBezTo>
                  <a:close/>
                  <a:moveTo>
                    <a:pt x="2002" y="3403"/>
                  </a:moveTo>
                  <a:cubicBezTo>
                    <a:pt x="2102" y="3303"/>
                    <a:pt x="1935" y="3136"/>
                    <a:pt x="1801" y="3303"/>
                  </a:cubicBezTo>
                  <a:cubicBezTo>
                    <a:pt x="1768" y="3370"/>
                    <a:pt x="1735" y="3403"/>
                    <a:pt x="1668" y="3503"/>
                  </a:cubicBezTo>
                  <a:cubicBezTo>
                    <a:pt x="1601" y="3636"/>
                    <a:pt x="1768" y="3737"/>
                    <a:pt x="1868" y="3636"/>
                  </a:cubicBezTo>
                  <a:cubicBezTo>
                    <a:pt x="1935" y="3536"/>
                    <a:pt x="1968" y="3470"/>
                    <a:pt x="2002" y="3403"/>
                  </a:cubicBezTo>
                  <a:close/>
                  <a:moveTo>
                    <a:pt x="1468" y="4170"/>
                  </a:moveTo>
                  <a:cubicBezTo>
                    <a:pt x="1535" y="4037"/>
                    <a:pt x="1334" y="3903"/>
                    <a:pt x="1268" y="4037"/>
                  </a:cubicBezTo>
                  <a:cubicBezTo>
                    <a:pt x="1201" y="4137"/>
                    <a:pt x="1168" y="4170"/>
                    <a:pt x="1134" y="4237"/>
                  </a:cubicBezTo>
                  <a:cubicBezTo>
                    <a:pt x="1034" y="4370"/>
                    <a:pt x="1268" y="4504"/>
                    <a:pt x="1334" y="4370"/>
                  </a:cubicBezTo>
                  <a:cubicBezTo>
                    <a:pt x="1368" y="4304"/>
                    <a:pt x="1435" y="4237"/>
                    <a:pt x="1468" y="4170"/>
                  </a:cubicBezTo>
                  <a:close/>
                  <a:moveTo>
                    <a:pt x="1001" y="5004"/>
                  </a:moveTo>
                  <a:cubicBezTo>
                    <a:pt x="1101" y="4837"/>
                    <a:pt x="834" y="4737"/>
                    <a:pt x="801" y="4904"/>
                  </a:cubicBezTo>
                  <a:cubicBezTo>
                    <a:pt x="767" y="5004"/>
                    <a:pt x="701" y="5037"/>
                    <a:pt x="701" y="5138"/>
                  </a:cubicBezTo>
                  <a:cubicBezTo>
                    <a:pt x="667" y="5238"/>
                    <a:pt x="901" y="5371"/>
                    <a:pt x="934" y="5204"/>
                  </a:cubicBezTo>
                  <a:cubicBezTo>
                    <a:pt x="968" y="5138"/>
                    <a:pt x="1001" y="5071"/>
                    <a:pt x="1001" y="5004"/>
                  </a:cubicBezTo>
                  <a:close/>
                  <a:moveTo>
                    <a:pt x="667" y="5871"/>
                  </a:moveTo>
                  <a:cubicBezTo>
                    <a:pt x="701" y="5738"/>
                    <a:pt x="501" y="5638"/>
                    <a:pt x="467" y="5805"/>
                  </a:cubicBezTo>
                  <a:cubicBezTo>
                    <a:pt x="434" y="5871"/>
                    <a:pt x="434" y="5971"/>
                    <a:pt x="367" y="6005"/>
                  </a:cubicBezTo>
                  <a:cubicBezTo>
                    <a:pt x="334" y="6172"/>
                    <a:pt x="601" y="6205"/>
                    <a:pt x="601" y="6072"/>
                  </a:cubicBezTo>
                  <a:cubicBezTo>
                    <a:pt x="634" y="6005"/>
                    <a:pt x="667" y="5971"/>
                    <a:pt x="667" y="5871"/>
                  </a:cubicBezTo>
                  <a:close/>
                  <a:moveTo>
                    <a:pt x="434" y="6739"/>
                  </a:moveTo>
                  <a:cubicBezTo>
                    <a:pt x="467" y="6639"/>
                    <a:pt x="200" y="6539"/>
                    <a:pt x="167" y="6705"/>
                  </a:cubicBezTo>
                  <a:lnTo>
                    <a:pt x="134" y="6972"/>
                  </a:lnTo>
                  <a:cubicBezTo>
                    <a:pt x="100" y="7106"/>
                    <a:pt x="334" y="7106"/>
                    <a:pt x="367" y="7006"/>
                  </a:cubicBezTo>
                  <a:cubicBezTo>
                    <a:pt x="434" y="6905"/>
                    <a:pt x="434" y="6839"/>
                    <a:pt x="434" y="6739"/>
                  </a:cubicBezTo>
                  <a:close/>
                  <a:moveTo>
                    <a:pt x="300" y="7706"/>
                  </a:moveTo>
                  <a:cubicBezTo>
                    <a:pt x="300" y="7573"/>
                    <a:pt x="100" y="7539"/>
                    <a:pt x="34" y="7673"/>
                  </a:cubicBezTo>
                  <a:lnTo>
                    <a:pt x="34" y="7906"/>
                  </a:lnTo>
                  <a:cubicBezTo>
                    <a:pt x="34" y="8073"/>
                    <a:pt x="267" y="8073"/>
                    <a:pt x="300" y="7906"/>
                  </a:cubicBezTo>
                  <a:close/>
                  <a:moveTo>
                    <a:pt x="267" y="8640"/>
                  </a:moveTo>
                  <a:cubicBezTo>
                    <a:pt x="267" y="8473"/>
                    <a:pt x="0" y="8473"/>
                    <a:pt x="0" y="8640"/>
                  </a:cubicBezTo>
                  <a:lnTo>
                    <a:pt x="0" y="8874"/>
                  </a:lnTo>
                  <a:cubicBezTo>
                    <a:pt x="0" y="9007"/>
                    <a:pt x="267" y="9040"/>
                    <a:pt x="267" y="8874"/>
                  </a:cubicBezTo>
                  <a:close/>
                  <a:moveTo>
                    <a:pt x="334" y="9541"/>
                  </a:moveTo>
                  <a:cubicBezTo>
                    <a:pt x="334" y="9374"/>
                    <a:pt x="100" y="9407"/>
                    <a:pt x="100" y="9574"/>
                  </a:cubicBezTo>
                  <a:cubicBezTo>
                    <a:pt x="100" y="9674"/>
                    <a:pt x="134" y="9741"/>
                    <a:pt x="134" y="9841"/>
                  </a:cubicBezTo>
                  <a:cubicBezTo>
                    <a:pt x="134" y="9974"/>
                    <a:pt x="367" y="9974"/>
                    <a:pt x="367" y="9808"/>
                  </a:cubicBezTo>
                  <a:cubicBezTo>
                    <a:pt x="334" y="9707"/>
                    <a:pt x="334" y="9641"/>
                    <a:pt x="334" y="9541"/>
                  </a:cubicBezTo>
                  <a:close/>
                  <a:moveTo>
                    <a:pt x="501" y="10475"/>
                  </a:moveTo>
                  <a:cubicBezTo>
                    <a:pt x="467" y="10308"/>
                    <a:pt x="267" y="10375"/>
                    <a:pt x="300" y="10508"/>
                  </a:cubicBezTo>
                  <a:cubicBezTo>
                    <a:pt x="300" y="10575"/>
                    <a:pt x="334" y="10675"/>
                    <a:pt x="334" y="10742"/>
                  </a:cubicBezTo>
                  <a:cubicBezTo>
                    <a:pt x="367" y="10875"/>
                    <a:pt x="601" y="10842"/>
                    <a:pt x="534" y="10675"/>
                  </a:cubicBezTo>
                  <a:cubicBezTo>
                    <a:pt x="534" y="10641"/>
                    <a:pt x="534" y="10541"/>
                    <a:pt x="501" y="10475"/>
                  </a:cubicBezTo>
                  <a:close/>
                  <a:moveTo>
                    <a:pt x="801" y="11375"/>
                  </a:moveTo>
                  <a:cubicBezTo>
                    <a:pt x="767" y="11242"/>
                    <a:pt x="501" y="11309"/>
                    <a:pt x="601" y="11475"/>
                  </a:cubicBezTo>
                  <a:cubicBezTo>
                    <a:pt x="634" y="11542"/>
                    <a:pt x="634" y="11642"/>
                    <a:pt x="667" y="11676"/>
                  </a:cubicBezTo>
                  <a:cubicBezTo>
                    <a:pt x="767" y="11842"/>
                    <a:pt x="968" y="11709"/>
                    <a:pt x="867" y="11575"/>
                  </a:cubicBezTo>
                  <a:cubicBezTo>
                    <a:pt x="834" y="11509"/>
                    <a:pt x="801" y="11409"/>
                    <a:pt x="801" y="11375"/>
                  </a:cubicBezTo>
                  <a:close/>
                  <a:moveTo>
                    <a:pt x="1168" y="12209"/>
                  </a:moveTo>
                  <a:cubicBezTo>
                    <a:pt x="1101" y="12076"/>
                    <a:pt x="901" y="12209"/>
                    <a:pt x="968" y="12343"/>
                  </a:cubicBezTo>
                  <a:cubicBezTo>
                    <a:pt x="1001" y="12409"/>
                    <a:pt x="1034" y="12476"/>
                    <a:pt x="1101" y="12543"/>
                  </a:cubicBezTo>
                  <a:cubicBezTo>
                    <a:pt x="1168" y="12676"/>
                    <a:pt x="1368" y="12543"/>
                    <a:pt x="1301" y="12409"/>
                  </a:cubicBezTo>
                  <a:cubicBezTo>
                    <a:pt x="1268" y="12376"/>
                    <a:pt x="1201" y="12309"/>
                    <a:pt x="1168" y="12209"/>
                  </a:cubicBezTo>
                  <a:close/>
                  <a:moveTo>
                    <a:pt x="1635" y="13043"/>
                  </a:moveTo>
                  <a:cubicBezTo>
                    <a:pt x="1535" y="12910"/>
                    <a:pt x="1334" y="13043"/>
                    <a:pt x="1435" y="13177"/>
                  </a:cubicBezTo>
                  <a:cubicBezTo>
                    <a:pt x="1468" y="13243"/>
                    <a:pt x="1501" y="13310"/>
                    <a:pt x="1535" y="13377"/>
                  </a:cubicBezTo>
                  <a:cubicBezTo>
                    <a:pt x="1635" y="13510"/>
                    <a:pt x="1835" y="13377"/>
                    <a:pt x="1768" y="13243"/>
                  </a:cubicBezTo>
                  <a:cubicBezTo>
                    <a:pt x="1701" y="13177"/>
                    <a:pt x="1668" y="13077"/>
                    <a:pt x="1635" y="13043"/>
                  </a:cubicBezTo>
                  <a:close/>
                  <a:moveTo>
                    <a:pt x="2202" y="13744"/>
                  </a:moveTo>
                  <a:cubicBezTo>
                    <a:pt x="2135" y="13644"/>
                    <a:pt x="1935" y="13810"/>
                    <a:pt x="2035" y="13910"/>
                  </a:cubicBezTo>
                  <a:lnTo>
                    <a:pt x="2202" y="14077"/>
                  </a:lnTo>
                  <a:cubicBezTo>
                    <a:pt x="2302" y="14211"/>
                    <a:pt x="2502" y="14044"/>
                    <a:pt x="2369" y="13910"/>
                  </a:cubicBezTo>
                  <a:close/>
                  <a:moveTo>
                    <a:pt x="2836" y="14478"/>
                  </a:moveTo>
                  <a:cubicBezTo>
                    <a:pt x="2702" y="14377"/>
                    <a:pt x="2569" y="14544"/>
                    <a:pt x="2669" y="14611"/>
                  </a:cubicBezTo>
                  <a:lnTo>
                    <a:pt x="2836" y="14778"/>
                  </a:lnTo>
                  <a:cubicBezTo>
                    <a:pt x="2969" y="14911"/>
                    <a:pt x="3102" y="14711"/>
                    <a:pt x="3002" y="14611"/>
                  </a:cubicBezTo>
                  <a:close/>
                  <a:moveTo>
                    <a:pt x="3536" y="15045"/>
                  </a:moveTo>
                  <a:cubicBezTo>
                    <a:pt x="3436" y="14978"/>
                    <a:pt x="3303" y="15145"/>
                    <a:pt x="3436" y="15245"/>
                  </a:cubicBezTo>
                  <a:lnTo>
                    <a:pt x="3636" y="15378"/>
                  </a:lnTo>
                  <a:cubicBezTo>
                    <a:pt x="3770" y="15478"/>
                    <a:pt x="3870" y="15311"/>
                    <a:pt x="3770" y="15178"/>
                  </a:cubicBezTo>
                  <a:close/>
                  <a:moveTo>
                    <a:pt x="4337" y="15545"/>
                  </a:moveTo>
                  <a:cubicBezTo>
                    <a:pt x="4203" y="15478"/>
                    <a:pt x="4103" y="15678"/>
                    <a:pt x="4203" y="15745"/>
                  </a:cubicBezTo>
                  <a:cubicBezTo>
                    <a:pt x="4303" y="15812"/>
                    <a:pt x="4337" y="15845"/>
                    <a:pt x="4437" y="15879"/>
                  </a:cubicBezTo>
                  <a:cubicBezTo>
                    <a:pt x="4537" y="15979"/>
                    <a:pt x="4670" y="15745"/>
                    <a:pt x="4537" y="15678"/>
                  </a:cubicBezTo>
                  <a:cubicBezTo>
                    <a:pt x="4470" y="15645"/>
                    <a:pt x="4437" y="15578"/>
                    <a:pt x="4337" y="15545"/>
                  </a:cubicBezTo>
                  <a:close/>
                  <a:moveTo>
                    <a:pt x="5171" y="16012"/>
                  </a:moveTo>
                  <a:cubicBezTo>
                    <a:pt x="5004" y="15912"/>
                    <a:pt x="4937" y="16179"/>
                    <a:pt x="5104" y="16212"/>
                  </a:cubicBezTo>
                  <a:cubicBezTo>
                    <a:pt x="5171" y="16245"/>
                    <a:pt x="5271" y="16312"/>
                    <a:pt x="5304" y="16312"/>
                  </a:cubicBezTo>
                  <a:cubicBezTo>
                    <a:pt x="5471" y="16346"/>
                    <a:pt x="5537" y="16145"/>
                    <a:pt x="5371" y="16079"/>
                  </a:cubicBezTo>
                  <a:cubicBezTo>
                    <a:pt x="5304" y="16045"/>
                    <a:pt x="5271" y="16012"/>
                    <a:pt x="5171" y="16012"/>
                  </a:cubicBezTo>
                  <a:close/>
                  <a:moveTo>
                    <a:pt x="6038" y="16312"/>
                  </a:moveTo>
                  <a:cubicBezTo>
                    <a:pt x="5871" y="16245"/>
                    <a:pt x="5838" y="16512"/>
                    <a:pt x="5971" y="16512"/>
                  </a:cubicBezTo>
                  <a:cubicBezTo>
                    <a:pt x="6038" y="16546"/>
                    <a:pt x="6138" y="16546"/>
                    <a:pt x="6205" y="16579"/>
                  </a:cubicBezTo>
                  <a:cubicBezTo>
                    <a:pt x="6371" y="16646"/>
                    <a:pt x="6438" y="16379"/>
                    <a:pt x="6271" y="16379"/>
                  </a:cubicBezTo>
                  <a:cubicBezTo>
                    <a:pt x="6205" y="16379"/>
                    <a:pt x="6138" y="16346"/>
                    <a:pt x="6038" y="16312"/>
                  </a:cubicBezTo>
                  <a:close/>
                  <a:moveTo>
                    <a:pt x="5971" y="16546"/>
                  </a:moveTo>
                  <a:lnTo>
                    <a:pt x="6271" y="16379"/>
                  </a:lnTo>
                  <a:lnTo>
                    <a:pt x="6205" y="16579"/>
                  </a:lnTo>
                  <a:close/>
                  <a:moveTo>
                    <a:pt x="6972" y="16546"/>
                  </a:moveTo>
                  <a:cubicBezTo>
                    <a:pt x="6805" y="16512"/>
                    <a:pt x="6805" y="16746"/>
                    <a:pt x="6938" y="16813"/>
                  </a:cubicBezTo>
                  <a:cubicBezTo>
                    <a:pt x="7005" y="16813"/>
                    <a:pt x="7105" y="16846"/>
                    <a:pt x="7172" y="16846"/>
                  </a:cubicBezTo>
                  <a:cubicBezTo>
                    <a:pt x="7339" y="16846"/>
                    <a:pt x="7339" y="16646"/>
                    <a:pt x="7205" y="16579"/>
                  </a:cubicBezTo>
                  <a:cubicBezTo>
                    <a:pt x="7139" y="16546"/>
                    <a:pt x="7039" y="16546"/>
                    <a:pt x="6972" y="16546"/>
                  </a:cubicBezTo>
                  <a:close/>
                  <a:moveTo>
                    <a:pt x="7872" y="16679"/>
                  </a:moveTo>
                  <a:cubicBezTo>
                    <a:pt x="7772" y="16679"/>
                    <a:pt x="7672" y="16879"/>
                    <a:pt x="7872" y="16913"/>
                  </a:cubicBezTo>
                  <a:lnTo>
                    <a:pt x="8139" y="16913"/>
                  </a:lnTo>
                  <a:cubicBezTo>
                    <a:pt x="8306" y="16913"/>
                    <a:pt x="8306" y="16679"/>
                    <a:pt x="8139" y="16679"/>
                  </a:cubicBezTo>
                  <a:close/>
                  <a:moveTo>
                    <a:pt x="8806" y="16679"/>
                  </a:moveTo>
                  <a:cubicBezTo>
                    <a:pt x="8673" y="16679"/>
                    <a:pt x="8640" y="16913"/>
                    <a:pt x="8806" y="16913"/>
                  </a:cubicBezTo>
                  <a:lnTo>
                    <a:pt x="9040" y="16913"/>
                  </a:lnTo>
                  <a:cubicBezTo>
                    <a:pt x="9207" y="16913"/>
                    <a:pt x="9173" y="16679"/>
                    <a:pt x="9040" y="16679"/>
                  </a:cubicBezTo>
                  <a:close/>
                  <a:moveTo>
                    <a:pt x="9774" y="16579"/>
                  </a:moveTo>
                  <a:cubicBezTo>
                    <a:pt x="9640" y="16579"/>
                    <a:pt x="9640" y="16846"/>
                    <a:pt x="9807" y="16846"/>
                  </a:cubicBezTo>
                  <a:cubicBezTo>
                    <a:pt x="9874" y="16846"/>
                    <a:pt x="9974" y="16813"/>
                    <a:pt x="10041" y="16813"/>
                  </a:cubicBezTo>
                  <a:cubicBezTo>
                    <a:pt x="10174" y="16813"/>
                    <a:pt x="10174" y="16546"/>
                    <a:pt x="10007" y="16546"/>
                  </a:cubicBezTo>
                  <a:cubicBezTo>
                    <a:pt x="9874" y="16546"/>
                    <a:pt x="9841" y="16579"/>
                    <a:pt x="9774" y="16579"/>
                  </a:cubicBezTo>
                  <a:close/>
                  <a:moveTo>
                    <a:pt x="10674" y="16379"/>
                  </a:moveTo>
                  <a:cubicBezTo>
                    <a:pt x="10541" y="16412"/>
                    <a:pt x="10608" y="16646"/>
                    <a:pt x="10775" y="16579"/>
                  </a:cubicBezTo>
                  <a:cubicBezTo>
                    <a:pt x="10841" y="16579"/>
                    <a:pt x="10941" y="16546"/>
                    <a:pt x="11008" y="16512"/>
                  </a:cubicBezTo>
                  <a:cubicBezTo>
                    <a:pt x="11141" y="16479"/>
                    <a:pt x="11108" y="16245"/>
                    <a:pt x="10941" y="16312"/>
                  </a:cubicBezTo>
                  <a:cubicBezTo>
                    <a:pt x="10808" y="16346"/>
                    <a:pt x="10775" y="16379"/>
                    <a:pt x="10674" y="16379"/>
                  </a:cubicBezTo>
                  <a:close/>
                  <a:moveTo>
                    <a:pt x="11542" y="16079"/>
                  </a:moveTo>
                  <a:cubicBezTo>
                    <a:pt x="11375" y="16179"/>
                    <a:pt x="11508" y="16379"/>
                    <a:pt x="11642" y="16312"/>
                  </a:cubicBezTo>
                  <a:cubicBezTo>
                    <a:pt x="11709" y="16245"/>
                    <a:pt x="11809" y="16245"/>
                    <a:pt x="11842" y="16212"/>
                  </a:cubicBezTo>
                  <a:cubicBezTo>
                    <a:pt x="11975" y="16179"/>
                    <a:pt x="11875" y="15912"/>
                    <a:pt x="11775" y="16012"/>
                  </a:cubicBezTo>
                  <a:cubicBezTo>
                    <a:pt x="11675" y="16045"/>
                    <a:pt x="11642" y="16045"/>
                    <a:pt x="11542" y="16079"/>
                  </a:cubicBezTo>
                  <a:close/>
                  <a:moveTo>
                    <a:pt x="12376" y="15678"/>
                  </a:moveTo>
                  <a:cubicBezTo>
                    <a:pt x="12276" y="15745"/>
                    <a:pt x="12376" y="15979"/>
                    <a:pt x="12509" y="15879"/>
                  </a:cubicBezTo>
                  <a:cubicBezTo>
                    <a:pt x="12609" y="15845"/>
                    <a:pt x="12643" y="15812"/>
                    <a:pt x="12709" y="15745"/>
                  </a:cubicBezTo>
                  <a:cubicBezTo>
                    <a:pt x="12843" y="15678"/>
                    <a:pt x="12709" y="15478"/>
                    <a:pt x="12609" y="15545"/>
                  </a:cubicBezTo>
                  <a:cubicBezTo>
                    <a:pt x="12542" y="15645"/>
                    <a:pt x="12476" y="15645"/>
                    <a:pt x="12376" y="15678"/>
                  </a:cubicBezTo>
                  <a:close/>
                  <a:moveTo>
                    <a:pt x="13176" y="15211"/>
                  </a:moveTo>
                  <a:cubicBezTo>
                    <a:pt x="13043" y="15311"/>
                    <a:pt x="13176" y="15512"/>
                    <a:pt x="13310" y="15412"/>
                  </a:cubicBezTo>
                  <a:cubicBezTo>
                    <a:pt x="13376" y="15378"/>
                    <a:pt x="13443" y="15345"/>
                    <a:pt x="13510" y="15311"/>
                  </a:cubicBezTo>
                  <a:cubicBezTo>
                    <a:pt x="13643" y="15178"/>
                    <a:pt x="13476" y="15011"/>
                    <a:pt x="13376" y="15078"/>
                  </a:cubicBezTo>
                  <a:cubicBezTo>
                    <a:pt x="13310" y="15078"/>
                    <a:pt x="13276" y="15178"/>
                    <a:pt x="13176" y="15211"/>
                  </a:cubicBezTo>
                  <a:close/>
                  <a:moveTo>
                    <a:pt x="13943" y="14644"/>
                  </a:moveTo>
                  <a:cubicBezTo>
                    <a:pt x="13810" y="14711"/>
                    <a:pt x="13977" y="14911"/>
                    <a:pt x="14110" y="14811"/>
                  </a:cubicBezTo>
                  <a:lnTo>
                    <a:pt x="14277" y="14644"/>
                  </a:lnTo>
                  <a:cubicBezTo>
                    <a:pt x="14410" y="14511"/>
                    <a:pt x="14244" y="14344"/>
                    <a:pt x="14110" y="14478"/>
                  </a:cubicBezTo>
                  <a:cubicBezTo>
                    <a:pt x="14044" y="14511"/>
                    <a:pt x="13977" y="14544"/>
                    <a:pt x="13943" y="14644"/>
                  </a:cubicBezTo>
                  <a:close/>
                  <a:moveTo>
                    <a:pt x="14611" y="13977"/>
                  </a:moveTo>
                  <a:cubicBezTo>
                    <a:pt x="14477" y="14077"/>
                    <a:pt x="14677" y="14211"/>
                    <a:pt x="14777" y="14144"/>
                  </a:cubicBezTo>
                  <a:lnTo>
                    <a:pt x="14944" y="13977"/>
                  </a:lnTo>
                  <a:cubicBezTo>
                    <a:pt x="15011" y="13844"/>
                    <a:pt x="14844" y="13677"/>
                    <a:pt x="14777" y="13810"/>
                  </a:cubicBezTo>
                  <a:cubicBezTo>
                    <a:pt x="14677" y="13844"/>
                    <a:pt x="14644" y="13910"/>
                    <a:pt x="14611" y="13977"/>
                  </a:cubicBezTo>
                  <a:close/>
                  <a:moveTo>
                    <a:pt x="15178" y="13210"/>
                  </a:moveTo>
                  <a:cubicBezTo>
                    <a:pt x="15111" y="13343"/>
                    <a:pt x="15278" y="13477"/>
                    <a:pt x="15378" y="13343"/>
                  </a:cubicBezTo>
                  <a:cubicBezTo>
                    <a:pt x="15445" y="13243"/>
                    <a:pt x="15478" y="13210"/>
                    <a:pt x="15511" y="13143"/>
                  </a:cubicBezTo>
                  <a:cubicBezTo>
                    <a:pt x="15611" y="12976"/>
                    <a:pt x="15378" y="12876"/>
                    <a:pt x="15311" y="13010"/>
                  </a:cubicBezTo>
                  <a:cubicBezTo>
                    <a:pt x="15278" y="13077"/>
                    <a:pt x="15211" y="13177"/>
                    <a:pt x="15178" y="13210"/>
                  </a:cubicBezTo>
                  <a:close/>
                  <a:moveTo>
                    <a:pt x="15678" y="12409"/>
                  </a:moveTo>
                  <a:cubicBezTo>
                    <a:pt x="15611" y="12543"/>
                    <a:pt x="15811" y="12676"/>
                    <a:pt x="15878" y="12543"/>
                  </a:cubicBezTo>
                  <a:cubicBezTo>
                    <a:pt x="15945" y="12476"/>
                    <a:pt x="15978" y="12409"/>
                    <a:pt x="16012" y="12343"/>
                  </a:cubicBezTo>
                  <a:cubicBezTo>
                    <a:pt x="16112" y="12209"/>
                    <a:pt x="15878" y="12076"/>
                    <a:pt x="15811" y="12209"/>
                  </a:cubicBezTo>
                  <a:cubicBezTo>
                    <a:pt x="15778" y="12309"/>
                    <a:pt x="15711" y="12376"/>
                    <a:pt x="15678" y="12409"/>
                  </a:cubicBezTo>
                  <a:close/>
                  <a:moveTo>
                    <a:pt x="16112" y="11575"/>
                  </a:moveTo>
                  <a:cubicBezTo>
                    <a:pt x="16045" y="11709"/>
                    <a:pt x="16278" y="11842"/>
                    <a:pt x="16312" y="11676"/>
                  </a:cubicBezTo>
                  <a:cubicBezTo>
                    <a:pt x="16345" y="11575"/>
                    <a:pt x="16345" y="11509"/>
                    <a:pt x="16379" y="11475"/>
                  </a:cubicBezTo>
                  <a:cubicBezTo>
                    <a:pt x="16445" y="11309"/>
                    <a:pt x="16212" y="11209"/>
                    <a:pt x="16178" y="11375"/>
                  </a:cubicBezTo>
                  <a:close/>
                  <a:moveTo>
                    <a:pt x="16379" y="10708"/>
                  </a:moveTo>
                  <a:cubicBezTo>
                    <a:pt x="16345" y="10875"/>
                    <a:pt x="16612" y="10908"/>
                    <a:pt x="16612" y="10808"/>
                  </a:cubicBezTo>
                  <a:cubicBezTo>
                    <a:pt x="16645" y="10708"/>
                    <a:pt x="16645" y="10641"/>
                    <a:pt x="16679" y="10541"/>
                  </a:cubicBezTo>
                  <a:cubicBezTo>
                    <a:pt x="16712" y="10375"/>
                    <a:pt x="16479" y="10341"/>
                    <a:pt x="16445" y="10508"/>
                  </a:cubicBezTo>
                  <a:close/>
                  <a:moveTo>
                    <a:pt x="16612" y="9808"/>
                  </a:moveTo>
                  <a:cubicBezTo>
                    <a:pt x="16612" y="9974"/>
                    <a:pt x="16812" y="9974"/>
                    <a:pt x="16846" y="9841"/>
                  </a:cubicBezTo>
                  <a:lnTo>
                    <a:pt x="16879" y="9574"/>
                  </a:lnTo>
                  <a:cubicBezTo>
                    <a:pt x="16879" y="9407"/>
                    <a:pt x="16679" y="9407"/>
                    <a:pt x="16645" y="9541"/>
                  </a:cubicBezTo>
                  <a:close/>
                  <a:moveTo>
                    <a:pt x="16679" y="8874"/>
                  </a:moveTo>
                  <a:cubicBezTo>
                    <a:pt x="16679" y="9040"/>
                    <a:pt x="16946" y="9040"/>
                    <a:pt x="16946" y="8874"/>
                  </a:cubicBezTo>
                  <a:lnTo>
                    <a:pt x="16946" y="8640"/>
                  </a:lnTo>
                  <a:cubicBezTo>
                    <a:pt x="16946" y="8473"/>
                    <a:pt x="16679" y="8473"/>
                    <a:pt x="16679" y="8640"/>
                  </a:cubicBezTo>
                  <a:close/>
                  <a:moveTo>
                    <a:pt x="16679" y="7906"/>
                  </a:moveTo>
                  <a:cubicBezTo>
                    <a:pt x="16679" y="8073"/>
                    <a:pt x="16946" y="8040"/>
                    <a:pt x="16946" y="7906"/>
                  </a:cubicBezTo>
                  <a:lnTo>
                    <a:pt x="16946" y="7673"/>
                  </a:lnTo>
                  <a:cubicBezTo>
                    <a:pt x="16946" y="7506"/>
                    <a:pt x="16679" y="7539"/>
                    <a:pt x="16679" y="7706"/>
                  </a:cubicBezTo>
                  <a:close/>
                  <a:moveTo>
                    <a:pt x="16545" y="7006"/>
                  </a:moveTo>
                  <a:cubicBezTo>
                    <a:pt x="16545" y="7139"/>
                    <a:pt x="16812" y="7139"/>
                    <a:pt x="16812" y="6972"/>
                  </a:cubicBezTo>
                  <a:cubicBezTo>
                    <a:pt x="16812" y="6872"/>
                    <a:pt x="16779" y="6805"/>
                    <a:pt x="16779" y="6705"/>
                  </a:cubicBezTo>
                  <a:cubicBezTo>
                    <a:pt x="16712" y="6539"/>
                    <a:pt x="16512" y="6639"/>
                    <a:pt x="16512" y="6739"/>
                  </a:cubicBezTo>
                  <a:cubicBezTo>
                    <a:pt x="16545" y="6872"/>
                    <a:pt x="16545" y="6905"/>
                    <a:pt x="16545" y="7006"/>
                  </a:cubicBezTo>
                  <a:close/>
                  <a:moveTo>
                    <a:pt x="16345" y="6072"/>
                  </a:moveTo>
                  <a:cubicBezTo>
                    <a:pt x="16379" y="6205"/>
                    <a:pt x="16612" y="6172"/>
                    <a:pt x="16545" y="6005"/>
                  </a:cubicBezTo>
                  <a:cubicBezTo>
                    <a:pt x="16512" y="5905"/>
                    <a:pt x="16512" y="5838"/>
                    <a:pt x="16479" y="5805"/>
                  </a:cubicBezTo>
                  <a:cubicBezTo>
                    <a:pt x="16445" y="5638"/>
                    <a:pt x="16178" y="5738"/>
                    <a:pt x="16278" y="5871"/>
                  </a:cubicBezTo>
                  <a:cubicBezTo>
                    <a:pt x="16312" y="5971"/>
                    <a:pt x="16345" y="6038"/>
                    <a:pt x="16345" y="6072"/>
                  </a:cubicBezTo>
                  <a:close/>
                  <a:moveTo>
                    <a:pt x="16045" y="5204"/>
                  </a:moveTo>
                  <a:cubicBezTo>
                    <a:pt x="16112" y="5338"/>
                    <a:pt x="16345" y="5238"/>
                    <a:pt x="16278" y="5138"/>
                  </a:cubicBezTo>
                  <a:cubicBezTo>
                    <a:pt x="16212" y="5037"/>
                    <a:pt x="16178" y="4971"/>
                    <a:pt x="16178" y="4904"/>
                  </a:cubicBezTo>
                  <a:cubicBezTo>
                    <a:pt x="16145" y="4804"/>
                    <a:pt x="15912" y="4871"/>
                    <a:pt x="15978" y="5004"/>
                  </a:cubicBezTo>
                  <a:cubicBezTo>
                    <a:pt x="15978" y="5071"/>
                    <a:pt x="16012" y="5171"/>
                    <a:pt x="16045" y="5204"/>
                  </a:cubicBezTo>
                  <a:close/>
                  <a:moveTo>
                    <a:pt x="15645" y="4370"/>
                  </a:moveTo>
                  <a:cubicBezTo>
                    <a:pt x="15711" y="4504"/>
                    <a:pt x="15945" y="4370"/>
                    <a:pt x="15845" y="4237"/>
                  </a:cubicBezTo>
                  <a:cubicBezTo>
                    <a:pt x="15811" y="4170"/>
                    <a:pt x="15778" y="4137"/>
                    <a:pt x="15711" y="4037"/>
                  </a:cubicBezTo>
                  <a:cubicBezTo>
                    <a:pt x="15645" y="3903"/>
                    <a:pt x="15445" y="4037"/>
                    <a:pt x="15511" y="4170"/>
                  </a:cubicBezTo>
                  <a:cubicBezTo>
                    <a:pt x="15545" y="4237"/>
                    <a:pt x="15611" y="4337"/>
                    <a:pt x="15645" y="4370"/>
                  </a:cubicBezTo>
                  <a:close/>
                  <a:moveTo>
                    <a:pt x="15111" y="3570"/>
                  </a:moveTo>
                  <a:cubicBezTo>
                    <a:pt x="15211" y="3703"/>
                    <a:pt x="15378" y="3570"/>
                    <a:pt x="15311" y="3470"/>
                  </a:cubicBezTo>
                  <a:cubicBezTo>
                    <a:pt x="15278" y="3370"/>
                    <a:pt x="15211" y="3336"/>
                    <a:pt x="15178" y="3236"/>
                  </a:cubicBezTo>
                  <a:cubicBezTo>
                    <a:pt x="15044" y="3136"/>
                    <a:pt x="14877" y="3303"/>
                    <a:pt x="15011" y="3403"/>
                  </a:cubicBezTo>
                  <a:cubicBezTo>
                    <a:pt x="15011" y="3503"/>
                    <a:pt x="15044" y="3536"/>
                    <a:pt x="15111" y="3570"/>
                  </a:cubicBezTo>
                  <a:close/>
                  <a:moveTo>
                    <a:pt x="14511" y="2869"/>
                  </a:moveTo>
                  <a:cubicBezTo>
                    <a:pt x="14644" y="3003"/>
                    <a:pt x="14811" y="2836"/>
                    <a:pt x="14677" y="2702"/>
                  </a:cubicBezTo>
                  <a:lnTo>
                    <a:pt x="14511" y="2536"/>
                  </a:lnTo>
                  <a:cubicBezTo>
                    <a:pt x="14377" y="2402"/>
                    <a:pt x="14244" y="2569"/>
                    <a:pt x="14344" y="2702"/>
                  </a:cubicBezTo>
                  <a:cubicBezTo>
                    <a:pt x="14444" y="2736"/>
                    <a:pt x="14477" y="2836"/>
                    <a:pt x="14511" y="2869"/>
                  </a:cubicBezTo>
                  <a:close/>
                  <a:moveTo>
                    <a:pt x="13843" y="2235"/>
                  </a:moveTo>
                  <a:cubicBezTo>
                    <a:pt x="13977" y="2336"/>
                    <a:pt x="14144" y="2169"/>
                    <a:pt x="14010" y="2069"/>
                  </a:cubicBezTo>
                  <a:cubicBezTo>
                    <a:pt x="13977" y="2035"/>
                    <a:pt x="13877" y="2002"/>
                    <a:pt x="13843" y="1902"/>
                  </a:cubicBezTo>
                  <a:cubicBezTo>
                    <a:pt x="13710" y="1835"/>
                    <a:pt x="13543" y="2002"/>
                    <a:pt x="13677" y="2069"/>
                  </a:cubicBezTo>
                  <a:cubicBezTo>
                    <a:pt x="13710" y="2135"/>
                    <a:pt x="13810" y="2169"/>
                    <a:pt x="13843" y="2235"/>
                  </a:cubicBezTo>
                  <a:close/>
                  <a:moveTo>
                    <a:pt x="13110" y="1668"/>
                  </a:moveTo>
                  <a:cubicBezTo>
                    <a:pt x="13210" y="1735"/>
                    <a:pt x="13343" y="1535"/>
                    <a:pt x="13210" y="1468"/>
                  </a:cubicBezTo>
                  <a:cubicBezTo>
                    <a:pt x="13143" y="1402"/>
                    <a:pt x="13110" y="1368"/>
                    <a:pt x="13009" y="1335"/>
                  </a:cubicBezTo>
                  <a:cubicBezTo>
                    <a:pt x="12843" y="1235"/>
                    <a:pt x="12776" y="1468"/>
                    <a:pt x="12876" y="1535"/>
                  </a:cubicBezTo>
                  <a:cubicBezTo>
                    <a:pt x="12976" y="1568"/>
                    <a:pt x="13043" y="1635"/>
                    <a:pt x="13110" y="1668"/>
                  </a:cubicBezTo>
                  <a:close/>
                  <a:moveTo>
                    <a:pt x="12309" y="1168"/>
                  </a:moveTo>
                  <a:cubicBezTo>
                    <a:pt x="12442" y="1235"/>
                    <a:pt x="12542" y="1035"/>
                    <a:pt x="12442" y="968"/>
                  </a:cubicBezTo>
                  <a:cubicBezTo>
                    <a:pt x="12342" y="901"/>
                    <a:pt x="12309" y="868"/>
                    <a:pt x="12209" y="834"/>
                  </a:cubicBezTo>
                  <a:cubicBezTo>
                    <a:pt x="12109" y="734"/>
                    <a:pt x="11975" y="968"/>
                    <a:pt x="12142" y="1035"/>
                  </a:cubicBezTo>
                  <a:close/>
                  <a:moveTo>
                    <a:pt x="11475" y="801"/>
                  </a:moveTo>
                  <a:cubicBezTo>
                    <a:pt x="11642" y="834"/>
                    <a:pt x="11675" y="634"/>
                    <a:pt x="11542" y="568"/>
                  </a:cubicBezTo>
                  <a:cubicBezTo>
                    <a:pt x="11475" y="534"/>
                    <a:pt x="11375" y="534"/>
                    <a:pt x="11342" y="501"/>
                  </a:cubicBezTo>
                  <a:cubicBezTo>
                    <a:pt x="11208" y="468"/>
                    <a:pt x="11108" y="668"/>
                    <a:pt x="11275" y="701"/>
                  </a:cubicBezTo>
                  <a:cubicBezTo>
                    <a:pt x="11308" y="734"/>
                    <a:pt x="11375" y="734"/>
                    <a:pt x="11475" y="801"/>
                  </a:cubicBezTo>
                  <a:close/>
                  <a:moveTo>
                    <a:pt x="10541" y="501"/>
                  </a:moveTo>
                  <a:cubicBezTo>
                    <a:pt x="10708" y="534"/>
                    <a:pt x="10775" y="301"/>
                    <a:pt x="10608" y="234"/>
                  </a:cubicBezTo>
                  <a:cubicBezTo>
                    <a:pt x="10508" y="234"/>
                    <a:pt x="10441" y="201"/>
                    <a:pt x="10341" y="201"/>
                  </a:cubicBezTo>
                  <a:cubicBezTo>
                    <a:pt x="10207" y="167"/>
                    <a:pt x="10141" y="401"/>
                    <a:pt x="10308" y="434"/>
                  </a:cubicBezTo>
                  <a:cubicBezTo>
                    <a:pt x="10441" y="468"/>
                    <a:pt x="10474" y="501"/>
                    <a:pt x="10541" y="501"/>
                  </a:cubicBezTo>
                  <a:close/>
                  <a:moveTo>
                    <a:pt x="9640" y="334"/>
                  </a:moveTo>
                  <a:cubicBezTo>
                    <a:pt x="9807" y="334"/>
                    <a:pt x="9807" y="134"/>
                    <a:pt x="9674" y="67"/>
                  </a:cubicBezTo>
                  <a:cubicBezTo>
                    <a:pt x="9607" y="67"/>
                    <a:pt x="9507" y="34"/>
                    <a:pt x="9440" y="34"/>
                  </a:cubicBezTo>
                  <a:cubicBezTo>
                    <a:pt x="9273" y="34"/>
                    <a:pt x="9273" y="234"/>
                    <a:pt x="9374" y="301"/>
                  </a:cubicBezTo>
                  <a:cubicBezTo>
                    <a:pt x="9507" y="301"/>
                    <a:pt x="9540" y="334"/>
                    <a:pt x="9640" y="334"/>
                  </a:cubicBezTo>
                  <a:close/>
                </a:path>
              </a:pathLst>
            </a:custGeom>
            <a:solidFill>
              <a:srgbClr val="F0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-430125" y="4099200"/>
              <a:ext cx="586275" cy="342775"/>
            </a:xfrm>
            <a:custGeom>
              <a:avLst/>
              <a:gdLst/>
              <a:ahLst/>
              <a:cxnLst/>
              <a:rect l="l" t="t" r="r" b="b"/>
              <a:pathLst>
                <a:path w="23451" h="13711" extrusionOk="0">
                  <a:moveTo>
                    <a:pt x="1501" y="1"/>
                  </a:moveTo>
                  <a:lnTo>
                    <a:pt x="21949" y="1"/>
                  </a:lnTo>
                  <a:cubicBezTo>
                    <a:pt x="22783" y="1"/>
                    <a:pt x="23450" y="668"/>
                    <a:pt x="23450" y="1502"/>
                  </a:cubicBezTo>
                  <a:lnTo>
                    <a:pt x="23450" y="12210"/>
                  </a:lnTo>
                  <a:cubicBezTo>
                    <a:pt x="23450" y="13044"/>
                    <a:pt x="22783" y="13711"/>
                    <a:pt x="21949" y="13711"/>
                  </a:cubicBezTo>
                  <a:lnTo>
                    <a:pt x="1501" y="13711"/>
                  </a:lnTo>
                  <a:cubicBezTo>
                    <a:pt x="667" y="13711"/>
                    <a:pt x="0" y="13044"/>
                    <a:pt x="0" y="12210"/>
                  </a:cubicBezTo>
                  <a:lnTo>
                    <a:pt x="0" y="1502"/>
                  </a:lnTo>
                  <a:cubicBezTo>
                    <a:pt x="0" y="668"/>
                    <a:pt x="667" y="1"/>
                    <a:pt x="1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-409300" y="4119225"/>
              <a:ext cx="544600" cy="301900"/>
            </a:xfrm>
            <a:custGeom>
              <a:avLst/>
              <a:gdLst/>
              <a:ahLst/>
              <a:cxnLst/>
              <a:rect l="l" t="t" r="r" b="b"/>
              <a:pathLst>
                <a:path w="21784" h="12076" extrusionOk="0">
                  <a:moveTo>
                    <a:pt x="668" y="234"/>
                  </a:moveTo>
                  <a:lnTo>
                    <a:pt x="668" y="234"/>
                  </a:lnTo>
                  <a:lnTo>
                    <a:pt x="735" y="234"/>
                  </a:lnTo>
                  <a:lnTo>
                    <a:pt x="968" y="234"/>
                  </a:lnTo>
                  <a:cubicBezTo>
                    <a:pt x="1102" y="234"/>
                    <a:pt x="1135" y="134"/>
                    <a:pt x="1068" y="34"/>
                  </a:cubicBezTo>
                  <a:cubicBezTo>
                    <a:pt x="1068" y="0"/>
                    <a:pt x="1002" y="0"/>
                    <a:pt x="968" y="0"/>
                  </a:cubicBezTo>
                  <a:lnTo>
                    <a:pt x="735" y="0"/>
                  </a:lnTo>
                  <a:lnTo>
                    <a:pt x="668" y="0"/>
                  </a:lnTo>
                  <a:lnTo>
                    <a:pt x="635" y="0"/>
                  </a:lnTo>
                  <a:cubicBezTo>
                    <a:pt x="568" y="0"/>
                    <a:pt x="435" y="0"/>
                    <a:pt x="335" y="34"/>
                  </a:cubicBezTo>
                  <a:cubicBezTo>
                    <a:pt x="234" y="67"/>
                    <a:pt x="301" y="334"/>
                    <a:pt x="435" y="234"/>
                  </a:cubicBezTo>
                  <a:close/>
                  <a:moveTo>
                    <a:pt x="1669" y="0"/>
                  </a:moveTo>
                  <a:cubicBezTo>
                    <a:pt x="1569" y="0"/>
                    <a:pt x="1502" y="134"/>
                    <a:pt x="1602" y="201"/>
                  </a:cubicBezTo>
                  <a:cubicBezTo>
                    <a:pt x="1602" y="201"/>
                    <a:pt x="1635" y="234"/>
                    <a:pt x="1669" y="234"/>
                  </a:cubicBezTo>
                  <a:lnTo>
                    <a:pt x="1936" y="234"/>
                  </a:lnTo>
                  <a:cubicBezTo>
                    <a:pt x="2069" y="234"/>
                    <a:pt x="2102" y="134"/>
                    <a:pt x="2002" y="34"/>
                  </a:cubicBezTo>
                  <a:cubicBezTo>
                    <a:pt x="2002" y="0"/>
                    <a:pt x="1969" y="0"/>
                    <a:pt x="1936" y="0"/>
                  </a:cubicBezTo>
                  <a:close/>
                  <a:moveTo>
                    <a:pt x="2636" y="0"/>
                  </a:moveTo>
                  <a:cubicBezTo>
                    <a:pt x="2503" y="0"/>
                    <a:pt x="2469" y="134"/>
                    <a:pt x="2569" y="201"/>
                  </a:cubicBezTo>
                  <a:cubicBezTo>
                    <a:pt x="2569" y="201"/>
                    <a:pt x="2603" y="234"/>
                    <a:pt x="2636" y="234"/>
                  </a:cubicBezTo>
                  <a:lnTo>
                    <a:pt x="2903" y="234"/>
                  </a:lnTo>
                  <a:cubicBezTo>
                    <a:pt x="3036" y="234"/>
                    <a:pt x="3070" y="134"/>
                    <a:pt x="2970" y="34"/>
                  </a:cubicBezTo>
                  <a:cubicBezTo>
                    <a:pt x="2970" y="0"/>
                    <a:pt x="2936" y="0"/>
                    <a:pt x="2903" y="0"/>
                  </a:cubicBezTo>
                  <a:close/>
                  <a:moveTo>
                    <a:pt x="3604" y="0"/>
                  </a:moveTo>
                  <a:cubicBezTo>
                    <a:pt x="3470" y="0"/>
                    <a:pt x="3437" y="134"/>
                    <a:pt x="3503" y="201"/>
                  </a:cubicBezTo>
                  <a:cubicBezTo>
                    <a:pt x="3503" y="201"/>
                    <a:pt x="3570" y="234"/>
                    <a:pt x="3604" y="234"/>
                  </a:cubicBezTo>
                  <a:lnTo>
                    <a:pt x="3837" y="234"/>
                  </a:lnTo>
                  <a:cubicBezTo>
                    <a:pt x="3970" y="234"/>
                    <a:pt x="4004" y="134"/>
                    <a:pt x="3937" y="34"/>
                  </a:cubicBezTo>
                  <a:cubicBezTo>
                    <a:pt x="3937" y="0"/>
                    <a:pt x="3904" y="0"/>
                    <a:pt x="3837" y="0"/>
                  </a:cubicBezTo>
                  <a:close/>
                  <a:moveTo>
                    <a:pt x="4504" y="0"/>
                  </a:moveTo>
                  <a:cubicBezTo>
                    <a:pt x="4404" y="0"/>
                    <a:pt x="4337" y="134"/>
                    <a:pt x="4437" y="201"/>
                  </a:cubicBezTo>
                  <a:cubicBezTo>
                    <a:pt x="4437" y="201"/>
                    <a:pt x="4471" y="234"/>
                    <a:pt x="4504" y="234"/>
                  </a:cubicBezTo>
                  <a:lnTo>
                    <a:pt x="4771" y="234"/>
                  </a:lnTo>
                  <a:cubicBezTo>
                    <a:pt x="4904" y="234"/>
                    <a:pt x="4938" y="134"/>
                    <a:pt x="4838" y="34"/>
                  </a:cubicBezTo>
                  <a:cubicBezTo>
                    <a:pt x="4838" y="0"/>
                    <a:pt x="4804" y="0"/>
                    <a:pt x="4771" y="0"/>
                  </a:cubicBezTo>
                  <a:close/>
                  <a:moveTo>
                    <a:pt x="5472" y="0"/>
                  </a:moveTo>
                  <a:cubicBezTo>
                    <a:pt x="5338" y="0"/>
                    <a:pt x="5305" y="134"/>
                    <a:pt x="5405" y="201"/>
                  </a:cubicBezTo>
                  <a:cubicBezTo>
                    <a:pt x="5405" y="201"/>
                    <a:pt x="5438" y="234"/>
                    <a:pt x="5472" y="234"/>
                  </a:cubicBezTo>
                  <a:lnTo>
                    <a:pt x="5738" y="234"/>
                  </a:lnTo>
                  <a:cubicBezTo>
                    <a:pt x="5838" y="234"/>
                    <a:pt x="5905" y="134"/>
                    <a:pt x="5805" y="34"/>
                  </a:cubicBezTo>
                  <a:cubicBezTo>
                    <a:pt x="5805" y="0"/>
                    <a:pt x="5772" y="0"/>
                    <a:pt x="5738" y="0"/>
                  </a:cubicBezTo>
                  <a:close/>
                  <a:moveTo>
                    <a:pt x="6439" y="0"/>
                  </a:moveTo>
                  <a:cubicBezTo>
                    <a:pt x="6305" y="0"/>
                    <a:pt x="6272" y="134"/>
                    <a:pt x="6372" y="201"/>
                  </a:cubicBezTo>
                  <a:cubicBezTo>
                    <a:pt x="6372" y="201"/>
                    <a:pt x="6406" y="234"/>
                    <a:pt x="6439" y="234"/>
                  </a:cubicBezTo>
                  <a:lnTo>
                    <a:pt x="6672" y="234"/>
                  </a:lnTo>
                  <a:cubicBezTo>
                    <a:pt x="6806" y="234"/>
                    <a:pt x="6839" y="134"/>
                    <a:pt x="6772" y="34"/>
                  </a:cubicBezTo>
                  <a:cubicBezTo>
                    <a:pt x="6772" y="0"/>
                    <a:pt x="6739" y="0"/>
                    <a:pt x="6672" y="0"/>
                  </a:cubicBezTo>
                  <a:close/>
                  <a:moveTo>
                    <a:pt x="7406" y="0"/>
                  </a:moveTo>
                  <a:cubicBezTo>
                    <a:pt x="7273" y="0"/>
                    <a:pt x="7239" y="134"/>
                    <a:pt x="7306" y="201"/>
                  </a:cubicBezTo>
                  <a:cubicBezTo>
                    <a:pt x="7306" y="201"/>
                    <a:pt x="7373" y="234"/>
                    <a:pt x="7406" y="234"/>
                  </a:cubicBezTo>
                  <a:lnTo>
                    <a:pt x="7640" y="234"/>
                  </a:lnTo>
                  <a:cubicBezTo>
                    <a:pt x="7773" y="234"/>
                    <a:pt x="7807" y="134"/>
                    <a:pt x="7740" y="34"/>
                  </a:cubicBezTo>
                  <a:cubicBezTo>
                    <a:pt x="7740" y="0"/>
                    <a:pt x="7673" y="0"/>
                    <a:pt x="7640" y="0"/>
                  </a:cubicBezTo>
                  <a:close/>
                  <a:moveTo>
                    <a:pt x="8307" y="0"/>
                  </a:moveTo>
                  <a:cubicBezTo>
                    <a:pt x="8173" y="0"/>
                    <a:pt x="8140" y="134"/>
                    <a:pt x="8240" y="201"/>
                  </a:cubicBezTo>
                  <a:cubicBezTo>
                    <a:pt x="8240" y="201"/>
                    <a:pt x="8274" y="234"/>
                    <a:pt x="8307" y="234"/>
                  </a:cubicBezTo>
                  <a:lnTo>
                    <a:pt x="8574" y="234"/>
                  </a:lnTo>
                  <a:cubicBezTo>
                    <a:pt x="8674" y="234"/>
                    <a:pt x="8741" y="134"/>
                    <a:pt x="8640" y="34"/>
                  </a:cubicBezTo>
                  <a:cubicBezTo>
                    <a:pt x="8640" y="0"/>
                    <a:pt x="8607" y="0"/>
                    <a:pt x="8574" y="0"/>
                  </a:cubicBezTo>
                  <a:close/>
                  <a:moveTo>
                    <a:pt x="9274" y="0"/>
                  </a:moveTo>
                  <a:cubicBezTo>
                    <a:pt x="9141" y="0"/>
                    <a:pt x="9107" y="134"/>
                    <a:pt x="9208" y="201"/>
                  </a:cubicBezTo>
                  <a:cubicBezTo>
                    <a:pt x="9208" y="201"/>
                    <a:pt x="9241" y="234"/>
                    <a:pt x="9274" y="234"/>
                  </a:cubicBezTo>
                  <a:lnTo>
                    <a:pt x="9508" y="234"/>
                  </a:lnTo>
                  <a:cubicBezTo>
                    <a:pt x="9641" y="234"/>
                    <a:pt x="9708" y="134"/>
                    <a:pt x="9608" y="34"/>
                  </a:cubicBezTo>
                  <a:cubicBezTo>
                    <a:pt x="9608" y="0"/>
                    <a:pt x="9574" y="0"/>
                    <a:pt x="9508" y="0"/>
                  </a:cubicBezTo>
                  <a:close/>
                  <a:moveTo>
                    <a:pt x="10242" y="0"/>
                  </a:moveTo>
                  <a:cubicBezTo>
                    <a:pt x="10108" y="0"/>
                    <a:pt x="10075" y="134"/>
                    <a:pt x="10142" y="201"/>
                  </a:cubicBezTo>
                  <a:cubicBezTo>
                    <a:pt x="10142" y="201"/>
                    <a:pt x="10175" y="234"/>
                    <a:pt x="10242" y="234"/>
                  </a:cubicBezTo>
                  <a:lnTo>
                    <a:pt x="10475" y="234"/>
                  </a:lnTo>
                  <a:cubicBezTo>
                    <a:pt x="10609" y="234"/>
                    <a:pt x="10642" y="134"/>
                    <a:pt x="10575" y="34"/>
                  </a:cubicBezTo>
                  <a:cubicBezTo>
                    <a:pt x="10575" y="0"/>
                    <a:pt x="10508" y="0"/>
                    <a:pt x="10475" y="0"/>
                  </a:cubicBezTo>
                  <a:close/>
                  <a:moveTo>
                    <a:pt x="11176" y="0"/>
                  </a:moveTo>
                  <a:cubicBezTo>
                    <a:pt x="11076" y="0"/>
                    <a:pt x="11009" y="134"/>
                    <a:pt x="11109" y="201"/>
                  </a:cubicBezTo>
                  <a:cubicBezTo>
                    <a:pt x="11109" y="201"/>
                    <a:pt x="11142" y="234"/>
                    <a:pt x="11176" y="234"/>
                  </a:cubicBezTo>
                  <a:lnTo>
                    <a:pt x="11442" y="234"/>
                  </a:lnTo>
                  <a:cubicBezTo>
                    <a:pt x="11576" y="234"/>
                    <a:pt x="11609" y="134"/>
                    <a:pt x="11509" y="34"/>
                  </a:cubicBezTo>
                  <a:cubicBezTo>
                    <a:pt x="11509" y="0"/>
                    <a:pt x="11476" y="0"/>
                    <a:pt x="11442" y="0"/>
                  </a:cubicBezTo>
                  <a:close/>
                  <a:moveTo>
                    <a:pt x="12110" y="0"/>
                  </a:moveTo>
                  <a:cubicBezTo>
                    <a:pt x="11976" y="0"/>
                    <a:pt x="11943" y="134"/>
                    <a:pt x="12010" y="201"/>
                  </a:cubicBezTo>
                  <a:cubicBezTo>
                    <a:pt x="12010" y="201"/>
                    <a:pt x="12076" y="234"/>
                    <a:pt x="12110" y="234"/>
                  </a:cubicBezTo>
                  <a:lnTo>
                    <a:pt x="12343" y="234"/>
                  </a:lnTo>
                  <a:cubicBezTo>
                    <a:pt x="12477" y="234"/>
                    <a:pt x="12510" y="134"/>
                    <a:pt x="12443" y="34"/>
                  </a:cubicBezTo>
                  <a:cubicBezTo>
                    <a:pt x="12443" y="0"/>
                    <a:pt x="12410" y="0"/>
                    <a:pt x="12343" y="0"/>
                  </a:cubicBezTo>
                  <a:close/>
                  <a:moveTo>
                    <a:pt x="13077" y="0"/>
                  </a:moveTo>
                  <a:cubicBezTo>
                    <a:pt x="12944" y="0"/>
                    <a:pt x="12910" y="134"/>
                    <a:pt x="12977" y="201"/>
                  </a:cubicBezTo>
                  <a:cubicBezTo>
                    <a:pt x="12977" y="201"/>
                    <a:pt x="13010" y="234"/>
                    <a:pt x="13077" y="234"/>
                  </a:cubicBezTo>
                  <a:lnTo>
                    <a:pt x="13310" y="234"/>
                  </a:lnTo>
                  <a:cubicBezTo>
                    <a:pt x="13444" y="234"/>
                    <a:pt x="13477" y="134"/>
                    <a:pt x="13411" y="34"/>
                  </a:cubicBezTo>
                  <a:cubicBezTo>
                    <a:pt x="13411" y="0"/>
                    <a:pt x="13344" y="0"/>
                    <a:pt x="13310" y="0"/>
                  </a:cubicBezTo>
                  <a:close/>
                  <a:moveTo>
                    <a:pt x="14011" y="0"/>
                  </a:moveTo>
                  <a:cubicBezTo>
                    <a:pt x="13911" y="0"/>
                    <a:pt x="13844" y="134"/>
                    <a:pt x="13944" y="201"/>
                  </a:cubicBezTo>
                  <a:cubicBezTo>
                    <a:pt x="13944" y="201"/>
                    <a:pt x="13978" y="234"/>
                    <a:pt x="14011" y="234"/>
                  </a:cubicBezTo>
                  <a:lnTo>
                    <a:pt x="14278" y="234"/>
                  </a:lnTo>
                  <a:cubicBezTo>
                    <a:pt x="14411" y="234"/>
                    <a:pt x="14445" y="134"/>
                    <a:pt x="14345" y="34"/>
                  </a:cubicBezTo>
                  <a:cubicBezTo>
                    <a:pt x="14345" y="0"/>
                    <a:pt x="14311" y="0"/>
                    <a:pt x="14278" y="0"/>
                  </a:cubicBezTo>
                  <a:close/>
                  <a:moveTo>
                    <a:pt x="14978" y="0"/>
                  </a:moveTo>
                  <a:cubicBezTo>
                    <a:pt x="14845" y="0"/>
                    <a:pt x="14812" y="134"/>
                    <a:pt x="14912" y="201"/>
                  </a:cubicBezTo>
                  <a:cubicBezTo>
                    <a:pt x="14912" y="201"/>
                    <a:pt x="14945" y="234"/>
                    <a:pt x="14978" y="234"/>
                  </a:cubicBezTo>
                  <a:lnTo>
                    <a:pt x="15245" y="234"/>
                  </a:lnTo>
                  <a:cubicBezTo>
                    <a:pt x="15345" y="234"/>
                    <a:pt x="15412" y="134"/>
                    <a:pt x="15312" y="34"/>
                  </a:cubicBezTo>
                  <a:cubicBezTo>
                    <a:pt x="15312" y="0"/>
                    <a:pt x="15279" y="0"/>
                    <a:pt x="15245" y="0"/>
                  </a:cubicBezTo>
                  <a:close/>
                  <a:moveTo>
                    <a:pt x="15912" y="0"/>
                  </a:moveTo>
                  <a:cubicBezTo>
                    <a:pt x="15779" y="0"/>
                    <a:pt x="15746" y="134"/>
                    <a:pt x="15812" y="201"/>
                  </a:cubicBezTo>
                  <a:cubicBezTo>
                    <a:pt x="15812" y="201"/>
                    <a:pt x="15846" y="234"/>
                    <a:pt x="15912" y="234"/>
                  </a:cubicBezTo>
                  <a:lnTo>
                    <a:pt x="16146" y="234"/>
                  </a:lnTo>
                  <a:cubicBezTo>
                    <a:pt x="16279" y="234"/>
                    <a:pt x="16313" y="134"/>
                    <a:pt x="16246" y="34"/>
                  </a:cubicBezTo>
                  <a:cubicBezTo>
                    <a:pt x="16246" y="0"/>
                    <a:pt x="16179" y="0"/>
                    <a:pt x="16146" y="0"/>
                  </a:cubicBezTo>
                  <a:close/>
                  <a:moveTo>
                    <a:pt x="16846" y="0"/>
                  </a:moveTo>
                  <a:cubicBezTo>
                    <a:pt x="16746" y="0"/>
                    <a:pt x="16680" y="134"/>
                    <a:pt x="16780" y="201"/>
                  </a:cubicBezTo>
                  <a:cubicBezTo>
                    <a:pt x="16780" y="201"/>
                    <a:pt x="16813" y="234"/>
                    <a:pt x="16846" y="234"/>
                  </a:cubicBezTo>
                  <a:lnTo>
                    <a:pt x="17113" y="234"/>
                  </a:lnTo>
                  <a:cubicBezTo>
                    <a:pt x="17247" y="234"/>
                    <a:pt x="17280" y="134"/>
                    <a:pt x="17180" y="34"/>
                  </a:cubicBezTo>
                  <a:cubicBezTo>
                    <a:pt x="17180" y="0"/>
                    <a:pt x="17147" y="0"/>
                    <a:pt x="17113" y="0"/>
                  </a:cubicBezTo>
                  <a:close/>
                  <a:moveTo>
                    <a:pt x="17814" y="0"/>
                  </a:moveTo>
                  <a:cubicBezTo>
                    <a:pt x="17680" y="0"/>
                    <a:pt x="17647" y="134"/>
                    <a:pt x="17747" y="201"/>
                  </a:cubicBezTo>
                  <a:cubicBezTo>
                    <a:pt x="17747" y="201"/>
                    <a:pt x="17780" y="234"/>
                    <a:pt x="17814" y="234"/>
                  </a:cubicBezTo>
                  <a:lnTo>
                    <a:pt x="18081" y="234"/>
                  </a:lnTo>
                  <a:cubicBezTo>
                    <a:pt x="18181" y="234"/>
                    <a:pt x="18247" y="134"/>
                    <a:pt x="18147" y="34"/>
                  </a:cubicBezTo>
                  <a:cubicBezTo>
                    <a:pt x="18147" y="0"/>
                    <a:pt x="18114" y="0"/>
                    <a:pt x="18081" y="0"/>
                  </a:cubicBezTo>
                  <a:close/>
                  <a:moveTo>
                    <a:pt x="18781" y="0"/>
                  </a:moveTo>
                  <a:cubicBezTo>
                    <a:pt x="18648" y="0"/>
                    <a:pt x="18614" y="134"/>
                    <a:pt x="18681" y="201"/>
                  </a:cubicBezTo>
                  <a:cubicBezTo>
                    <a:pt x="18681" y="201"/>
                    <a:pt x="18748" y="234"/>
                    <a:pt x="18781" y="234"/>
                  </a:cubicBezTo>
                  <a:lnTo>
                    <a:pt x="19015" y="234"/>
                  </a:lnTo>
                  <a:cubicBezTo>
                    <a:pt x="19148" y="234"/>
                    <a:pt x="19181" y="134"/>
                    <a:pt x="19115" y="34"/>
                  </a:cubicBezTo>
                  <a:cubicBezTo>
                    <a:pt x="19115" y="0"/>
                    <a:pt x="19081" y="0"/>
                    <a:pt x="19015" y="0"/>
                  </a:cubicBezTo>
                  <a:close/>
                  <a:moveTo>
                    <a:pt x="19682" y="0"/>
                  </a:moveTo>
                  <a:cubicBezTo>
                    <a:pt x="19582" y="0"/>
                    <a:pt x="19515" y="134"/>
                    <a:pt x="19615" y="201"/>
                  </a:cubicBezTo>
                  <a:cubicBezTo>
                    <a:pt x="19615" y="201"/>
                    <a:pt x="19648" y="234"/>
                    <a:pt x="19682" y="234"/>
                  </a:cubicBezTo>
                  <a:lnTo>
                    <a:pt x="19949" y="234"/>
                  </a:lnTo>
                  <a:cubicBezTo>
                    <a:pt x="20082" y="234"/>
                    <a:pt x="20115" y="134"/>
                    <a:pt x="20015" y="34"/>
                  </a:cubicBezTo>
                  <a:cubicBezTo>
                    <a:pt x="20015" y="0"/>
                    <a:pt x="19982" y="0"/>
                    <a:pt x="19949" y="0"/>
                  </a:cubicBezTo>
                  <a:close/>
                  <a:moveTo>
                    <a:pt x="20649" y="0"/>
                  </a:moveTo>
                  <a:cubicBezTo>
                    <a:pt x="20516" y="0"/>
                    <a:pt x="20482" y="134"/>
                    <a:pt x="20582" y="201"/>
                  </a:cubicBezTo>
                  <a:cubicBezTo>
                    <a:pt x="20582" y="201"/>
                    <a:pt x="20616" y="234"/>
                    <a:pt x="20649" y="234"/>
                  </a:cubicBezTo>
                  <a:lnTo>
                    <a:pt x="20916" y="234"/>
                  </a:lnTo>
                  <a:cubicBezTo>
                    <a:pt x="21016" y="234"/>
                    <a:pt x="21083" y="134"/>
                    <a:pt x="20983" y="34"/>
                  </a:cubicBezTo>
                  <a:cubicBezTo>
                    <a:pt x="20983" y="0"/>
                    <a:pt x="20949" y="0"/>
                    <a:pt x="20916" y="0"/>
                  </a:cubicBezTo>
                  <a:close/>
                  <a:moveTo>
                    <a:pt x="21616" y="301"/>
                  </a:moveTo>
                  <a:cubicBezTo>
                    <a:pt x="21483" y="167"/>
                    <a:pt x="21316" y="334"/>
                    <a:pt x="21416" y="401"/>
                  </a:cubicBezTo>
                  <a:cubicBezTo>
                    <a:pt x="21450" y="467"/>
                    <a:pt x="21483" y="501"/>
                    <a:pt x="21483" y="568"/>
                  </a:cubicBezTo>
                  <a:cubicBezTo>
                    <a:pt x="21516" y="734"/>
                    <a:pt x="21750" y="668"/>
                    <a:pt x="21750" y="534"/>
                  </a:cubicBezTo>
                  <a:cubicBezTo>
                    <a:pt x="21750" y="467"/>
                    <a:pt x="21683" y="367"/>
                    <a:pt x="21616" y="301"/>
                  </a:cubicBezTo>
                  <a:close/>
                  <a:moveTo>
                    <a:pt x="21783" y="1301"/>
                  </a:moveTo>
                  <a:cubicBezTo>
                    <a:pt x="21783" y="1168"/>
                    <a:pt x="21650" y="1135"/>
                    <a:pt x="21583" y="1201"/>
                  </a:cubicBezTo>
                  <a:cubicBezTo>
                    <a:pt x="21516" y="1201"/>
                    <a:pt x="21516" y="1235"/>
                    <a:pt x="21516" y="1301"/>
                  </a:cubicBezTo>
                  <a:lnTo>
                    <a:pt x="21516" y="1535"/>
                  </a:lnTo>
                  <a:cubicBezTo>
                    <a:pt x="21516" y="1668"/>
                    <a:pt x="21650" y="1702"/>
                    <a:pt x="21750" y="1635"/>
                  </a:cubicBezTo>
                  <a:cubicBezTo>
                    <a:pt x="21783" y="1635"/>
                    <a:pt x="21783" y="1568"/>
                    <a:pt x="21783" y="1535"/>
                  </a:cubicBezTo>
                  <a:close/>
                  <a:moveTo>
                    <a:pt x="21783" y="2202"/>
                  </a:moveTo>
                  <a:cubicBezTo>
                    <a:pt x="21783" y="2069"/>
                    <a:pt x="21650" y="2035"/>
                    <a:pt x="21583" y="2135"/>
                  </a:cubicBezTo>
                  <a:cubicBezTo>
                    <a:pt x="21516" y="2135"/>
                    <a:pt x="21516" y="2169"/>
                    <a:pt x="21516" y="2202"/>
                  </a:cubicBezTo>
                  <a:lnTo>
                    <a:pt x="21516" y="2469"/>
                  </a:lnTo>
                  <a:cubicBezTo>
                    <a:pt x="21516" y="2569"/>
                    <a:pt x="21650" y="2636"/>
                    <a:pt x="21750" y="2536"/>
                  </a:cubicBezTo>
                  <a:cubicBezTo>
                    <a:pt x="21783" y="2536"/>
                    <a:pt x="21783" y="2502"/>
                    <a:pt x="21783" y="2469"/>
                  </a:cubicBezTo>
                  <a:close/>
                  <a:moveTo>
                    <a:pt x="21783" y="3169"/>
                  </a:moveTo>
                  <a:cubicBezTo>
                    <a:pt x="21783" y="3036"/>
                    <a:pt x="21650" y="3003"/>
                    <a:pt x="21583" y="3069"/>
                  </a:cubicBezTo>
                  <a:cubicBezTo>
                    <a:pt x="21516" y="3069"/>
                    <a:pt x="21516" y="3136"/>
                    <a:pt x="21516" y="3169"/>
                  </a:cubicBezTo>
                  <a:lnTo>
                    <a:pt x="21516" y="3403"/>
                  </a:lnTo>
                  <a:cubicBezTo>
                    <a:pt x="21516" y="3536"/>
                    <a:pt x="21650" y="3570"/>
                    <a:pt x="21750" y="3503"/>
                  </a:cubicBezTo>
                  <a:cubicBezTo>
                    <a:pt x="21783" y="3503"/>
                    <a:pt x="21783" y="3470"/>
                    <a:pt x="21783" y="3403"/>
                  </a:cubicBezTo>
                  <a:close/>
                  <a:moveTo>
                    <a:pt x="21783" y="4137"/>
                  </a:moveTo>
                  <a:cubicBezTo>
                    <a:pt x="21783" y="4003"/>
                    <a:pt x="21650" y="3970"/>
                    <a:pt x="21583" y="4037"/>
                  </a:cubicBezTo>
                  <a:cubicBezTo>
                    <a:pt x="21516" y="4037"/>
                    <a:pt x="21516" y="4070"/>
                    <a:pt x="21516" y="4137"/>
                  </a:cubicBezTo>
                  <a:lnTo>
                    <a:pt x="21516" y="4370"/>
                  </a:lnTo>
                  <a:cubicBezTo>
                    <a:pt x="21516" y="4504"/>
                    <a:pt x="21650" y="4537"/>
                    <a:pt x="21750" y="4470"/>
                  </a:cubicBezTo>
                  <a:cubicBezTo>
                    <a:pt x="21783" y="4470"/>
                    <a:pt x="21783" y="4404"/>
                    <a:pt x="21783" y="4370"/>
                  </a:cubicBezTo>
                  <a:close/>
                  <a:moveTo>
                    <a:pt x="21783" y="5071"/>
                  </a:moveTo>
                  <a:cubicBezTo>
                    <a:pt x="21783" y="4971"/>
                    <a:pt x="21650" y="4904"/>
                    <a:pt x="21583" y="5004"/>
                  </a:cubicBezTo>
                  <a:cubicBezTo>
                    <a:pt x="21516" y="5004"/>
                    <a:pt x="21516" y="5037"/>
                    <a:pt x="21516" y="5071"/>
                  </a:cubicBezTo>
                  <a:lnTo>
                    <a:pt x="21516" y="5338"/>
                  </a:lnTo>
                  <a:cubicBezTo>
                    <a:pt x="21516" y="5471"/>
                    <a:pt x="21650" y="5504"/>
                    <a:pt x="21750" y="5404"/>
                  </a:cubicBezTo>
                  <a:cubicBezTo>
                    <a:pt x="21783" y="5404"/>
                    <a:pt x="21783" y="5371"/>
                    <a:pt x="21783" y="5338"/>
                  </a:cubicBezTo>
                  <a:close/>
                  <a:moveTo>
                    <a:pt x="21783" y="6005"/>
                  </a:moveTo>
                  <a:cubicBezTo>
                    <a:pt x="21783" y="5871"/>
                    <a:pt x="21650" y="5838"/>
                    <a:pt x="21583" y="5905"/>
                  </a:cubicBezTo>
                  <a:cubicBezTo>
                    <a:pt x="21516" y="5905"/>
                    <a:pt x="21516" y="5971"/>
                    <a:pt x="21516" y="6005"/>
                  </a:cubicBezTo>
                  <a:lnTo>
                    <a:pt x="21516" y="6238"/>
                  </a:lnTo>
                  <a:cubicBezTo>
                    <a:pt x="21516" y="6372"/>
                    <a:pt x="21650" y="6405"/>
                    <a:pt x="21750" y="6338"/>
                  </a:cubicBezTo>
                  <a:cubicBezTo>
                    <a:pt x="21783" y="6338"/>
                    <a:pt x="21783" y="6305"/>
                    <a:pt x="21783" y="6238"/>
                  </a:cubicBezTo>
                  <a:close/>
                  <a:moveTo>
                    <a:pt x="21783" y="6972"/>
                  </a:moveTo>
                  <a:cubicBezTo>
                    <a:pt x="21783" y="6839"/>
                    <a:pt x="21650" y="6805"/>
                    <a:pt x="21583" y="6872"/>
                  </a:cubicBezTo>
                  <a:cubicBezTo>
                    <a:pt x="21516" y="6872"/>
                    <a:pt x="21516" y="6905"/>
                    <a:pt x="21516" y="6972"/>
                  </a:cubicBezTo>
                  <a:lnTo>
                    <a:pt x="21516" y="7206"/>
                  </a:lnTo>
                  <a:cubicBezTo>
                    <a:pt x="21516" y="7339"/>
                    <a:pt x="21650" y="7372"/>
                    <a:pt x="21750" y="7306"/>
                  </a:cubicBezTo>
                  <a:cubicBezTo>
                    <a:pt x="21783" y="7306"/>
                    <a:pt x="21783" y="7239"/>
                    <a:pt x="21783" y="7206"/>
                  </a:cubicBezTo>
                  <a:close/>
                  <a:moveTo>
                    <a:pt x="21783" y="7906"/>
                  </a:moveTo>
                  <a:cubicBezTo>
                    <a:pt x="21783" y="7806"/>
                    <a:pt x="21650" y="7739"/>
                    <a:pt x="21583" y="7839"/>
                  </a:cubicBezTo>
                  <a:cubicBezTo>
                    <a:pt x="21516" y="7839"/>
                    <a:pt x="21516" y="7873"/>
                    <a:pt x="21516" y="7906"/>
                  </a:cubicBezTo>
                  <a:lnTo>
                    <a:pt x="21516" y="8173"/>
                  </a:lnTo>
                  <a:cubicBezTo>
                    <a:pt x="21516" y="8306"/>
                    <a:pt x="21650" y="8340"/>
                    <a:pt x="21750" y="8240"/>
                  </a:cubicBezTo>
                  <a:cubicBezTo>
                    <a:pt x="21783" y="8240"/>
                    <a:pt x="21783" y="8206"/>
                    <a:pt x="21783" y="8173"/>
                  </a:cubicBezTo>
                  <a:close/>
                  <a:moveTo>
                    <a:pt x="21783" y="8873"/>
                  </a:moveTo>
                  <a:cubicBezTo>
                    <a:pt x="21783" y="8740"/>
                    <a:pt x="21650" y="8707"/>
                    <a:pt x="21583" y="8807"/>
                  </a:cubicBezTo>
                  <a:cubicBezTo>
                    <a:pt x="21516" y="8807"/>
                    <a:pt x="21516" y="8840"/>
                    <a:pt x="21516" y="8873"/>
                  </a:cubicBezTo>
                  <a:lnTo>
                    <a:pt x="21516" y="9140"/>
                  </a:lnTo>
                  <a:cubicBezTo>
                    <a:pt x="21516" y="9240"/>
                    <a:pt x="21650" y="9307"/>
                    <a:pt x="21750" y="9207"/>
                  </a:cubicBezTo>
                  <a:cubicBezTo>
                    <a:pt x="21783" y="9207"/>
                    <a:pt x="21783" y="9174"/>
                    <a:pt x="21783" y="9140"/>
                  </a:cubicBezTo>
                  <a:close/>
                  <a:moveTo>
                    <a:pt x="21783" y="9807"/>
                  </a:moveTo>
                  <a:cubicBezTo>
                    <a:pt x="21783" y="9674"/>
                    <a:pt x="21650" y="9641"/>
                    <a:pt x="21583" y="9707"/>
                  </a:cubicBezTo>
                  <a:cubicBezTo>
                    <a:pt x="21516" y="9707"/>
                    <a:pt x="21516" y="9741"/>
                    <a:pt x="21516" y="9807"/>
                  </a:cubicBezTo>
                  <a:lnTo>
                    <a:pt x="21516" y="10041"/>
                  </a:lnTo>
                  <a:cubicBezTo>
                    <a:pt x="21516" y="10174"/>
                    <a:pt x="21650" y="10208"/>
                    <a:pt x="21750" y="10141"/>
                  </a:cubicBezTo>
                  <a:cubicBezTo>
                    <a:pt x="21783" y="10141"/>
                    <a:pt x="21783" y="10074"/>
                    <a:pt x="21783" y="10041"/>
                  </a:cubicBezTo>
                  <a:close/>
                  <a:moveTo>
                    <a:pt x="21783" y="10741"/>
                  </a:moveTo>
                  <a:cubicBezTo>
                    <a:pt x="21783" y="10641"/>
                    <a:pt x="21650" y="10575"/>
                    <a:pt x="21583" y="10675"/>
                  </a:cubicBezTo>
                  <a:cubicBezTo>
                    <a:pt x="21516" y="10675"/>
                    <a:pt x="21516" y="10708"/>
                    <a:pt x="21516" y="10741"/>
                  </a:cubicBezTo>
                  <a:lnTo>
                    <a:pt x="21516" y="11008"/>
                  </a:lnTo>
                  <a:cubicBezTo>
                    <a:pt x="21516" y="11142"/>
                    <a:pt x="21650" y="11175"/>
                    <a:pt x="21750" y="11075"/>
                  </a:cubicBezTo>
                  <a:cubicBezTo>
                    <a:pt x="21783" y="11075"/>
                    <a:pt x="21783" y="11042"/>
                    <a:pt x="21783" y="11008"/>
                  </a:cubicBezTo>
                  <a:close/>
                  <a:moveTo>
                    <a:pt x="21650" y="11742"/>
                  </a:moveTo>
                  <a:cubicBezTo>
                    <a:pt x="21750" y="11575"/>
                    <a:pt x="21516" y="11509"/>
                    <a:pt x="21450" y="11642"/>
                  </a:cubicBezTo>
                  <a:lnTo>
                    <a:pt x="21316" y="11742"/>
                  </a:lnTo>
                  <a:cubicBezTo>
                    <a:pt x="21183" y="11842"/>
                    <a:pt x="21316" y="12042"/>
                    <a:pt x="21450" y="11976"/>
                  </a:cubicBezTo>
                  <a:cubicBezTo>
                    <a:pt x="21583" y="11909"/>
                    <a:pt x="21616" y="11842"/>
                    <a:pt x="21650" y="11742"/>
                  </a:cubicBezTo>
                  <a:close/>
                  <a:moveTo>
                    <a:pt x="20749" y="12076"/>
                  </a:moveTo>
                  <a:cubicBezTo>
                    <a:pt x="20849" y="12076"/>
                    <a:pt x="20916" y="11976"/>
                    <a:pt x="20816" y="11876"/>
                  </a:cubicBezTo>
                  <a:cubicBezTo>
                    <a:pt x="20816" y="11842"/>
                    <a:pt x="20782" y="11842"/>
                    <a:pt x="20749" y="11842"/>
                  </a:cubicBezTo>
                  <a:lnTo>
                    <a:pt x="20482" y="11842"/>
                  </a:lnTo>
                  <a:cubicBezTo>
                    <a:pt x="20349" y="11842"/>
                    <a:pt x="20315" y="11976"/>
                    <a:pt x="20416" y="12042"/>
                  </a:cubicBezTo>
                  <a:cubicBezTo>
                    <a:pt x="20416" y="12076"/>
                    <a:pt x="20449" y="12076"/>
                    <a:pt x="20482" y="12076"/>
                  </a:cubicBezTo>
                  <a:close/>
                  <a:moveTo>
                    <a:pt x="19782" y="12076"/>
                  </a:moveTo>
                  <a:cubicBezTo>
                    <a:pt x="19915" y="12076"/>
                    <a:pt x="19949" y="11976"/>
                    <a:pt x="19848" y="11876"/>
                  </a:cubicBezTo>
                  <a:cubicBezTo>
                    <a:pt x="19848" y="11842"/>
                    <a:pt x="19815" y="11842"/>
                    <a:pt x="19782" y="11842"/>
                  </a:cubicBezTo>
                  <a:lnTo>
                    <a:pt x="19515" y="11842"/>
                  </a:lnTo>
                  <a:cubicBezTo>
                    <a:pt x="19415" y="11842"/>
                    <a:pt x="19348" y="11976"/>
                    <a:pt x="19448" y="12042"/>
                  </a:cubicBezTo>
                  <a:cubicBezTo>
                    <a:pt x="19448" y="12076"/>
                    <a:pt x="19482" y="12076"/>
                    <a:pt x="19515" y="12076"/>
                  </a:cubicBezTo>
                  <a:close/>
                  <a:moveTo>
                    <a:pt x="18814" y="12076"/>
                  </a:moveTo>
                  <a:cubicBezTo>
                    <a:pt x="18948" y="12076"/>
                    <a:pt x="18981" y="11976"/>
                    <a:pt x="18914" y="11876"/>
                  </a:cubicBezTo>
                  <a:cubicBezTo>
                    <a:pt x="18914" y="11842"/>
                    <a:pt x="18881" y="11842"/>
                    <a:pt x="18814" y="11842"/>
                  </a:cubicBezTo>
                  <a:lnTo>
                    <a:pt x="18581" y="11842"/>
                  </a:lnTo>
                  <a:cubicBezTo>
                    <a:pt x="18447" y="11842"/>
                    <a:pt x="18414" y="11976"/>
                    <a:pt x="18481" y="12042"/>
                  </a:cubicBezTo>
                  <a:cubicBezTo>
                    <a:pt x="18481" y="12076"/>
                    <a:pt x="18514" y="12076"/>
                    <a:pt x="18581" y="12076"/>
                  </a:cubicBezTo>
                  <a:close/>
                  <a:moveTo>
                    <a:pt x="17847" y="12076"/>
                  </a:moveTo>
                  <a:cubicBezTo>
                    <a:pt x="17980" y="12076"/>
                    <a:pt x="18047" y="11976"/>
                    <a:pt x="17947" y="11876"/>
                  </a:cubicBezTo>
                  <a:cubicBezTo>
                    <a:pt x="17947" y="11842"/>
                    <a:pt x="17914" y="11842"/>
                    <a:pt x="17847" y="11842"/>
                  </a:cubicBezTo>
                  <a:lnTo>
                    <a:pt x="17614" y="11842"/>
                  </a:lnTo>
                  <a:cubicBezTo>
                    <a:pt x="17480" y="11842"/>
                    <a:pt x="17447" y="11976"/>
                    <a:pt x="17513" y="12042"/>
                  </a:cubicBezTo>
                  <a:cubicBezTo>
                    <a:pt x="17513" y="12076"/>
                    <a:pt x="17580" y="12076"/>
                    <a:pt x="17614" y="12076"/>
                  </a:cubicBezTo>
                  <a:close/>
                  <a:moveTo>
                    <a:pt x="16946" y="12076"/>
                  </a:moveTo>
                  <a:cubicBezTo>
                    <a:pt x="17080" y="12076"/>
                    <a:pt x="17113" y="11976"/>
                    <a:pt x="17013" y="11876"/>
                  </a:cubicBezTo>
                  <a:cubicBezTo>
                    <a:pt x="17013" y="11842"/>
                    <a:pt x="16980" y="11842"/>
                    <a:pt x="16946" y="11842"/>
                  </a:cubicBezTo>
                  <a:lnTo>
                    <a:pt x="16680" y="11842"/>
                  </a:lnTo>
                  <a:cubicBezTo>
                    <a:pt x="16579" y="11842"/>
                    <a:pt x="16513" y="11976"/>
                    <a:pt x="16613" y="12042"/>
                  </a:cubicBezTo>
                  <a:cubicBezTo>
                    <a:pt x="16613" y="12076"/>
                    <a:pt x="16646" y="12076"/>
                    <a:pt x="16680" y="12076"/>
                  </a:cubicBezTo>
                  <a:close/>
                  <a:moveTo>
                    <a:pt x="15979" y="12076"/>
                  </a:moveTo>
                  <a:cubicBezTo>
                    <a:pt x="16112" y="12076"/>
                    <a:pt x="16146" y="11976"/>
                    <a:pt x="16079" y="11876"/>
                  </a:cubicBezTo>
                  <a:cubicBezTo>
                    <a:pt x="16079" y="11842"/>
                    <a:pt x="16046" y="11842"/>
                    <a:pt x="15979" y="11842"/>
                  </a:cubicBezTo>
                  <a:lnTo>
                    <a:pt x="15746" y="11842"/>
                  </a:lnTo>
                  <a:cubicBezTo>
                    <a:pt x="15612" y="11842"/>
                    <a:pt x="15579" y="11976"/>
                    <a:pt x="15645" y="12042"/>
                  </a:cubicBezTo>
                  <a:cubicBezTo>
                    <a:pt x="15645" y="12076"/>
                    <a:pt x="15679" y="12076"/>
                    <a:pt x="15746" y="12076"/>
                  </a:cubicBezTo>
                  <a:close/>
                  <a:moveTo>
                    <a:pt x="15012" y="12076"/>
                  </a:moveTo>
                  <a:cubicBezTo>
                    <a:pt x="15145" y="12076"/>
                    <a:pt x="15178" y="11976"/>
                    <a:pt x="15112" y="11876"/>
                  </a:cubicBezTo>
                  <a:cubicBezTo>
                    <a:pt x="15112" y="11842"/>
                    <a:pt x="15078" y="11842"/>
                    <a:pt x="15012" y="11842"/>
                  </a:cubicBezTo>
                  <a:lnTo>
                    <a:pt x="14778" y="11842"/>
                  </a:lnTo>
                  <a:cubicBezTo>
                    <a:pt x="14645" y="11842"/>
                    <a:pt x="14611" y="11976"/>
                    <a:pt x="14678" y="12042"/>
                  </a:cubicBezTo>
                  <a:cubicBezTo>
                    <a:pt x="14678" y="12076"/>
                    <a:pt x="14745" y="12076"/>
                    <a:pt x="14778" y="12076"/>
                  </a:cubicBezTo>
                  <a:close/>
                  <a:moveTo>
                    <a:pt x="14078" y="12076"/>
                  </a:moveTo>
                  <a:cubicBezTo>
                    <a:pt x="14178" y="12076"/>
                    <a:pt x="14244" y="11976"/>
                    <a:pt x="14144" y="11876"/>
                  </a:cubicBezTo>
                  <a:cubicBezTo>
                    <a:pt x="14144" y="11842"/>
                    <a:pt x="14111" y="11842"/>
                    <a:pt x="14078" y="11842"/>
                  </a:cubicBezTo>
                  <a:lnTo>
                    <a:pt x="13811" y="11842"/>
                  </a:lnTo>
                  <a:cubicBezTo>
                    <a:pt x="13677" y="11842"/>
                    <a:pt x="13644" y="11976"/>
                    <a:pt x="13744" y="12042"/>
                  </a:cubicBezTo>
                  <a:cubicBezTo>
                    <a:pt x="13744" y="12076"/>
                    <a:pt x="13777" y="12076"/>
                    <a:pt x="13811" y="12076"/>
                  </a:cubicBezTo>
                  <a:close/>
                  <a:moveTo>
                    <a:pt x="13144" y="12076"/>
                  </a:moveTo>
                  <a:cubicBezTo>
                    <a:pt x="13277" y="12076"/>
                    <a:pt x="13310" y="11976"/>
                    <a:pt x="13244" y="11876"/>
                  </a:cubicBezTo>
                  <a:cubicBezTo>
                    <a:pt x="13244" y="11842"/>
                    <a:pt x="13177" y="11842"/>
                    <a:pt x="13144" y="11842"/>
                  </a:cubicBezTo>
                  <a:lnTo>
                    <a:pt x="12910" y="11842"/>
                  </a:lnTo>
                  <a:cubicBezTo>
                    <a:pt x="12777" y="11842"/>
                    <a:pt x="12743" y="11976"/>
                    <a:pt x="12810" y="12042"/>
                  </a:cubicBezTo>
                  <a:cubicBezTo>
                    <a:pt x="12810" y="12076"/>
                    <a:pt x="12843" y="12076"/>
                    <a:pt x="12910" y="12076"/>
                  </a:cubicBezTo>
                  <a:close/>
                  <a:moveTo>
                    <a:pt x="12176" y="12076"/>
                  </a:moveTo>
                  <a:cubicBezTo>
                    <a:pt x="12310" y="12076"/>
                    <a:pt x="12343" y="11976"/>
                    <a:pt x="12276" y="11876"/>
                  </a:cubicBezTo>
                  <a:cubicBezTo>
                    <a:pt x="12276" y="11842"/>
                    <a:pt x="12243" y="11842"/>
                    <a:pt x="12176" y="11842"/>
                  </a:cubicBezTo>
                  <a:lnTo>
                    <a:pt x="11943" y="11842"/>
                  </a:lnTo>
                  <a:cubicBezTo>
                    <a:pt x="11809" y="11842"/>
                    <a:pt x="11776" y="11976"/>
                    <a:pt x="11843" y="12042"/>
                  </a:cubicBezTo>
                  <a:cubicBezTo>
                    <a:pt x="11843" y="12076"/>
                    <a:pt x="11909" y="12076"/>
                    <a:pt x="11943" y="12076"/>
                  </a:cubicBezTo>
                  <a:close/>
                  <a:moveTo>
                    <a:pt x="11242" y="12076"/>
                  </a:moveTo>
                  <a:cubicBezTo>
                    <a:pt x="11342" y="12076"/>
                    <a:pt x="11409" y="11976"/>
                    <a:pt x="11309" y="11876"/>
                  </a:cubicBezTo>
                  <a:cubicBezTo>
                    <a:pt x="11309" y="11842"/>
                    <a:pt x="11276" y="11842"/>
                    <a:pt x="11242" y="11842"/>
                  </a:cubicBezTo>
                  <a:lnTo>
                    <a:pt x="10975" y="11842"/>
                  </a:lnTo>
                  <a:cubicBezTo>
                    <a:pt x="10842" y="11842"/>
                    <a:pt x="10809" y="11976"/>
                    <a:pt x="10909" y="12042"/>
                  </a:cubicBezTo>
                  <a:cubicBezTo>
                    <a:pt x="10909" y="12076"/>
                    <a:pt x="10942" y="12076"/>
                    <a:pt x="10975" y="12076"/>
                  </a:cubicBezTo>
                  <a:close/>
                  <a:moveTo>
                    <a:pt x="10275" y="12076"/>
                  </a:moveTo>
                  <a:cubicBezTo>
                    <a:pt x="10408" y="12076"/>
                    <a:pt x="10442" y="11976"/>
                    <a:pt x="10342" y="11876"/>
                  </a:cubicBezTo>
                  <a:cubicBezTo>
                    <a:pt x="10342" y="11842"/>
                    <a:pt x="10308" y="11842"/>
                    <a:pt x="10275" y="11842"/>
                  </a:cubicBezTo>
                  <a:lnTo>
                    <a:pt x="10008" y="11842"/>
                  </a:lnTo>
                  <a:cubicBezTo>
                    <a:pt x="9908" y="11842"/>
                    <a:pt x="9841" y="11976"/>
                    <a:pt x="9941" y="12042"/>
                  </a:cubicBezTo>
                  <a:cubicBezTo>
                    <a:pt x="9941" y="12076"/>
                    <a:pt x="9975" y="12076"/>
                    <a:pt x="10008" y="12076"/>
                  </a:cubicBezTo>
                  <a:close/>
                  <a:moveTo>
                    <a:pt x="9341" y="12076"/>
                  </a:moveTo>
                  <a:cubicBezTo>
                    <a:pt x="9474" y="12076"/>
                    <a:pt x="9508" y="11976"/>
                    <a:pt x="9441" y="11876"/>
                  </a:cubicBezTo>
                  <a:cubicBezTo>
                    <a:pt x="9441" y="11842"/>
                    <a:pt x="9408" y="11842"/>
                    <a:pt x="9341" y="11842"/>
                  </a:cubicBezTo>
                  <a:lnTo>
                    <a:pt x="9107" y="11842"/>
                  </a:lnTo>
                  <a:cubicBezTo>
                    <a:pt x="8974" y="11842"/>
                    <a:pt x="8941" y="11976"/>
                    <a:pt x="9041" y="12042"/>
                  </a:cubicBezTo>
                  <a:cubicBezTo>
                    <a:pt x="9041" y="12076"/>
                    <a:pt x="9074" y="12076"/>
                    <a:pt x="9107" y="12076"/>
                  </a:cubicBezTo>
                  <a:close/>
                  <a:moveTo>
                    <a:pt x="8407" y="12076"/>
                  </a:moveTo>
                  <a:cubicBezTo>
                    <a:pt x="8507" y="12076"/>
                    <a:pt x="8574" y="11976"/>
                    <a:pt x="8474" y="11876"/>
                  </a:cubicBezTo>
                  <a:cubicBezTo>
                    <a:pt x="8474" y="11842"/>
                    <a:pt x="8440" y="11842"/>
                    <a:pt x="8407" y="11842"/>
                  </a:cubicBezTo>
                  <a:lnTo>
                    <a:pt x="8140" y="11842"/>
                  </a:lnTo>
                  <a:cubicBezTo>
                    <a:pt x="8007" y="11842"/>
                    <a:pt x="7973" y="11976"/>
                    <a:pt x="8073" y="12042"/>
                  </a:cubicBezTo>
                  <a:cubicBezTo>
                    <a:pt x="8073" y="12076"/>
                    <a:pt x="8107" y="12076"/>
                    <a:pt x="8140" y="12076"/>
                  </a:cubicBezTo>
                  <a:close/>
                  <a:moveTo>
                    <a:pt x="7440" y="12076"/>
                  </a:moveTo>
                  <a:cubicBezTo>
                    <a:pt x="7573" y="12076"/>
                    <a:pt x="7606" y="11976"/>
                    <a:pt x="7506" y="11876"/>
                  </a:cubicBezTo>
                  <a:cubicBezTo>
                    <a:pt x="7506" y="11842"/>
                    <a:pt x="7473" y="11842"/>
                    <a:pt x="7440" y="11842"/>
                  </a:cubicBezTo>
                  <a:lnTo>
                    <a:pt x="7206" y="11842"/>
                  </a:lnTo>
                  <a:cubicBezTo>
                    <a:pt x="7073" y="11842"/>
                    <a:pt x="7006" y="11976"/>
                    <a:pt x="7106" y="12042"/>
                  </a:cubicBezTo>
                  <a:cubicBezTo>
                    <a:pt x="7106" y="12076"/>
                    <a:pt x="7139" y="12076"/>
                    <a:pt x="7206" y="12076"/>
                  </a:cubicBezTo>
                  <a:close/>
                  <a:moveTo>
                    <a:pt x="6472" y="12076"/>
                  </a:moveTo>
                  <a:cubicBezTo>
                    <a:pt x="6606" y="12076"/>
                    <a:pt x="6639" y="11976"/>
                    <a:pt x="6572" y="11876"/>
                  </a:cubicBezTo>
                  <a:cubicBezTo>
                    <a:pt x="6572" y="11842"/>
                    <a:pt x="6506" y="11842"/>
                    <a:pt x="6472" y="11842"/>
                  </a:cubicBezTo>
                  <a:lnTo>
                    <a:pt x="6239" y="11842"/>
                  </a:lnTo>
                  <a:cubicBezTo>
                    <a:pt x="6105" y="11842"/>
                    <a:pt x="6072" y="11976"/>
                    <a:pt x="6139" y="12042"/>
                  </a:cubicBezTo>
                  <a:cubicBezTo>
                    <a:pt x="6139" y="12076"/>
                    <a:pt x="6172" y="12076"/>
                    <a:pt x="6239" y="12076"/>
                  </a:cubicBezTo>
                  <a:close/>
                  <a:moveTo>
                    <a:pt x="5572" y="12076"/>
                  </a:moveTo>
                  <a:cubicBezTo>
                    <a:pt x="5705" y="12076"/>
                    <a:pt x="5738" y="11976"/>
                    <a:pt x="5638" y="11876"/>
                  </a:cubicBezTo>
                  <a:cubicBezTo>
                    <a:pt x="5638" y="11842"/>
                    <a:pt x="5605" y="11842"/>
                    <a:pt x="5572" y="11842"/>
                  </a:cubicBezTo>
                  <a:lnTo>
                    <a:pt x="5305" y="11842"/>
                  </a:lnTo>
                  <a:cubicBezTo>
                    <a:pt x="5171" y="11842"/>
                    <a:pt x="5138" y="11976"/>
                    <a:pt x="5238" y="12042"/>
                  </a:cubicBezTo>
                  <a:cubicBezTo>
                    <a:pt x="5238" y="12076"/>
                    <a:pt x="5271" y="12076"/>
                    <a:pt x="5305" y="12076"/>
                  </a:cubicBezTo>
                  <a:close/>
                  <a:moveTo>
                    <a:pt x="4604" y="12076"/>
                  </a:moveTo>
                  <a:cubicBezTo>
                    <a:pt x="4738" y="12076"/>
                    <a:pt x="4771" y="11976"/>
                    <a:pt x="4671" y="11876"/>
                  </a:cubicBezTo>
                  <a:cubicBezTo>
                    <a:pt x="4671" y="11842"/>
                    <a:pt x="4638" y="11842"/>
                    <a:pt x="4604" y="11842"/>
                  </a:cubicBezTo>
                  <a:lnTo>
                    <a:pt x="4337" y="11842"/>
                  </a:lnTo>
                  <a:cubicBezTo>
                    <a:pt x="4237" y="11842"/>
                    <a:pt x="4171" y="11976"/>
                    <a:pt x="4271" y="12042"/>
                  </a:cubicBezTo>
                  <a:cubicBezTo>
                    <a:pt x="4271" y="12076"/>
                    <a:pt x="4304" y="12076"/>
                    <a:pt x="4337" y="12076"/>
                  </a:cubicBezTo>
                  <a:close/>
                  <a:moveTo>
                    <a:pt x="3637" y="12076"/>
                  </a:moveTo>
                  <a:cubicBezTo>
                    <a:pt x="3770" y="12076"/>
                    <a:pt x="3804" y="11976"/>
                    <a:pt x="3737" y="11876"/>
                  </a:cubicBezTo>
                  <a:cubicBezTo>
                    <a:pt x="3737" y="11842"/>
                    <a:pt x="3670" y="11842"/>
                    <a:pt x="3637" y="11842"/>
                  </a:cubicBezTo>
                  <a:lnTo>
                    <a:pt x="3403" y="11842"/>
                  </a:lnTo>
                  <a:cubicBezTo>
                    <a:pt x="3270" y="11842"/>
                    <a:pt x="3237" y="11976"/>
                    <a:pt x="3303" y="12042"/>
                  </a:cubicBezTo>
                  <a:cubicBezTo>
                    <a:pt x="3303" y="12076"/>
                    <a:pt x="3370" y="12076"/>
                    <a:pt x="3403" y="12076"/>
                  </a:cubicBezTo>
                  <a:close/>
                  <a:moveTo>
                    <a:pt x="2670" y="12076"/>
                  </a:moveTo>
                  <a:cubicBezTo>
                    <a:pt x="2803" y="12076"/>
                    <a:pt x="2836" y="11976"/>
                    <a:pt x="2770" y="11876"/>
                  </a:cubicBezTo>
                  <a:cubicBezTo>
                    <a:pt x="2770" y="11842"/>
                    <a:pt x="2736" y="11842"/>
                    <a:pt x="2670" y="11842"/>
                  </a:cubicBezTo>
                  <a:lnTo>
                    <a:pt x="2436" y="11842"/>
                  </a:lnTo>
                  <a:cubicBezTo>
                    <a:pt x="2303" y="11842"/>
                    <a:pt x="2269" y="11976"/>
                    <a:pt x="2369" y="12042"/>
                  </a:cubicBezTo>
                  <a:cubicBezTo>
                    <a:pt x="2369" y="12076"/>
                    <a:pt x="2403" y="12076"/>
                    <a:pt x="2436" y="12076"/>
                  </a:cubicBezTo>
                  <a:close/>
                  <a:moveTo>
                    <a:pt x="1736" y="12076"/>
                  </a:moveTo>
                  <a:cubicBezTo>
                    <a:pt x="1836" y="12076"/>
                    <a:pt x="1902" y="11976"/>
                    <a:pt x="1802" y="11876"/>
                  </a:cubicBezTo>
                  <a:cubicBezTo>
                    <a:pt x="1802" y="11842"/>
                    <a:pt x="1769" y="11842"/>
                    <a:pt x="1736" y="11842"/>
                  </a:cubicBezTo>
                  <a:lnTo>
                    <a:pt x="1469" y="11842"/>
                  </a:lnTo>
                  <a:cubicBezTo>
                    <a:pt x="1335" y="11842"/>
                    <a:pt x="1302" y="11976"/>
                    <a:pt x="1402" y="12042"/>
                  </a:cubicBezTo>
                  <a:cubicBezTo>
                    <a:pt x="1402" y="12076"/>
                    <a:pt x="1435" y="12076"/>
                    <a:pt x="1469" y="12076"/>
                  </a:cubicBezTo>
                  <a:close/>
                  <a:moveTo>
                    <a:pt x="802" y="12076"/>
                  </a:moveTo>
                  <a:cubicBezTo>
                    <a:pt x="935" y="12076"/>
                    <a:pt x="968" y="11976"/>
                    <a:pt x="902" y="11876"/>
                  </a:cubicBezTo>
                  <a:cubicBezTo>
                    <a:pt x="902" y="11842"/>
                    <a:pt x="835" y="11842"/>
                    <a:pt x="802" y="11842"/>
                  </a:cubicBezTo>
                  <a:lnTo>
                    <a:pt x="601" y="11842"/>
                  </a:lnTo>
                  <a:cubicBezTo>
                    <a:pt x="435" y="11809"/>
                    <a:pt x="401" y="12042"/>
                    <a:pt x="568" y="12076"/>
                  </a:cubicBezTo>
                  <a:close/>
                  <a:moveTo>
                    <a:pt x="1" y="11475"/>
                  </a:moveTo>
                  <a:cubicBezTo>
                    <a:pt x="68" y="11642"/>
                    <a:pt x="268" y="11575"/>
                    <a:pt x="268" y="11475"/>
                  </a:cubicBezTo>
                  <a:lnTo>
                    <a:pt x="268" y="11242"/>
                  </a:lnTo>
                  <a:cubicBezTo>
                    <a:pt x="268" y="11142"/>
                    <a:pt x="134" y="11075"/>
                    <a:pt x="68" y="11175"/>
                  </a:cubicBezTo>
                  <a:cubicBezTo>
                    <a:pt x="68" y="11175"/>
                    <a:pt x="1" y="11208"/>
                    <a:pt x="1" y="11242"/>
                  </a:cubicBezTo>
                  <a:close/>
                  <a:moveTo>
                    <a:pt x="1" y="10508"/>
                  </a:moveTo>
                  <a:cubicBezTo>
                    <a:pt x="1" y="10641"/>
                    <a:pt x="134" y="10675"/>
                    <a:pt x="234" y="10575"/>
                  </a:cubicBezTo>
                  <a:cubicBezTo>
                    <a:pt x="234" y="10575"/>
                    <a:pt x="268" y="10541"/>
                    <a:pt x="268" y="10508"/>
                  </a:cubicBezTo>
                  <a:lnTo>
                    <a:pt x="268" y="10241"/>
                  </a:lnTo>
                  <a:cubicBezTo>
                    <a:pt x="268" y="10141"/>
                    <a:pt x="134" y="10074"/>
                    <a:pt x="68" y="10174"/>
                  </a:cubicBezTo>
                  <a:cubicBezTo>
                    <a:pt x="68" y="10174"/>
                    <a:pt x="1" y="10208"/>
                    <a:pt x="1" y="10241"/>
                  </a:cubicBezTo>
                  <a:close/>
                  <a:moveTo>
                    <a:pt x="1" y="9541"/>
                  </a:moveTo>
                  <a:cubicBezTo>
                    <a:pt x="1" y="9674"/>
                    <a:pt x="134" y="9707"/>
                    <a:pt x="234" y="9641"/>
                  </a:cubicBezTo>
                  <a:cubicBezTo>
                    <a:pt x="234" y="9641"/>
                    <a:pt x="268" y="9574"/>
                    <a:pt x="268" y="9541"/>
                  </a:cubicBezTo>
                  <a:lnTo>
                    <a:pt x="268" y="9307"/>
                  </a:lnTo>
                  <a:cubicBezTo>
                    <a:pt x="268" y="9174"/>
                    <a:pt x="134" y="9140"/>
                    <a:pt x="68" y="9207"/>
                  </a:cubicBezTo>
                  <a:cubicBezTo>
                    <a:pt x="68" y="9207"/>
                    <a:pt x="1" y="9240"/>
                    <a:pt x="1" y="9307"/>
                  </a:cubicBezTo>
                  <a:close/>
                  <a:moveTo>
                    <a:pt x="1" y="8573"/>
                  </a:moveTo>
                  <a:cubicBezTo>
                    <a:pt x="1" y="8707"/>
                    <a:pt x="134" y="8740"/>
                    <a:pt x="234" y="8673"/>
                  </a:cubicBezTo>
                  <a:cubicBezTo>
                    <a:pt x="234" y="8673"/>
                    <a:pt x="268" y="8607"/>
                    <a:pt x="268" y="8573"/>
                  </a:cubicBezTo>
                  <a:lnTo>
                    <a:pt x="268" y="8340"/>
                  </a:lnTo>
                  <a:cubicBezTo>
                    <a:pt x="268" y="8206"/>
                    <a:pt x="134" y="8173"/>
                    <a:pt x="68" y="8240"/>
                  </a:cubicBezTo>
                  <a:cubicBezTo>
                    <a:pt x="68" y="8240"/>
                    <a:pt x="1" y="8306"/>
                    <a:pt x="1" y="8340"/>
                  </a:cubicBezTo>
                  <a:close/>
                  <a:moveTo>
                    <a:pt x="1" y="7639"/>
                  </a:moveTo>
                  <a:cubicBezTo>
                    <a:pt x="1" y="7739"/>
                    <a:pt x="134" y="7806"/>
                    <a:pt x="234" y="7706"/>
                  </a:cubicBezTo>
                  <a:cubicBezTo>
                    <a:pt x="234" y="7706"/>
                    <a:pt x="268" y="7673"/>
                    <a:pt x="268" y="7639"/>
                  </a:cubicBezTo>
                  <a:lnTo>
                    <a:pt x="268" y="7372"/>
                  </a:lnTo>
                  <a:cubicBezTo>
                    <a:pt x="268" y="7239"/>
                    <a:pt x="134" y="7206"/>
                    <a:pt x="68" y="7306"/>
                  </a:cubicBezTo>
                  <a:cubicBezTo>
                    <a:pt x="68" y="7306"/>
                    <a:pt x="1" y="7339"/>
                    <a:pt x="1" y="7372"/>
                  </a:cubicBezTo>
                  <a:close/>
                  <a:moveTo>
                    <a:pt x="1" y="6705"/>
                  </a:moveTo>
                  <a:cubicBezTo>
                    <a:pt x="1" y="6839"/>
                    <a:pt x="134" y="6872"/>
                    <a:pt x="234" y="6805"/>
                  </a:cubicBezTo>
                  <a:cubicBezTo>
                    <a:pt x="234" y="6805"/>
                    <a:pt x="268" y="6739"/>
                    <a:pt x="268" y="6705"/>
                  </a:cubicBezTo>
                  <a:lnTo>
                    <a:pt x="268" y="6438"/>
                  </a:lnTo>
                  <a:cubicBezTo>
                    <a:pt x="268" y="6338"/>
                    <a:pt x="134" y="6305"/>
                    <a:pt x="68" y="6372"/>
                  </a:cubicBezTo>
                  <a:cubicBezTo>
                    <a:pt x="68" y="6372"/>
                    <a:pt x="1" y="6405"/>
                    <a:pt x="1" y="6438"/>
                  </a:cubicBezTo>
                  <a:close/>
                  <a:moveTo>
                    <a:pt x="1" y="5738"/>
                  </a:moveTo>
                  <a:cubicBezTo>
                    <a:pt x="1" y="5871"/>
                    <a:pt x="134" y="5905"/>
                    <a:pt x="234" y="5838"/>
                  </a:cubicBezTo>
                  <a:cubicBezTo>
                    <a:pt x="234" y="5838"/>
                    <a:pt x="268" y="5805"/>
                    <a:pt x="268" y="5738"/>
                  </a:cubicBezTo>
                  <a:lnTo>
                    <a:pt x="268" y="5504"/>
                  </a:lnTo>
                  <a:cubicBezTo>
                    <a:pt x="268" y="5371"/>
                    <a:pt x="134" y="5338"/>
                    <a:pt x="68" y="5404"/>
                  </a:cubicBezTo>
                  <a:cubicBezTo>
                    <a:pt x="68" y="5404"/>
                    <a:pt x="1" y="5471"/>
                    <a:pt x="1" y="5504"/>
                  </a:cubicBezTo>
                  <a:close/>
                  <a:moveTo>
                    <a:pt x="1" y="4804"/>
                  </a:moveTo>
                  <a:cubicBezTo>
                    <a:pt x="1" y="4904"/>
                    <a:pt x="134" y="4971"/>
                    <a:pt x="234" y="4871"/>
                  </a:cubicBezTo>
                  <a:cubicBezTo>
                    <a:pt x="234" y="4871"/>
                    <a:pt x="268" y="4837"/>
                    <a:pt x="268" y="4804"/>
                  </a:cubicBezTo>
                  <a:lnTo>
                    <a:pt x="268" y="4537"/>
                  </a:lnTo>
                  <a:cubicBezTo>
                    <a:pt x="268" y="4404"/>
                    <a:pt x="134" y="4370"/>
                    <a:pt x="68" y="4470"/>
                  </a:cubicBezTo>
                  <a:cubicBezTo>
                    <a:pt x="68" y="4470"/>
                    <a:pt x="1" y="4504"/>
                    <a:pt x="1" y="4537"/>
                  </a:cubicBezTo>
                  <a:close/>
                  <a:moveTo>
                    <a:pt x="1" y="3837"/>
                  </a:moveTo>
                  <a:cubicBezTo>
                    <a:pt x="1" y="3970"/>
                    <a:pt x="134" y="4003"/>
                    <a:pt x="234" y="3903"/>
                  </a:cubicBezTo>
                  <a:cubicBezTo>
                    <a:pt x="234" y="3903"/>
                    <a:pt x="268" y="3870"/>
                    <a:pt x="268" y="3837"/>
                  </a:cubicBezTo>
                  <a:lnTo>
                    <a:pt x="268" y="3636"/>
                  </a:lnTo>
                  <a:cubicBezTo>
                    <a:pt x="268" y="3503"/>
                    <a:pt x="134" y="3470"/>
                    <a:pt x="68" y="3536"/>
                  </a:cubicBezTo>
                  <a:cubicBezTo>
                    <a:pt x="68" y="3536"/>
                    <a:pt x="1" y="3570"/>
                    <a:pt x="1" y="3636"/>
                  </a:cubicBezTo>
                  <a:close/>
                  <a:moveTo>
                    <a:pt x="1" y="2903"/>
                  </a:moveTo>
                  <a:cubicBezTo>
                    <a:pt x="1" y="3036"/>
                    <a:pt x="134" y="3069"/>
                    <a:pt x="234" y="3003"/>
                  </a:cubicBezTo>
                  <a:cubicBezTo>
                    <a:pt x="234" y="3003"/>
                    <a:pt x="268" y="2969"/>
                    <a:pt x="268" y="2903"/>
                  </a:cubicBezTo>
                  <a:lnTo>
                    <a:pt x="268" y="2669"/>
                  </a:lnTo>
                  <a:cubicBezTo>
                    <a:pt x="268" y="2536"/>
                    <a:pt x="134" y="2502"/>
                    <a:pt x="68" y="2569"/>
                  </a:cubicBezTo>
                  <a:cubicBezTo>
                    <a:pt x="68" y="2569"/>
                    <a:pt x="1" y="2636"/>
                    <a:pt x="1" y="2669"/>
                  </a:cubicBezTo>
                  <a:close/>
                  <a:moveTo>
                    <a:pt x="1" y="1969"/>
                  </a:moveTo>
                  <a:cubicBezTo>
                    <a:pt x="1" y="2069"/>
                    <a:pt x="134" y="2135"/>
                    <a:pt x="234" y="2035"/>
                  </a:cubicBezTo>
                  <a:cubicBezTo>
                    <a:pt x="234" y="2035"/>
                    <a:pt x="268" y="2002"/>
                    <a:pt x="268" y="1969"/>
                  </a:cubicBezTo>
                  <a:lnTo>
                    <a:pt x="268" y="1702"/>
                  </a:lnTo>
                  <a:cubicBezTo>
                    <a:pt x="268" y="1568"/>
                    <a:pt x="134" y="1535"/>
                    <a:pt x="68" y="1635"/>
                  </a:cubicBezTo>
                  <a:cubicBezTo>
                    <a:pt x="68" y="1635"/>
                    <a:pt x="1" y="1668"/>
                    <a:pt x="1" y="1702"/>
                  </a:cubicBezTo>
                  <a:close/>
                  <a:moveTo>
                    <a:pt x="1" y="1001"/>
                  </a:moveTo>
                  <a:cubicBezTo>
                    <a:pt x="1" y="1135"/>
                    <a:pt x="134" y="1168"/>
                    <a:pt x="234" y="1068"/>
                  </a:cubicBezTo>
                  <a:cubicBezTo>
                    <a:pt x="234" y="1068"/>
                    <a:pt x="268" y="1035"/>
                    <a:pt x="268" y="1001"/>
                  </a:cubicBezTo>
                  <a:lnTo>
                    <a:pt x="268" y="734"/>
                  </a:lnTo>
                  <a:cubicBezTo>
                    <a:pt x="268" y="601"/>
                    <a:pt x="134" y="568"/>
                    <a:pt x="68" y="668"/>
                  </a:cubicBezTo>
                  <a:cubicBezTo>
                    <a:pt x="68" y="668"/>
                    <a:pt x="1" y="701"/>
                    <a:pt x="1" y="734"/>
                  </a:cubicBezTo>
                  <a:close/>
                </a:path>
              </a:pathLst>
            </a:custGeom>
            <a:solidFill>
              <a:srgbClr val="F0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-477675" y="4739675"/>
              <a:ext cx="367800" cy="342775"/>
            </a:xfrm>
            <a:custGeom>
              <a:avLst/>
              <a:gdLst/>
              <a:ahLst/>
              <a:cxnLst/>
              <a:rect l="l" t="t" r="r" b="b"/>
              <a:pathLst>
                <a:path w="14712" h="13711" extrusionOk="0">
                  <a:moveTo>
                    <a:pt x="1502" y="0"/>
                  </a:moveTo>
                  <a:lnTo>
                    <a:pt x="13210" y="0"/>
                  </a:lnTo>
                  <a:cubicBezTo>
                    <a:pt x="14044" y="0"/>
                    <a:pt x="14711" y="667"/>
                    <a:pt x="14711" y="1501"/>
                  </a:cubicBezTo>
                  <a:lnTo>
                    <a:pt x="14711" y="12209"/>
                  </a:lnTo>
                  <a:cubicBezTo>
                    <a:pt x="14711" y="13043"/>
                    <a:pt x="14044" y="13710"/>
                    <a:pt x="13210" y="13710"/>
                  </a:cubicBezTo>
                  <a:lnTo>
                    <a:pt x="1502" y="13710"/>
                  </a:lnTo>
                  <a:cubicBezTo>
                    <a:pt x="668" y="13710"/>
                    <a:pt x="1" y="13043"/>
                    <a:pt x="1" y="12209"/>
                  </a:cubicBezTo>
                  <a:lnTo>
                    <a:pt x="1" y="1501"/>
                  </a:lnTo>
                  <a:cubicBezTo>
                    <a:pt x="1" y="667"/>
                    <a:pt x="668" y="0"/>
                    <a:pt x="1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-456825" y="4758850"/>
              <a:ext cx="326925" cy="302750"/>
            </a:xfrm>
            <a:custGeom>
              <a:avLst/>
              <a:gdLst/>
              <a:ahLst/>
              <a:cxnLst/>
              <a:rect l="l" t="t" r="r" b="b"/>
              <a:pathLst>
                <a:path w="13077" h="12110" extrusionOk="0">
                  <a:moveTo>
                    <a:pt x="668" y="267"/>
                  </a:moveTo>
                  <a:cubicBezTo>
                    <a:pt x="801" y="267"/>
                    <a:pt x="835" y="134"/>
                    <a:pt x="734" y="67"/>
                  </a:cubicBezTo>
                  <a:cubicBezTo>
                    <a:pt x="734" y="0"/>
                    <a:pt x="701" y="0"/>
                    <a:pt x="668" y="0"/>
                  </a:cubicBezTo>
                  <a:cubicBezTo>
                    <a:pt x="568" y="0"/>
                    <a:pt x="468" y="0"/>
                    <a:pt x="368" y="67"/>
                  </a:cubicBezTo>
                  <a:cubicBezTo>
                    <a:pt x="234" y="101"/>
                    <a:pt x="334" y="334"/>
                    <a:pt x="468" y="267"/>
                  </a:cubicBezTo>
                  <a:cubicBezTo>
                    <a:pt x="534" y="301"/>
                    <a:pt x="568" y="267"/>
                    <a:pt x="668" y="267"/>
                  </a:cubicBezTo>
                  <a:close/>
                  <a:moveTo>
                    <a:pt x="1335" y="67"/>
                  </a:moveTo>
                  <a:cubicBezTo>
                    <a:pt x="1201" y="67"/>
                    <a:pt x="1168" y="167"/>
                    <a:pt x="1235" y="267"/>
                  </a:cubicBezTo>
                  <a:cubicBezTo>
                    <a:pt x="1235" y="267"/>
                    <a:pt x="1302" y="301"/>
                    <a:pt x="1335" y="301"/>
                  </a:cubicBezTo>
                  <a:lnTo>
                    <a:pt x="1568" y="301"/>
                  </a:lnTo>
                  <a:cubicBezTo>
                    <a:pt x="1702" y="301"/>
                    <a:pt x="1735" y="167"/>
                    <a:pt x="1668" y="101"/>
                  </a:cubicBezTo>
                  <a:cubicBezTo>
                    <a:pt x="1668" y="67"/>
                    <a:pt x="1635" y="67"/>
                    <a:pt x="1568" y="67"/>
                  </a:cubicBezTo>
                  <a:close/>
                  <a:moveTo>
                    <a:pt x="2302" y="67"/>
                  </a:moveTo>
                  <a:cubicBezTo>
                    <a:pt x="2169" y="67"/>
                    <a:pt x="2135" y="167"/>
                    <a:pt x="2202" y="267"/>
                  </a:cubicBezTo>
                  <a:cubicBezTo>
                    <a:pt x="2202" y="267"/>
                    <a:pt x="2236" y="301"/>
                    <a:pt x="2302" y="301"/>
                  </a:cubicBezTo>
                  <a:lnTo>
                    <a:pt x="2536" y="301"/>
                  </a:lnTo>
                  <a:cubicBezTo>
                    <a:pt x="2669" y="301"/>
                    <a:pt x="2703" y="167"/>
                    <a:pt x="2636" y="101"/>
                  </a:cubicBezTo>
                  <a:cubicBezTo>
                    <a:pt x="2636" y="67"/>
                    <a:pt x="2569" y="67"/>
                    <a:pt x="2536" y="67"/>
                  </a:cubicBezTo>
                  <a:close/>
                  <a:moveTo>
                    <a:pt x="3270" y="67"/>
                  </a:moveTo>
                  <a:cubicBezTo>
                    <a:pt x="3136" y="67"/>
                    <a:pt x="3069" y="167"/>
                    <a:pt x="3170" y="267"/>
                  </a:cubicBezTo>
                  <a:cubicBezTo>
                    <a:pt x="3170" y="267"/>
                    <a:pt x="3203" y="301"/>
                    <a:pt x="3270" y="301"/>
                  </a:cubicBezTo>
                  <a:lnTo>
                    <a:pt x="3503" y="301"/>
                  </a:lnTo>
                  <a:cubicBezTo>
                    <a:pt x="3637" y="301"/>
                    <a:pt x="3670" y="167"/>
                    <a:pt x="3570" y="101"/>
                  </a:cubicBezTo>
                  <a:cubicBezTo>
                    <a:pt x="3570" y="67"/>
                    <a:pt x="3536" y="67"/>
                    <a:pt x="3503" y="67"/>
                  </a:cubicBezTo>
                  <a:close/>
                  <a:moveTo>
                    <a:pt x="4170" y="67"/>
                  </a:moveTo>
                  <a:cubicBezTo>
                    <a:pt x="4037" y="67"/>
                    <a:pt x="4003" y="167"/>
                    <a:pt x="4104" y="267"/>
                  </a:cubicBezTo>
                  <a:cubicBezTo>
                    <a:pt x="4104" y="267"/>
                    <a:pt x="4137" y="301"/>
                    <a:pt x="4170" y="301"/>
                  </a:cubicBezTo>
                  <a:lnTo>
                    <a:pt x="4404" y="301"/>
                  </a:lnTo>
                  <a:cubicBezTo>
                    <a:pt x="4537" y="301"/>
                    <a:pt x="4571" y="167"/>
                    <a:pt x="4504" y="101"/>
                  </a:cubicBezTo>
                  <a:cubicBezTo>
                    <a:pt x="4504" y="67"/>
                    <a:pt x="4470" y="67"/>
                    <a:pt x="4404" y="67"/>
                  </a:cubicBezTo>
                  <a:close/>
                  <a:moveTo>
                    <a:pt x="5138" y="67"/>
                  </a:moveTo>
                  <a:cubicBezTo>
                    <a:pt x="5004" y="67"/>
                    <a:pt x="4971" y="167"/>
                    <a:pt x="5038" y="267"/>
                  </a:cubicBezTo>
                  <a:cubicBezTo>
                    <a:pt x="5038" y="267"/>
                    <a:pt x="5104" y="301"/>
                    <a:pt x="5138" y="301"/>
                  </a:cubicBezTo>
                  <a:lnTo>
                    <a:pt x="5371" y="301"/>
                  </a:lnTo>
                  <a:cubicBezTo>
                    <a:pt x="5505" y="301"/>
                    <a:pt x="5538" y="167"/>
                    <a:pt x="5471" y="101"/>
                  </a:cubicBezTo>
                  <a:cubicBezTo>
                    <a:pt x="5471" y="67"/>
                    <a:pt x="5404" y="67"/>
                    <a:pt x="5371" y="67"/>
                  </a:cubicBezTo>
                  <a:close/>
                  <a:moveTo>
                    <a:pt x="6072" y="67"/>
                  </a:moveTo>
                  <a:cubicBezTo>
                    <a:pt x="5972" y="67"/>
                    <a:pt x="5905" y="167"/>
                    <a:pt x="6005" y="267"/>
                  </a:cubicBezTo>
                  <a:cubicBezTo>
                    <a:pt x="6005" y="267"/>
                    <a:pt x="6038" y="301"/>
                    <a:pt x="6072" y="301"/>
                  </a:cubicBezTo>
                  <a:lnTo>
                    <a:pt x="6338" y="301"/>
                  </a:lnTo>
                  <a:cubicBezTo>
                    <a:pt x="6472" y="301"/>
                    <a:pt x="6505" y="167"/>
                    <a:pt x="6405" y="101"/>
                  </a:cubicBezTo>
                  <a:cubicBezTo>
                    <a:pt x="6405" y="67"/>
                    <a:pt x="6372" y="67"/>
                    <a:pt x="6338" y="67"/>
                  </a:cubicBezTo>
                  <a:close/>
                  <a:moveTo>
                    <a:pt x="7039" y="67"/>
                  </a:moveTo>
                  <a:cubicBezTo>
                    <a:pt x="6906" y="67"/>
                    <a:pt x="6872" y="167"/>
                    <a:pt x="6972" y="267"/>
                  </a:cubicBezTo>
                  <a:cubicBezTo>
                    <a:pt x="6972" y="267"/>
                    <a:pt x="7006" y="301"/>
                    <a:pt x="7039" y="301"/>
                  </a:cubicBezTo>
                  <a:lnTo>
                    <a:pt x="7306" y="301"/>
                  </a:lnTo>
                  <a:cubicBezTo>
                    <a:pt x="7439" y="301"/>
                    <a:pt x="7473" y="167"/>
                    <a:pt x="7373" y="101"/>
                  </a:cubicBezTo>
                  <a:cubicBezTo>
                    <a:pt x="7373" y="67"/>
                    <a:pt x="7339" y="67"/>
                    <a:pt x="7306" y="67"/>
                  </a:cubicBezTo>
                  <a:close/>
                  <a:moveTo>
                    <a:pt x="7973" y="67"/>
                  </a:moveTo>
                  <a:cubicBezTo>
                    <a:pt x="7840" y="67"/>
                    <a:pt x="7806" y="167"/>
                    <a:pt x="7873" y="267"/>
                  </a:cubicBezTo>
                  <a:cubicBezTo>
                    <a:pt x="7873" y="267"/>
                    <a:pt x="7906" y="301"/>
                    <a:pt x="7973" y="301"/>
                  </a:cubicBezTo>
                  <a:lnTo>
                    <a:pt x="8206" y="301"/>
                  </a:lnTo>
                  <a:cubicBezTo>
                    <a:pt x="8340" y="301"/>
                    <a:pt x="8373" y="167"/>
                    <a:pt x="8307" y="101"/>
                  </a:cubicBezTo>
                  <a:cubicBezTo>
                    <a:pt x="8307" y="67"/>
                    <a:pt x="8240" y="67"/>
                    <a:pt x="8206" y="67"/>
                  </a:cubicBezTo>
                  <a:close/>
                  <a:moveTo>
                    <a:pt x="8907" y="67"/>
                  </a:moveTo>
                  <a:cubicBezTo>
                    <a:pt x="8807" y="67"/>
                    <a:pt x="8740" y="167"/>
                    <a:pt x="8840" y="267"/>
                  </a:cubicBezTo>
                  <a:cubicBezTo>
                    <a:pt x="8840" y="267"/>
                    <a:pt x="8874" y="301"/>
                    <a:pt x="8907" y="301"/>
                  </a:cubicBezTo>
                  <a:lnTo>
                    <a:pt x="9174" y="301"/>
                  </a:lnTo>
                  <a:cubicBezTo>
                    <a:pt x="9307" y="301"/>
                    <a:pt x="9341" y="167"/>
                    <a:pt x="9241" y="101"/>
                  </a:cubicBezTo>
                  <a:cubicBezTo>
                    <a:pt x="9241" y="67"/>
                    <a:pt x="9207" y="67"/>
                    <a:pt x="9174" y="67"/>
                  </a:cubicBezTo>
                  <a:close/>
                  <a:moveTo>
                    <a:pt x="9874" y="67"/>
                  </a:moveTo>
                  <a:cubicBezTo>
                    <a:pt x="9741" y="67"/>
                    <a:pt x="9708" y="167"/>
                    <a:pt x="9808" y="267"/>
                  </a:cubicBezTo>
                  <a:cubicBezTo>
                    <a:pt x="9808" y="267"/>
                    <a:pt x="9841" y="301"/>
                    <a:pt x="9874" y="301"/>
                  </a:cubicBezTo>
                  <a:lnTo>
                    <a:pt x="10141" y="301"/>
                  </a:lnTo>
                  <a:cubicBezTo>
                    <a:pt x="10241" y="301"/>
                    <a:pt x="10308" y="167"/>
                    <a:pt x="10208" y="101"/>
                  </a:cubicBezTo>
                  <a:cubicBezTo>
                    <a:pt x="10208" y="67"/>
                    <a:pt x="10175" y="67"/>
                    <a:pt x="10141" y="67"/>
                  </a:cubicBezTo>
                  <a:close/>
                  <a:moveTo>
                    <a:pt x="10842" y="67"/>
                  </a:moveTo>
                  <a:cubicBezTo>
                    <a:pt x="10708" y="67"/>
                    <a:pt x="10675" y="167"/>
                    <a:pt x="10775" y="267"/>
                  </a:cubicBezTo>
                  <a:cubicBezTo>
                    <a:pt x="10775" y="267"/>
                    <a:pt x="10808" y="301"/>
                    <a:pt x="10842" y="301"/>
                  </a:cubicBezTo>
                  <a:lnTo>
                    <a:pt x="11075" y="301"/>
                  </a:lnTo>
                  <a:cubicBezTo>
                    <a:pt x="11209" y="301"/>
                    <a:pt x="11242" y="167"/>
                    <a:pt x="11175" y="101"/>
                  </a:cubicBezTo>
                  <a:cubicBezTo>
                    <a:pt x="11175" y="67"/>
                    <a:pt x="11142" y="67"/>
                    <a:pt x="11075" y="67"/>
                  </a:cubicBezTo>
                  <a:close/>
                  <a:moveTo>
                    <a:pt x="11742" y="67"/>
                  </a:moveTo>
                  <a:cubicBezTo>
                    <a:pt x="11642" y="67"/>
                    <a:pt x="11576" y="167"/>
                    <a:pt x="11676" y="267"/>
                  </a:cubicBezTo>
                  <a:cubicBezTo>
                    <a:pt x="11676" y="267"/>
                    <a:pt x="11709" y="301"/>
                    <a:pt x="11742" y="301"/>
                  </a:cubicBezTo>
                  <a:lnTo>
                    <a:pt x="12009" y="301"/>
                  </a:lnTo>
                  <a:cubicBezTo>
                    <a:pt x="12143" y="301"/>
                    <a:pt x="12176" y="167"/>
                    <a:pt x="12076" y="101"/>
                  </a:cubicBezTo>
                  <a:cubicBezTo>
                    <a:pt x="12076" y="67"/>
                    <a:pt x="12043" y="67"/>
                    <a:pt x="12009" y="67"/>
                  </a:cubicBezTo>
                  <a:close/>
                  <a:moveTo>
                    <a:pt x="12743" y="167"/>
                  </a:moveTo>
                  <a:cubicBezTo>
                    <a:pt x="12643" y="101"/>
                    <a:pt x="12510" y="267"/>
                    <a:pt x="12643" y="401"/>
                  </a:cubicBezTo>
                  <a:cubicBezTo>
                    <a:pt x="12676" y="401"/>
                    <a:pt x="12710" y="467"/>
                    <a:pt x="12743" y="501"/>
                  </a:cubicBezTo>
                  <a:cubicBezTo>
                    <a:pt x="12843" y="634"/>
                    <a:pt x="13043" y="501"/>
                    <a:pt x="12977" y="401"/>
                  </a:cubicBezTo>
                  <a:cubicBezTo>
                    <a:pt x="12910" y="301"/>
                    <a:pt x="12843" y="167"/>
                    <a:pt x="12743" y="167"/>
                  </a:cubicBezTo>
                  <a:close/>
                  <a:moveTo>
                    <a:pt x="13043" y="1135"/>
                  </a:moveTo>
                  <a:cubicBezTo>
                    <a:pt x="13043" y="1001"/>
                    <a:pt x="12910" y="968"/>
                    <a:pt x="12843" y="1068"/>
                  </a:cubicBezTo>
                  <a:cubicBezTo>
                    <a:pt x="12810" y="1068"/>
                    <a:pt x="12810" y="1101"/>
                    <a:pt x="12810" y="1135"/>
                  </a:cubicBezTo>
                  <a:lnTo>
                    <a:pt x="12810" y="1401"/>
                  </a:lnTo>
                  <a:cubicBezTo>
                    <a:pt x="12810" y="1502"/>
                    <a:pt x="12910" y="1568"/>
                    <a:pt x="13010" y="1468"/>
                  </a:cubicBezTo>
                  <a:cubicBezTo>
                    <a:pt x="13010" y="1468"/>
                    <a:pt x="13043" y="1435"/>
                    <a:pt x="13043" y="1401"/>
                  </a:cubicBezTo>
                  <a:close/>
                  <a:moveTo>
                    <a:pt x="13043" y="2102"/>
                  </a:moveTo>
                  <a:cubicBezTo>
                    <a:pt x="13043" y="1969"/>
                    <a:pt x="12910" y="1935"/>
                    <a:pt x="12843" y="2002"/>
                  </a:cubicBezTo>
                  <a:cubicBezTo>
                    <a:pt x="12810" y="2002"/>
                    <a:pt x="12810" y="2069"/>
                    <a:pt x="12810" y="2102"/>
                  </a:cubicBezTo>
                  <a:lnTo>
                    <a:pt x="12810" y="2335"/>
                  </a:lnTo>
                  <a:cubicBezTo>
                    <a:pt x="12810" y="2469"/>
                    <a:pt x="12910" y="2502"/>
                    <a:pt x="13010" y="2436"/>
                  </a:cubicBezTo>
                  <a:cubicBezTo>
                    <a:pt x="13010" y="2436"/>
                    <a:pt x="13043" y="2402"/>
                    <a:pt x="13043" y="2335"/>
                  </a:cubicBezTo>
                  <a:close/>
                  <a:moveTo>
                    <a:pt x="13043" y="3003"/>
                  </a:moveTo>
                  <a:cubicBezTo>
                    <a:pt x="13043" y="2903"/>
                    <a:pt x="12910" y="2836"/>
                    <a:pt x="12843" y="2936"/>
                  </a:cubicBezTo>
                  <a:cubicBezTo>
                    <a:pt x="12810" y="2936"/>
                    <a:pt x="12810" y="2969"/>
                    <a:pt x="12810" y="3003"/>
                  </a:cubicBezTo>
                  <a:lnTo>
                    <a:pt x="12810" y="3269"/>
                  </a:lnTo>
                  <a:cubicBezTo>
                    <a:pt x="12810" y="3403"/>
                    <a:pt x="12910" y="3436"/>
                    <a:pt x="13010" y="3336"/>
                  </a:cubicBezTo>
                  <a:cubicBezTo>
                    <a:pt x="13010" y="3336"/>
                    <a:pt x="13043" y="3303"/>
                    <a:pt x="13043" y="3269"/>
                  </a:cubicBezTo>
                  <a:close/>
                  <a:moveTo>
                    <a:pt x="13043" y="3970"/>
                  </a:moveTo>
                  <a:cubicBezTo>
                    <a:pt x="13043" y="3837"/>
                    <a:pt x="12910" y="3803"/>
                    <a:pt x="12843" y="3903"/>
                  </a:cubicBezTo>
                  <a:cubicBezTo>
                    <a:pt x="12810" y="3903"/>
                    <a:pt x="12810" y="3937"/>
                    <a:pt x="12810" y="3970"/>
                  </a:cubicBezTo>
                  <a:lnTo>
                    <a:pt x="12810" y="4237"/>
                  </a:lnTo>
                  <a:cubicBezTo>
                    <a:pt x="12810" y="4337"/>
                    <a:pt x="12910" y="4404"/>
                    <a:pt x="13010" y="4304"/>
                  </a:cubicBezTo>
                  <a:cubicBezTo>
                    <a:pt x="13010" y="4304"/>
                    <a:pt x="13043" y="4270"/>
                    <a:pt x="13043" y="4237"/>
                  </a:cubicBezTo>
                  <a:close/>
                  <a:moveTo>
                    <a:pt x="13043" y="4937"/>
                  </a:moveTo>
                  <a:cubicBezTo>
                    <a:pt x="13043" y="4804"/>
                    <a:pt x="12910" y="4771"/>
                    <a:pt x="12843" y="4837"/>
                  </a:cubicBezTo>
                  <a:cubicBezTo>
                    <a:pt x="12810" y="4837"/>
                    <a:pt x="12810" y="4904"/>
                    <a:pt x="12810" y="4937"/>
                  </a:cubicBezTo>
                  <a:lnTo>
                    <a:pt x="12810" y="5171"/>
                  </a:lnTo>
                  <a:cubicBezTo>
                    <a:pt x="12810" y="5304"/>
                    <a:pt x="12910" y="5338"/>
                    <a:pt x="13010" y="5271"/>
                  </a:cubicBezTo>
                  <a:cubicBezTo>
                    <a:pt x="13010" y="5271"/>
                    <a:pt x="13043" y="5238"/>
                    <a:pt x="13043" y="5171"/>
                  </a:cubicBezTo>
                  <a:close/>
                  <a:moveTo>
                    <a:pt x="13043" y="5905"/>
                  </a:moveTo>
                  <a:cubicBezTo>
                    <a:pt x="13043" y="5771"/>
                    <a:pt x="12910" y="5738"/>
                    <a:pt x="12843" y="5805"/>
                  </a:cubicBezTo>
                  <a:cubicBezTo>
                    <a:pt x="12810" y="5805"/>
                    <a:pt x="12810" y="5838"/>
                    <a:pt x="12810" y="5905"/>
                  </a:cubicBezTo>
                  <a:lnTo>
                    <a:pt x="12810" y="6138"/>
                  </a:lnTo>
                  <a:cubicBezTo>
                    <a:pt x="12810" y="6272"/>
                    <a:pt x="12910" y="6305"/>
                    <a:pt x="13010" y="6238"/>
                  </a:cubicBezTo>
                  <a:cubicBezTo>
                    <a:pt x="13010" y="6238"/>
                    <a:pt x="13043" y="6172"/>
                    <a:pt x="13043" y="6138"/>
                  </a:cubicBezTo>
                  <a:close/>
                  <a:moveTo>
                    <a:pt x="13043" y="6805"/>
                  </a:moveTo>
                  <a:cubicBezTo>
                    <a:pt x="13043" y="6672"/>
                    <a:pt x="12910" y="6639"/>
                    <a:pt x="12843" y="6739"/>
                  </a:cubicBezTo>
                  <a:cubicBezTo>
                    <a:pt x="12810" y="6739"/>
                    <a:pt x="12810" y="6772"/>
                    <a:pt x="12810" y="6805"/>
                  </a:cubicBezTo>
                  <a:lnTo>
                    <a:pt x="12810" y="7072"/>
                  </a:lnTo>
                  <a:cubicBezTo>
                    <a:pt x="12810" y="7172"/>
                    <a:pt x="12910" y="7239"/>
                    <a:pt x="13010" y="7139"/>
                  </a:cubicBezTo>
                  <a:cubicBezTo>
                    <a:pt x="13010" y="7139"/>
                    <a:pt x="13043" y="7106"/>
                    <a:pt x="13043" y="7072"/>
                  </a:cubicBezTo>
                  <a:close/>
                  <a:moveTo>
                    <a:pt x="13043" y="7773"/>
                  </a:moveTo>
                  <a:cubicBezTo>
                    <a:pt x="13043" y="7639"/>
                    <a:pt x="12910" y="7606"/>
                    <a:pt x="12843" y="7673"/>
                  </a:cubicBezTo>
                  <a:cubicBezTo>
                    <a:pt x="12810" y="7673"/>
                    <a:pt x="12810" y="7739"/>
                    <a:pt x="12810" y="7773"/>
                  </a:cubicBezTo>
                  <a:lnTo>
                    <a:pt x="12810" y="8006"/>
                  </a:lnTo>
                  <a:cubicBezTo>
                    <a:pt x="12810" y="8140"/>
                    <a:pt x="12910" y="8173"/>
                    <a:pt x="13010" y="8106"/>
                  </a:cubicBezTo>
                  <a:cubicBezTo>
                    <a:pt x="13010" y="8106"/>
                    <a:pt x="13043" y="8073"/>
                    <a:pt x="13043" y="8006"/>
                  </a:cubicBezTo>
                  <a:close/>
                  <a:moveTo>
                    <a:pt x="13043" y="8740"/>
                  </a:moveTo>
                  <a:cubicBezTo>
                    <a:pt x="13043" y="8607"/>
                    <a:pt x="12910" y="8573"/>
                    <a:pt x="12843" y="8640"/>
                  </a:cubicBezTo>
                  <a:cubicBezTo>
                    <a:pt x="12810" y="8640"/>
                    <a:pt x="12810" y="8673"/>
                    <a:pt x="12810" y="8740"/>
                  </a:cubicBezTo>
                  <a:lnTo>
                    <a:pt x="12810" y="8974"/>
                  </a:lnTo>
                  <a:cubicBezTo>
                    <a:pt x="12810" y="9107"/>
                    <a:pt x="12910" y="9140"/>
                    <a:pt x="13010" y="9074"/>
                  </a:cubicBezTo>
                  <a:cubicBezTo>
                    <a:pt x="13010" y="9074"/>
                    <a:pt x="13043" y="9007"/>
                    <a:pt x="13043" y="8974"/>
                  </a:cubicBezTo>
                  <a:close/>
                  <a:moveTo>
                    <a:pt x="13043" y="9674"/>
                  </a:moveTo>
                  <a:cubicBezTo>
                    <a:pt x="13043" y="9574"/>
                    <a:pt x="12910" y="9507"/>
                    <a:pt x="12843" y="9607"/>
                  </a:cubicBezTo>
                  <a:cubicBezTo>
                    <a:pt x="12810" y="9607"/>
                    <a:pt x="12810" y="9641"/>
                    <a:pt x="12810" y="9674"/>
                  </a:cubicBezTo>
                  <a:lnTo>
                    <a:pt x="12810" y="9941"/>
                  </a:lnTo>
                  <a:cubicBezTo>
                    <a:pt x="12810" y="10074"/>
                    <a:pt x="12910" y="10108"/>
                    <a:pt x="13010" y="10008"/>
                  </a:cubicBezTo>
                  <a:cubicBezTo>
                    <a:pt x="13010" y="10008"/>
                    <a:pt x="13043" y="9974"/>
                    <a:pt x="13043" y="9941"/>
                  </a:cubicBezTo>
                  <a:close/>
                  <a:moveTo>
                    <a:pt x="13043" y="10608"/>
                  </a:moveTo>
                  <a:cubicBezTo>
                    <a:pt x="13043" y="10475"/>
                    <a:pt x="12910" y="10441"/>
                    <a:pt x="12843" y="10508"/>
                  </a:cubicBezTo>
                  <a:cubicBezTo>
                    <a:pt x="12810" y="10508"/>
                    <a:pt x="12810" y="10575"/>
                    <a:pt x="12810" y="10608"/>
                  </a:cubicBezTo>
                  <a:lnTo>
                    <a:pt x="12810" y="10842"/>
                  </a:lnTo>
                  <a:cubicBezTo>
                    <a:pt x="12810" y="10975"/>
                    <a:pt x="12910" y="11008"/>
                    <a:pt x="13010" y="10942"/>
                  </a:cubicBezTo>
                  <a:cubicBezTo>
                    <a:pt x="13010" y="10942"/>
                    <a:pt x="13043" y="10908"/>
                    <a:pt x="13043" y="10842"/>
                  </a:cubicBezTo>
                  <a:close/>
                  <a:moveTo>
                    <a:pt x="13043" y="11609"/>
                  </a:moveTo>
                  <a:cubicBezTo>
                    <a:pt x="13077" y="11442"/>
                    <a:pt x="12843" y="11409"/>
                    <a:pt x="12843" y="11575"/>
                  </a:cubicBezTo>
                  <a:cubicBezTo>
                    <a:pt x="12843" y="11609"/>
                    <a:pt x="12810" y="11675"/>
                    <a:pt x="12743" y="11709"/>
                  </a:cubicBezTo>
                  <a:cubicBezTo>
                    <a:pt x="12676" y="11842"/>
                    <a:pt x="12843" y="12009"/>
                    <a:pt x="12910" y="11876"/>
                  </a:cubicBezTo>
                  <a:lnTo>
                    <a:pt x="12743" y="11709"/>
                  </a:lnTo>
                  <a:lnTo>
                    <a:pt x="12910" y="11876"/>
                  </a:lnTo>
                  <a:cubicBezTo>
                    <a:pt x="12977" y="11776"/>
                    <a:pt x="13010" y="11675"/>
                    <a:pt x="13043" y="11609"/>
                  </a:cubicBezTo>
                  <a:close/>
                  <a:moveTo>
                    <a:pt x="12176" y="12109"/>
                  </a:moveTo>
                  <a:cubicBezTo>
                    <a:pt x="12309" y="12109"/>
                    <a:pt x="12343" y="11976"/>
                    <a:pt x="12243" y="11909"/>
                  </a:cubicBezTo>
                  <a:cubicBezTo>
                    <a:pt x="12243" y="11842"/>
                    <a:pt x="12209" y="11842"/>
                    <a:pt x="12176" y="11842"/>
                  </a:cubicBezTo>
                  <a:lnTo>
                    <a:pt x="11909" y="11842"/>
                  </a:lnTo>
                  <a:cubicBezTo>
                    <a:pt x="11809" y="11842"/>
                    <a:pt x="11742" y="11976"/>
                    <a:pt x="11842" y="12076"/>
                  </a:cubicBezTo>
                  <a:cubicBezTo>
                    <a:pt x="11842" y="12076"/>
                    <a:pt x="11876" y="12109"/>
                    <a:pt x="11909" y="12109"/>
                  </a:cubicBezTo>
                  <a:close/>
                  <a:moveTo>
                    <a:pt x="11209" y="12109"/>
                  </a:moveTo>
                  <a:cubicBezTo>
                    <a:pt x="11342" y="12109"/>
                    <a:pt x="11375" y="11976"/>
                    <a:pt x="11309" y="11909"/>
                  </a:cubicBezTo>
                  <a:cubicBezTo>
                    <a:pt x="11309" y="11842"/>
                    <a:pt x="11242" y="11842"/>
                    <a:pt x="11209" y="11842"/>
                  </a:cubicBezTo>
                  <a:lnTo>
                    <a:pt x="10975" y="11842"/>
                  </a:lnTo>
                  <a:cubicBezTo>
                    <a:pt x="10842" y="11842"/>
                    <a:pt x="10808" y="11976"/>
                    <a:pt x="10875" y="12076"/>
                  </a:cubicBezTo>
                  <a:cubicBezTo>
                    <a:pt x="10875" y="12076"/>
                    <a:pt x="10942" y="12109"/>
                    <a:pt x="10975" y="12109"/>
                  </a:cubicBezTo>
                  <a:close/>
                  <a:moveTo>
                    <a:pt x="10241" y="12109"/>
                  </a:moveTo>
                  <a:cubicBezTo>
                    <a:pt x="10375" y="12109"/>
                    <a:pt x="10408" y="11976"/>
                    <a:pt x="10341" y="11909"/>
                  </a:cubicBezTo>
                  <a:cubicBezTo>
                    <a:pt x="10341" y="11842"/>
                    <a:pt x="10308" y="11842"/>
                    <a:pt x="10241" y="11842"/>
                  </a:cubicBezTo>
                  <a:lnTo>
                    <a:pt x="10008" y="11842"/>
                  </a:lnTo>
                  <a:cubicBezTo>
                    <a:pt x="9874" y="11842"/>
                    <a:pt x="9841" y="11976"/>
                    <a:pt x="9941" y="12076"/>
                  </a:cubicBezTo>
                  <a:cubicBezTo>
                    <a:pt x="9941" y="12076"/>
                    <a:pt x="9974" y="12109"/>
                    <a:pt x="10008" y="12109"/>
                  </a:cubicBezTo>
                  <a:close/>
                  <a:moveTo>
                    <a:pt x="9307" y="12109"/>
                  </a:moveTo>
                  <a:cubicBezTo>
                    <a:pt x="9441" y="12109"/>
                    <a:pt x="9474" y="11976"/>
                    <a:pt x="9374" y="11909"/>
                  </a:cubicBezTo>
                  <a:cubicBezTo>
                    <a:pt x="9374" y="11842"/>
                    <a:pt x="9341" y="11842"/>
                    <a:pt x="9307" y="11842"/>
                  </a:cubicBezTo>
                  <a:lnTo>
                    <a:pt x="9040" y="11842"/>
                  </a:lnTo>
                  <a:cubicBezTo>
                    <a:pt x="8907" y="11842"/>
                    <a:pt x="8874" y="11976"/>
                    <a:pt x="8974" y="12076"/>
                  </a:cubicBezTo>
                  <a:cubicBezTo>
                    <a:pt x="8974" y="12076"/>
                    <a:pt x="9007" y="12109"/>
                    <a:pt x="9040" y="12109"/>
                  </a:cubicBezTo>
                  <a:close/>
                  <a:moveTo>
                    <a:pt x="8373" y="12109"/>
                  </a:moveTo>
                  <a:cubicBezTo>
                    <a:pt x="8507" y="12109"/>
                    <a:pt x="8540" y="11976"/>
                    <a:pt x="8473" y="11909"/>
                  </a:cubicBezTo>
                  <a:cubicBezTo>
                    <a:pt x="8473" y="11842"/>
                    <a:pt x="8407" y="11842"/>
                    <a:pt x="8373" y="11842"/>
                  </a:cubicBezTo>
                  <a:lnTo>
                    <a:pt x="8140" y="11842"/>
                  </a:lnTo>
                  <a:cubicBezTo>
                    <a:pt x="8006" y="11842"/>
                    <a:pt x="7973" y="11976"/>
                    <a:pt x="8040" y="12076"/>
                  </a:cubicBezTo>
                  <a:cubicBezTo>
                    <a:pt x="8040" y="12076"/>
                    <a:pt x="8073" y="12109"/>
                    <a:pt x="8140" y="12109"/>
                  </a:cubicBezTo>
                  <a:close/>
                  <a:moveTo>
                    <a:pt x="7439" y="12109"/>
                  </a:moveTo>
                  <a:cubicBezTo>
                    <a:pt x="7539" y="12109"/>
                    <a:pt x="7606" y="11976"/>
                    <a:pt x="7506" y="11909"/>
                  </a:cubicBezTo>
                  <a:cubicBezTo>
                    <a:pt x="7506" y="11842"/>
                    <a:pt x="7473" y="11842"/>
                    <a:pt x="7439" y="11842"/>
                  </a:cubicBezTo>
                  <a:lnTo>
                    <a:pt x="7172" y="11842"/>
                  </a:lnTo>
                  <a:cubicBezTo>
                    <a:pt x="7039" y="11842"/>
                    <a:pt x="7006" y="11976"/>
                    <a:pt x="7106" y="12076"/>
                  </a:cubicBezTo>
                  <a:cubicBezTo>
                    <a:pt x="7106" y="12076"/>
                    <a:pt x="7139" y="12109"/>
                    <a:pt x="7172" y="12109"/>
                  </a:cubicBezTo>
                  <a:close/>
                  <a:moveTo>
                    <a:pt x="6472" y="12109"/>
                  </a:moveTo>
                  <a:cubicBezTo>
                    <a:pt x="6605" y="12109"/>
                    <a:pt x="6639" y="11976"/>
                    <a:pt x="6539" y="11909"/>
                  </a:cubicBezTo>
                  <a:cubicBezTo>
                    <a:pt x="6539" y="11842"/>
                    <a:pt x="6505" y="11842"/>
                    <a:pt x="6472" y="11842"/>
                  </a:cubicBezTo>
                  <a:lnTo>
                    <a:pt x="6205" y="11842"/>
                  </a:lnTo>
                  <a:cubicBezTo>
                    <a:pt x="6072" y="11842"/>
                    <a:pt x="6038" y="11976"/>
                    <a:pt x="6138" y="12076"/>
                  </a:cubicBezTo>
                  <a:cubicBezTo>
                    <a:pt x="6138" y="12076"/>
                    <a:pt x="6172" y="12109"/>
                    <a:pt x="6205" y="12109"/>
                  </a:cubicBezTo>
                  <a:close/>
                  <a:moveTo>
                    <a:pt x="5505" y="12109"/>
                  </a:moveTo>
                  <a:cubicBezTo>
                    <a:pt x="5638" y="12109"/>
                    <a:pt x="5671" y="11976"/>
                    <a:pt x="5571" y="11909"/>
                  </a:cubicBezTo>
                  <a:cubicBezTo>
                    <a:pt x="5571" y="11842"/>
                    <a:pt x="5538" y="11842"/>
                    <a:pt x="5505" y="11842"/>
                  </a:cubicBezTo>
                  <a:lnTo>
                    <a:pt x="5238" y="11842"/>
                  </a:lnTo>
                  <a:cubicBezTo>
                    <a:pt x="5138" y="11842"/>
                    <a:pt x="5071" y="11976"/>
                    <a:pt x="5171" y="12076"/>
                  </a:cubicBezTo>
                  <a:cubicBezTo>
                    <a:pt x="5171" y="12076"/>
                    <a:pt x="5204" y="12109"/>
                    <a:pt x="5238" y="12109"/>
                  </a:cubicBezTo>
                  <a:close/>
                  <a:moveTo>
                    <a:pt x="4571" y="12109"/>
                  </a:moveTo>
                  <a:cubicBezTo>
                    <a:pt x="4704" y="12109"/>
                    <a:pt x="4737" y="11976"/>
                    <a:pt x="4671" y="11909"/>
                  </a:cubicBezTo>
                  <a:cubicBezTo>
                    <a:pt x="4671" y="11842"/>
                    <a:pt x="4637" y="11842"/>
                    <a:pt x="4571" y="11842"/>
                  </a:cubicBezTo>
                  <a:lnTo>
                    <a:pt x="4337" y="11842"/>
                  </a:lnTo>
                  <a:cubicBezTo>
                    <a:pt x="4204" y="11842"/>
                    <a:pt x="4170" y="11976"/>
                    <a:pt x="4270" y="12076"/>
                  </a:cubicBezTo>
                  <a:cubicBezTo>
                    <a:pt x="4270" y="12076"/>
                    <a:pt x="4304" y="12109"/>
                    <a:pt x="4337" y="12109"/>
                  </a:cubicBezTo>
                  <a:close/>
                  <a:moveTo>
                    <a:pt x="3637" y="12109"/>
                  </a:moveTo>
                  <a:cubicBezTo>
                    <a:pt x="3737" y="12109"/>
                    <a:pt x="3803" y="11976"/>
                    <a:pt x="3703" y="11909"/>
                  </a:cubicBezTo>
                  <a:cubicBezTo>
                    <a:pt x="3703" y="11842"/>
                    <a:pt x="3670" y="11842"/>
                    <a:pt x="3637" y="11842"/>
                  </a:cubicBezTo>
                  <a:lnTo>
                    <a:pt x="3370" y="11842"/>
                  </a:lnTo>
                  <a:cubicBezTo>
                    <a:pt x="3236" y="11842"/>
                    <a:pt x="3203" y="11976"/>
                    <a:pt x="3303" y="12076"/>
                  </a:cubicBezTo>
                  <a:cubicBezTo>
                    <a:pt x="3303" y="12076"/>
                    <a:pt x="3336" y="12109"/>
                    <a:pt x="3370" y="12109"/>
                  </a:cubicBezTo>
                  <a:close/>
                  <a:moveTo>
                    <a:pt x="2669" y="12109"/>
                  </a:moveTo>
                  <a:cubicBezTo>
                    <a:pt x="2803" y="12109"/>
                    <a:pt x="2836" y="11976"/>
                    <a:pt x="2736" y="11909"/>
                  </a:cubicBezTo>
                  <a:cubicBezTo>
                    <a:pt x="2736" y="11842"/>
                    <a:pt x="2703" y="11842"/>
                    <a:pt x="2669" y="11842"/>
                  </a:cubicBezTo>
                  <a:lnTo>
                    <a:pt x="2436" y="11842"/>
                  </a:lnTo>
                  <a:cubicBezTo>
                    <a:pt x="2302" y="11842"/>
                    <a:pt x="2236" y="11976"/>
                    <a:pt x="2336" y="12076"/>
                  </a:cubicBezTo>
                  <a:cubicBezTo>
                    <a:pt x="2336" y="12076"/>
                    <a:pt x="2369" y="12109"/>
                    <a:pt x="2436" y="12109"/>
                  </a:cubicBezTo>
                  <a:close/>
                  <a:moveTo>
                    <a:pt x="1702" y="12109"/>
                  </a:moveTo>
                  <a:cubicBezTo>
                    <a:pt x="1835" y="12109"/>
                    <a:pt x="1869" y="11976"/>
                    <a:pt x="1802" y="11909"/>
                  </a:cubicBezTo>
                  <a:cubicBezTo>
                    <a:pt x="1802" y="11842"/>
                    <a:pt x="1735" y="11842"/>
                    <a:pt x="1702" y="11842"/>
                  </a:cubicBezTo>
                  <a:lnTo>
                    <a:pt x="1468" y="11842"/>
                  </a:lnTo>
                  <a:cubicBezTo>
                    <a:pt x="1335" y="11842"/>
                    <a:pt x="1302" y="11976"/>
                    <a:pt x="1368" y="12076"/>
                  </a:cubicBezTo>
                  <a:cubicBezTo>
                    <a:pt x="1368" y="12076"/>
                    <a:pt x="1402" y="12109"/>
                    <a:pt x="1468" y="12109"/>
                  </a:cubicBezTo>
                  <a:close/>
                  <a:moveTo>
                    <a:pt x="801" y="12109"/>
                  </a:moveTo>
                  <a:cubicBezTo>
                    <a:pt x="935" y="12109"/>
                    <a:pt x="968" y="11976"/>
                    <a:pt x="868" y="11909"/>
                  </a:cubicBezTo>
                  <a:cubicBezTo>
                    <a:pt x="868" y="11842"/>
                    <a:pt x="835" y="11842"/>
                    <a:pt x="801" y="11842"/>
                  </a:cubicBezTo>
                  <a:lnTo>
                    <a:pt x="568" y="11842"/>
                  </a:lnTo>
                  <a:cubicBezTo>
                    <a:pt x="401" y="11809"/>
                    <a:pt x="368" y="12076"/>
                    <a:pt x="534" y="12109"/>
                  </a:cubicBezTo>
                  <a:close/>
                  <a:moveTo>
                    <a:pt x="1" y="11475"/>
                  </a:moveTo>
                  <a:cubicBezTo>
                    <a:pt x="34" y="11642"/>
                    <a:pt x="234" y="11609"/>
                    <a:pt x="234" y="11475"/>
                  </a:cubicBezTo>
                  <a:lnTo>
                    <a:pt x="234" y="11275"/>
                  </a:lnTo>
                  <a:cubicBezTo>
                    <a:pt x="234" y="11142"/>
                    <a:pt x="134" y="11108"/>
                    <a:pt x="34" y="11175"/>
                  </a:cubicBezTo>
                  <a:cubicBezTo>
                    <a:pt x="1" y="11175"/>
                    <a:pt x="1" y="11242"/>
                    <a:pt x="1" y="11275"/>
                  </a:cubicBezTo>
                  <a:close/>
                  <a:moveTo>
                    <a:pt x="1" y="10508"/>
                  </a:moveTo>
                  <a:cubicBezTo>
                    <a:pt x="1" y="10641"/>
                    <a:pt x="134" y="10675"/>
                    <a:pt x="201" y="10608"/>
                  </a:cubicBezTo>
                  <a:cubicBezTo>
                    <a:pt x="201" y="10608"/>
                    <a:pt x="234" y="10541"/>
                    <a:pt x="234" y="10508"/>
                  </a:cubicBezTo>
                  <a:lnTo>
                    <a:pt x="234" y="10274"/>
                  </a:lnTo>
                  <a:cubicBezTo>
                    <a:pt x="234" y="10141"/>
                    <a:pt x="134" y="10108"/>
                    <a:pt x="34" y="10174"/>
                  </a:cubicBezTo>
                  <a:cubicBezTo>
                    <a:pt x="1" y="10174"/>
                    <a:pt x="1" y="10241"/>
                    <a:pt x="1" y="10274"/>
                  </a:cubicBezTo>
                  <a:close/>
                  <a:moveTo>
                    <a:pt x="1" y="9574"/>
                  </a:moveTo>
                  <a:cubicBezTo>
                    <a:pt x="1" y="9674"/>
                    <a:pt x="134" y="9741"/>
                    <a:pt x="201" y="9641"/>
                  </a:cubicBezTo>
                  <a:cubicBezTo>
                    <a:pt x="201" y="9641"/>
                    <a:pt x="234" y="9607"/>
                    <a:pt x="234" y="9574"/>
                  </a:cubicBezTo>
                  <a:lnTo>
                    <a:pt x="234" y="9307"/>
                  </a:lnTo>
                  <a:cubicBezTo>
                    <a:pt x="234" y="9174"/>
                    <a:pt x="134" y="9140"/>
                    <a:pt x="34" y="9240"/>
                  </a:cubicBezTo>
                  <a:cubicBezTo>
                    <a:pt x="1" y="9240"/>
                    <a:pt x="1" y="9274"/>
                    <a:pt x="1" y="9307"/>
                  </a:cubicBezTo>
                  <a:close/>
                  <a:moveTo>
                    <a:pt x="1" y="8607"/>
                  </a:moveTo>
                  <a:cubicBezTo>
                    <a:pt x="1" y="8740"/>
                    <a:pt x="134" y="8773"/>
                    <a:pt x="201" y="8673"/>
                  </a:cubicBezTo>
                  <a:cubicBezTo>
                    <a:pt x="201" y="8673"/>
                    <a:pt x="234" y="8640"/>
                    <a:pt x="234" y="8607"/>
                  </a:cubicBezTo>
                  <a:lnTo>
                    <a:pt x="234" y="8340"/>
                  </a:lnTo>
                  <a:cubicBezTo>
                    <a:pt x="234" y="8240"/>
                    <a:pt x="134" y="8173"/>
                    <a:pt x="34" y="8273"/>
                  </a:cubicBezTo>
                  <a:cubicBezTo>
                    <a:pt x="1" y="8273"/>
                    <a:pt x="1" y="8306"/>
                    <a:pt x="1" y="8340"/>
                  </a:cubicBezTo>
                  <a:close/>
                  <a:moveTo>
                    <a:pt x="1" y="7673"/>
                  </a:moveTo>
                  <a:cubicBezTo>
                    <a:pt x="1" y="7806"/>
                    <a:pt x="134" y="7839"/>
                    <a:pt x="201" y="7773"/>
                  </a:cubicBezTo>
                  <a:cubicBezTo>
                    <a:pt x="201" y="7773"/>
                    <a:pt x="234" y="7739"/>
                    <a:pt x="234" y="7673"/>
                  </a:cubicBezTo>
                  <a:lnTo>
                    <a:pt x="234" y="7439"/>
                  </a:lnTo>
                  <a:cubicBezTo>
                    <a:pt x="234" y="7306"/>
                    <a:pt x="134" y="7272"/>
                    <a:pt x="34" y="7339"/>
                  </a:cubicBezTo>
                  <a:cubicBezTo>
                    <a:pt x="1" y="7339"/>
                    <a:pt x="1" y="7406"/>
                    <a:pt x="1" y="7439"/>
                  </a:cubicBezTo>
                  <a:close/>
                  <a:moveTo>
                    <a:pt x="1" y="6739"/>
                  </a:moveTo>
                  <a:cubicBezTo>
                    <a:pt x="1" y="6839"/>
                    <a:pt x="134" y="6905"/>
                    <a:pt x="201" y="6805"/>
                  </a:cubicBezTo>
                  <a:cubicBezTo>
                    <a:pt x="201" y="6805"/>
                    <a:pt x="234" y="6772"/>
                    <a:pt x="234" y="6739"/>
                  </a:cubicBezTo>
                  <a:lnTo>
                    <a:pt x="234" y="6472"/>
                  </a:lnTo>
                  <a:cubicBezTo>
                    <a:pt x="234" y="6338"/>
                    <a:pt x="134" y="6305"/>
                    <a:pt x="34" y="6405"/>
                  </a:cubicBezTo>
                  <a:cubicBezTo>
                    <a:pt x="1" y="6405"/>
                    <a:pt x="1" y="6438"/>
                    <a:pt x="1" y="6472"/>
                  </a:cubicBezTo>
                  <a:close/>
                  <a:moveTo>
                    <a:pt x="1" y="5771"/>
                  </a:moveTo>
                  <a:cubicBezTo>
                    <a:pt x="1" y="5905"/>
                    <a:pt x="134" y="5938"/>
                    <a:pt x="201" y="5838"/>
                  </a:cubicBezTo>
                  <a:cubicBezTo>
                    <a:pt x="201" y="5838"/>
                    <a:pt x="234" y="5805"/>
                    <a:pt x="234" y="5771"/>
                  </a:cubicBezTo>
                  <a:lnTo>
                    <a:pt x="234" y="5504"/>
                  </a:lnTo>
                  <a:cubicBezTo>
                    <a:pt x="234" y="5404"/>
                    <a:pt x="134" y="5338"/>
                    <a:pt x="34" y="5438"/>
                  </a:cubicBezTo>
                  <a:cubicBezTo>
                    <a:pt x="1" y="5438"/>
                    <a:pt x="1" y="5471"/>
                    <a:pt x="1" y="5504"/>
                  </a:cubicBezTo>
                  <a:close/>
                  <a:moveTo>
                    <a:pt x="1" y="4804"/>
                  </a:moveTo>
                  <a:cubicBezTo>
                    <a:pt x="1" y="4937"/>
                    <a:pt x="134" y="4971"/>
                    <a:pt x="201" y="4904"/>
                  </a:cubicBezTo>
                  <a:cubicBezTo>
                    <a:pt x="201" y="4904"/>
                    <a:pt x="234" y="4837"/>
                    <a:pt x="234" y="4804"/>
                  </a:cubicBezTo>
                  <a:lnTo>
                    <a:pt x="234" y="4570"/>
                  </a:lnTo>
                  <a:cubicBezTo>
                    <a:pt x="234" y="4437"/>
                    <a:pt x="134" y="4404"/>
                    <a:pt x="34" y="4470"/>
                  </a:cubicBezTo>
                  <a:cubicBezTo>
                    <a:pt x="1" y="4470"/>
                    <a:pt x="1" y="4504"/>
                    <a:pt x="1" y="4570"/>
                  </a:cubicBezTo>
                  <a:close/>
                  <a:moveTo>
                    <a:pt x="1" y="3837"/>
                  </a:moveTo>
                  <a:cubicBezTo>
                    <a:pt x="1" y="3970"/>
                    <a:pt x="134" y="4003"/>
                    <a:pt x="201" y="3937"/>
                  </a:cubicBezTo>
                  <a:cubicBezTo>
                    <a:pt x="201" y="3937"/>
                    <a:pt x="234" y="3870"/>
                    <a:pt x="234" y="3837"/>
                  </a:cubicBezTo>
                  <a:lnTo>
                    <a:pt x="234" y="3603"/>
                  </a:lnTo>
                  <a:cubicBezTo>
                    <a:pt x="234" y="3470"/>
                    <a:pt x="134" y="3436"/>
                    <a:pt x="34" y="3503"/>
                  </a:cubicBezTo>
                  <a:cubicBezTo>
                    <a:pt x="1" y="3503"/>
                    <a:pt x="1" y="3570"/>
                    <a:pt x="1" y="3603"/>
                  </a:cubicBezTo>
                  <a:close/>
                  <a:moveTo>
                    <a:pt x="1" y="2936"/>
                  </a:moveTo>
                  <a:cubicBezTo>
                    <a:pt x="1" y="3069"/>
                    <a:pt x="134" y="3103"/>
                    <a:pt x="201" y="3003"/>
                  </a:cubicBezTo>
                  <a:cubicBezTo>
                    <a:pt x="201" y="3003"/>
                    <a:pt x="234" y="2969"/>
                    <a:pt x="234" y="2936"/>
                  </a:cubicBezTo>
                  <a:lnTo>
                    <a:pt x="234" y="2669"/>
                  </a:lnTo>
                  <a:cubicBezTo>
                    <a:pt x="234" y="2536"/>
                    <a:pt x="134" y="2502"/>
                    <a:pt x="34" y="2602"/>
                  </a:cubicBezTo>
                  <a:cubicBezTo>
                    <a:pt x="1" y="2602"/>
                    <a:pt x="1" y="2636"/>
                    <a:pt x="1" y="2669"/>
                  </a:cubicBezTo>
                  <a:close/>
                  <a:moveTo>
                    <a:pt x="1" y="1969"/>
                  </a:moveTo>
                  <a:cubicBezTo>
                    <a:pt x="1" y="2102"/>
                    <a:pt x="134" y="2135"/>
                    <a:pt x="201" y="2069"/>
                  </a:cubicBezTo>
                  <a:cubicBezTo>
                    <a:pt x="201" y="2069"/>
                    <a:pt x="234" y="2002"/>
                    <a:pt x="234" y="1969"/>
                  </a:cubicBezTo>
                  <a:lnTo>
                    <a:pt x="234" y="1702"/>
                  </a:lnTo>
                  <a:cubicBezTo>
                    <a:pt x="234" y="1602"/>
                    <a:pt x="134" y="1568"/>
                    <a:pt x="34" y="1635"/>
                  </a:cubicBezTo>
                  <a:cubicBezTo>
                    <a:pt x="1" y="1635"/>
                    <a:pt x="1" y="1668"/>
                    <a:pt x="1" y="1702"/>
                  </a:cubicBezTo>
                  <a:close/>
                  <a:moveTo>
                    <a:pt x="1" y="1001"/>
                  </a:moveTo>
                  <a:cubicBezTo>
                    <a:pt x="1" y="1135"/>
                    <a:pt x="134" y="1168"/>
                    <a:pt x="201" y="1101"/>
                  </a:cubicBezTo>
                  <a:cubicBezTo>
                    <a:pt x="201" y="1101"/>
                    <a:pt x="234" y="1068"/>
                    <a:pt x="234" y="1001"/>
                  </a:cubicBezTo>
                  <a:lnTo>
                    <a:pt x="234" y="768"/>
                  </a:lnTo>
                  <a:cubicBezTo>
                    <a:pt x="234" y="634"/>
                    <a:pt x="134" y="601"/>
                    <a:pt x="34" y="668"/>
                  </a:cubicBezTo>
                  <a:cubicBezTo>
                    <a:pt x="1" y="668"/>
                    <a:pt x="1" y="734"/>
                    <a:pt x="1" y="768"/>
                  </a:cubicBezTo>
                  <a:close/>
                </a:path>
              </a:pathLst>
            </a:custGeom>
            <a:solidFill>
              <a:srgbClr val="503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1623;p38">
            <a:extLst>
              <a:ext uri="{FF2B5EF4-FFF2-40B4-BE49-F238E27FC236}">
                <a16:creationId xmlns:a16="http://schemas.microsoft.com/office/drawing/2014/main" id="{D52D7CFA-679D-4684-87C8-F2E0CF97353C}"/>
              </a:ext>
            </a:extLst>
          </p:cNvPr>
          <p:cNvGrpSpPr/>
          <p:nvPr/>
        </p:nvGrpSpPr>
        <p:grpSpPr>
          <a:xfrm>
            <a:off x="7621316" y="344045"/>
            <a:ext cx="848125" cy="965725"/>
            <a:chOff x="-2517450" y="3895725"/>
            <a:chExt cx="848125" cy="965725"/>
          </a:xfrm>
        </p:grpSpPr>
        <p:sp>
          <p:nvSpPr>
            <p:cNvPr id="61" name="Google Shape;1624;p38">
              <a:extLst>
                <a:ext uri="{FF2B5EF4-FFF2-40B4-BE49-F238E27FC236}">
                  <a16:creationId xmlns:a16="http://schemas.microsoft.com/office/drawing/2014/main" id="{AE632945-A470-491F-9DAB-18039B2F85E1}"/>
                </a:ext>
              </a:extLst>
            </p:cNvPr>
            <p:cNvSpPr/>
            <p:nvPr/>
          </p:nvSpPr>
          <p:spPr>
            <a:xfrm>
              <a:off x="-2517450" y="3895725"/>
              <a:ext cx="848125" cy="965725"/>
            </a:xfrm>
            <a:custGeom>
              <a:avLst/>
              <a:gdLst/>
              <a:ahLst/>
              <a:cxnLst/>
              <a:rect l="l" t="t" r="r" b="b"/>
              <a:pathLst>
                <a:path w="33925" h="38629" extrusionOk="0">
                  <a:moveTo>
                    <a:pt x="19714" y="1"/>
                  </a:moveTo>
                  <a:cubicBezTo>
                    <a:pt x="19247" y="1"/>
                    <a:pt x="18814" y="67"/>
                    <a:pt x="18347" y="101"/>
                  </a:cubicBezTo>
                  <a:cubicBezTo>
                    <a:pt x="17880" y="34"/>
                    <a:pt x="17413" y="1"/>
                    <a:pt x="16946" y="1"/>
                  </a:cubicBezTo>
                  <a:cubicBezTo>
                    <a:pt x="16512" y="1"/>
                    <a:pt x="16045" y="67"/>
                    <a:pt x="15578" y="101"/>
                  </a:cubicBezTo>
                  <a:cubicBezTo>
                    <a:pt x="15111" y="34"/>
                    <a:pt x="14677" y="1"/>
                    <a:pt x="14210" y="1"/>
                  </a:cubicBezTo>
                  <a:cubicBezTo>
                    <a:pt x="6371" y="1"/>
                    <a:pt x="0" y="6405"/>
                    <a:pt x="0" y="14244"/>
                  </a:cubicBezTo>
                  <a:cubicBezTo>
                    <a:pt x="0" y="16846"/>
                    <a:pt x="701" y="19415"/>
                    <a:pt x="2035" y="21616"/>
                  </a:cubicBezTo>
                  <a:lnTo>
                    <a:pt x="11408" y="37094"/>
                  </a:lnTo>
                  <a:cubicBezTo>
                    <a:pt x="12009" y="38028"/>
                    <a:pt x="13043" y="38628"/>
                    <a:pt x="14177" y="38628"/>
                  </a:cubicBezTo>
                  <a:cubicBezTo>
                    <a:pt x="14677" y="38628"/>
                    <a:pt x="15111" y="38495"/>
                    <a:pt x="15545" y="38295"/>
                  </a:cubicBezTo>
                  <a:cubicBezTo>
                    <a:pt x="15945" y="38495"/>
                    <a:pt x="16445" y="38628"/>
                    <a:pt x="16912" y="38628"/>
                  </a:cubicBezTo>
                  <a:cubicBezTo>
                    <a:pt x="17413" y="38628"/>
                    <a:pt x="17880" y="38495"/>
                    <a:pt x="18280" y="38295"/>
                  </a:cubicBezTo>
                  <a:cubicBezTo>
                    <a:pt x="18713" y="38495"/>
                    <a:pt x="19214" y="38628"/>
                    <a:pt x="19681" y="38628"/>
                  </a:cubicBezTo>
                  <a:cubicBezTo>
                    <a:pt x="20782" y="38628"/>
                    <a:pt x="21849" y="38028"/>
                    <a:pt x="22416" y="37094"/>
                  </a:cubicBezTo>
                  <a:lnTo>
                    <a:pt x="31823" y="21616"/>
                  </a:lnTo>
                  <a:cubicBezTo>
                    <a:pt x="33124" y="19415"/>
                    <a:pt x="33858" y="16846"/>
                    <a:pt x="33858" y="14244"/>
                  </a:cubicBezTo>
                  <a:cubicBezTo>
                    <a:pt x="33924" y="6405"/>
                    <a:pt x="27553" y="1"/>
                    <a:pt x="197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26;p38">
              <a:extLst>
                <a:ext uri="{FF2B5EF4-FFF2-40B4-BE49-F238E27FC236}">
                  <a16:creationId xmlns:a16="http://schemas.microsoft.com/office/drawing/2014/main" id="{DB551BEC-8589-4A99-9258-1EC60F208757}"/>
                </a:ext>
              </a:extLst>
            </p:cNvPr>
            <p:cNvSpPr/>
            <p:nvPr/>
          </p:nvSpPr>
          <p:spPr>
            <a:xfrm>
              <a:off x="-2338175" y="3937425"/>
              <a:ext cx="627150" cy="882325"/>
            </a:xfrm>
            <a:custGeom>
              <a:avLst/>
              <a:gdLst/>
              <a:ahLst/>
              <a:cxnLst/>
              <a:rect l="l" t="t" r="r" b="b"/>
              <a:pathLst>
                <a:path w="25086" h="35293" extrusionOk="0">
                  <a:moveTo>
                    <a:pt x="12543" y="1"/>
                  </a:moveTo>
                  <a:cubicBezTo>
                    <a:pt x="19481" y="1"/>
                    <a:pt x="25085" y="5638"/>
                    <a:pt x="25085" y="12576"/>
                  </a:cubicBezTo>
                  <a:cubicBezTo>
                    <a:pt x="25085" y="14945"/>
                    <a:pt x="24418" y="17180"/>
                    <a:pt x="23251" y="19081"/>
                  </a:cubicBezTo>
                  <a:lnTo>
                    <a:pt x="13877" y="34525"/>
                  </a:lnTo>
                  <a:cubicBezTo>
                    <a:pt x="13644" y="34992"/>
                    <a:pt x="13144" y="35293"/>
                    <a:pt x="12543" y="35293"/>
                  </a:cubicBezTo>
                  <a:cubicBezTo>
                    <a:pt x="12009" y="35293"/>
                    <a:pt x="11509" y="34992"/>
                    <a:pt x="11209" y="34525"/>
                  </a:cubicBezTo>
                  <a:lnTo>
                    <a:pt x="1836" y="19081"/>
                  </a:lnTo>
                  <a:cubicBezTo>
                    <a:pt x="668" y="17180"/>
                    <a:pt x="1" y="14945"/>
                    <a:pt x="1" y="12576"/>
                  </a:cubicBezTo>
                  <a:cubicBezTo>
                    <a:pt x="34" y="5638"/>
                    <a:pt x="5605" y="1"/>
                    <a:pt x="12543" y="1"/>
                  </a:cubicBezTo>
                  <a:close/>
                  <a:moveTo>
                    <a:pt x="12543" y="7339"/>
                  </a:moveTo>
                  <a:cubicBezTo>
                    <a:pt x="9674" y="7339"/>
                    <a:pt x="7339" y="9674"/>
                    <a:pt x="7339" y="12576"/>
                  </a:cubicBezTo>
                  <a:cubicBezTo>
                    <a:pt x="7339" y="15445"/>
                    <a:pt x="9674" y="17780"/>
                    <a:pt x="12543" y="17780"/>
                  </a:cubicBezTo>
                  <a:cubicBezTo>
                    <a:pt x="15412" y="17780"/>
                    <a:pt x="17747" y="15445"/>
                    <a:pt x="17747" y="12576"/>
                  </a:cubicBezTo>
                  <a:cubicBezTo>
                    <a:pt x="17780" y="9674"/>
                    <a:pt x="15479" y="7339"/>
                    <a:pt x="12543" y="73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27;p38">
              <a:extLst>
                <a:ext uri="{FF2B5EF4-FFF2-40B4-BE49-F238E27FC236}">
                  <a16:creationId xmlns:a16="http://schemas.microsoft.com/office/drawing/2014/main" id="{122BBC1F-7E32-404F-83AB-0A79E3673005}"/>
                </a:ext>
              </a:extLst>
            </p:cNvPr>
            <p:cNvSpPr/>
            <p:nvPr/>
          </p:nvSpPr>
          <p:spPr>
            <a:xfrm>
              <a:off x="-2407375" y="3937425"/>
              <a:ext cx="627975" cy="882325"/>
            </a:xfrm>
            <a:custGeom>
              <a:avLst/>
              <a:gdLst/>
              <a:ahLst/>
              <a:cxnLst/>
              <a:rect l="l" t="t" r="r" b="b"/>
              <a:pathLst>
                <a:path w="25119" h="35293" extrusionOk="0">
                  <a:moveTo>
                    <a:pt x="12543" y="1"/>
                  </a:moveTo>
                  <a:cubicBezTo>
                    <a:pt x="19481" y="1"/>
                    <a:pt x="25118" y="5638"/>
                    <a:pt x="25118" y="12576"/>
                  </a:cubicBezTo>
                  <a:cubicBezTo>
                    <a:pt x="25118" y="14945"/>
                    <a:pt x="24451" y="17180"/>
                    <a:pt x="23284" y="19081"/>
                  </a:cubicBezTo>
                  <a:lnTo>
                    <a:pt x="13910" y="34525"/>
                  </a:lnTo>
                  <a:cubicBezTo>
                    <a:pt x="13643" y="34992"/>
                    <a:pt x="13143" y="35293"/>
                    <a:pt x="12576" y="35293"/>
                  </a:cubicBezTo>
                  <a:cubicBezTo>
                    <a:pt x="12009" y="35293"/>
                    <a:pt x="11508" y="34992"/>
                    <a:pt x="11242" y="34525"/>
                  </a:cubicBezTo>
                  <a:lnTo>
                    <a:pt x="1835" y="19081"/>
                  </a:lnTo>
                  <a:cubicBezTo>
                    <a:pt x="667" y="17180"/>
                    <a:pt x="0" y="14945"/>
                    <a:pt x="0" y="12576"/>
                  </a:cubicBezTo>
                  <a:cubicBezTo>
                    <a:pt x="0" y="5638"/>
                    <a:pt x="5638" y="1"/>
                    <a:pt x="12543" y="1"/>
                  </a:cubicBezTo>
                  <a:close/>
                  <a:moveTo>
                    <a:pt x="12543" y="7339"/>
                  </a:moveTo>
                  <a:cubicBezTo>
                    <a:pt x="9674" y="7339"/>
                    <a:pt x="7339" y="9674"/>
                    <a:pt x="7339" y="12576"/>
                  </a:cubicBezTo>
                  <a:cubicBezTo>
                    <a:pt x="7339" y="15445"/>
                    <a:pt x="9674" y="17780"/>
                    <a:pt x="12543" y="17780"/>
                  </a:cubicBezTo>
                  <a:cubicBezTo>
                    <a:pt x="15445" y="17780"/>
                    <a:pt x="17780" y="15445"/>
                    <a:pt x="17780" y="12576"/>
                  </a:cubicBezTo>
                  <a:cubicBezTo>
                    <a:pt x="17813" y="9674"/>
                    <a:pt x="15445" y="7339"/>
                    <a:pt x="12543" y="73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44;p38">
              <a:extLst>
                <a:ext uri="{FF2B5EF4-FFF2-40B4-BE49-F238E27FC236}">
                  <a16:creationId xmlns:a16="http://schemas.microsoft.com/office/drawing/2014/main" id="{FC8EEB87-0FC1-4B34-8454-CD184FCBDD52}"/>
                </a:ext>
              </a:extLst>
            </p:cNvPr>
            <p:cNvSpPr/>
            <p:nvPr/>
          </p:nvSpPr>
          <p:spPr>
            <a:xfrm>
              <a:off x="-2475775" y="3937425"/>
              <a:ext cx="627150" cy="882325"/>
            </a:xfrm>
            <a:custGeom>
              <a:avLst/>
              <a:gdLst/>
              <a:ahLst/>
              <a:cxnLst/>
              <a:rect l="l" t="t" r="r" b="b"/>
              <a:pathLst>
                <a:path w="25086" h="35293" extrusionOk="0">
                  <a:moveTo>
                    <a:pt x="12543" y="1"/>
                  </a:moveTo>
                  <a:cubicBezTo>
                    <a:pt x="19448" y="1"/>
                    <a:pt x="25086" y="5638"/>
                    <a:pt x="25086" y="12576"/>
                  </a:cubicBezTo>
                  <a:cubicBezTo>
                    <a:pt x="25086" y="14945"/>
                    <a:pt x="24418" y="17180"/>
                    <a:pt x="23251" y="19081"/>
                  </a:cubicBezTo>
                  <a:lnTo>
                    <a:pt x="13878" y="34525"/>
                  </a:lnTo>
                  <a:cubicBezTo>
                    <a:pt x="13611" y="34992"/>
                    <a:pt x="13110" y="35293"/>
                    <a:pt x="12543" y="35293"/>
                  </a:cubicBezTo>
                  <a:cubicBezTo>
                    <a:pt x="12010" y="35293"/>
                    <a:pt x="11509" y="34992"/>
                    <a:pt x="11209" y="34525"/>
                  </a:cubicBezTo>
                  <a:lnTo>
                    <a:pt x="1836" y="19081"/>
                  </a:lnTo>
                  <a:cubicBezTo>
                    <a:pt x="668" y="17180"/>
                    <a:pt x="1" y="14945"/>
                    <a:pt x="1" y="12576"/>
                  </a:cubicBezTo>
                  <a:cubicBezTo>
                    <a:pt x="1" y="5638"/>
                    <a:pt x="5605" y="1"/>
                    <a:pt x="12543" y="1"/>
                  </a:cubicBezTo>
                  <a:close/>
                  <a:moveTo>
                    <a:pt x="12543" y="7339"/>
                  </a:moveTo>
                  <a:cubicBezTo>
                    <a:pt x="9675" y="7339"/>
                    <a:pt x="7340" y="9674"/>
                    <a:pt x="7340" y="12576"/>
                  </a:cubicBezTo>
                  <a:cubicBezTo>
                    <a:pt x="7340" y="15445"/>
                    <a:pt x="9675" y="17780"/>
                    <a:pt x="12543" y="17780"/>
                  </a:cubicBezTo>
                  <a:cubicBezTo>
                    <a:pt x="15412" y="17780"/>
                    <a:pt x="17747" y="15445"/>
                    <a:pt x="17747" y="12576"/>
                  </a:cubicBezTo>
                  <a:cubicBezTo>
                    <a:pt x="17747" y="9674"/>
                    <a:pt x="15412" y="7339"/>
                    <a:pt x="12543" y="733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8"/>
          <p:cNvSpPr/>
          <p:nvPr/>
        </p:nvSpPr>
        <p:spPr>
          <a:xfrm>
            <a:off x="5517800" y="-32275"/>
            <a:ext cx="3626925" cy="4344999"/>
          </a:xfrm>
          <a:custGeom>
            <a:avLst/>
            <a:gdLst/>
            <a:ahLst/>
            <a:cxnLst/>
            <a:rect l="l" t="t" r="r" b="b"/>
            <a:pathLst>
              <a:path w="145077" h="170962" extrusionOk="0">
                <a:moveTo>
                  <a:pt x="0" y="0"/>
                </a:moveTo>
                <a:cubicBezTo>
                  <a:pt x="5980" y="13943"/>
                  <a:pt x="19230" y="26293"/>
                  <a:pt x="33817" y="30461"/>
                </a:cubicBezTo>
                <a:cubicBezTo>
                  <a:pt x="41095" y="32541"/>
                  <a:pt x="58991" y="34170"/>
                  <a:pt x="56275" y="27105"/>
                </a:cubicBezTo>
                <a:cubicBezTo>
                  <a:pt x="55115" y="24086"/>
                  <a:pt x="50688" y="21090"/>
                  <a:pt x="47757" y="22458"/>
                </a:cubicBezTo>
                <a:cubicBezTo>
                  <a:pt x="42621" y="24854"/>
                  <a:pt x="39802" y="31533"/>
                  <a:pt x="39238" y="37172"/>
                </a:cubicBezTo>
                <a:cubicBezTo>
                  <a:pt x="38139" y="48167"/>
                  <a:pt x="46167" y="59684"/>
                  <a:pt x="54985" y="66343"/>
                </a:cubicBezTo>
                <a:cubicBezTo>
                  <a:pt x="67266" y="75616"/>
                  <a:pt x="82452" y="81318"/>
                  <a:pt x="97578" y="84154"/>
                </a:cubicBezTo>
                <a:cubicBezTo>
                  <a:pt x="108199" y="86145"/>
                  <a:pt x="121805" y="85268"/>
                  <a:pt x="128556" y="93706"/>
                </a:cubicBezTo>
                <a:cubicBezTo>
                  <a:pt x="131571" y="97474"/>
                  <a:pt x="131413" y="104985"/>
                  <a:pt x="127781" y="108162"/>
                </a:cubicBezTo>
                <a:cubicBezTo>
                  <a:pt x="117517" y="117142"/>
                  <a:pt x="98518" y="122420"/>
                  <a:pt x="97837" y="136041"/>
                </a:cubicBezTo>
                <a:cubicBezTo>
                  <a:pt x="96870" y="155382"/>
                  <a:pt x="126703" y="175975"/>
                  <a:pt x="145077" y="169858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620" name="Google Shape;1620;p38"/>
          <p:cNvSpPr txBox="1">
            <a:spLocks noGrp="1"/>
          </p:cNvSpPr>
          <p:nvPr>
            <p:ph type="title"/>
          </p:nvPr>
        </p:nvSpPr>
        <p:spPr>
          <a:xfrm>
            <a:off x="1214700" y="2271154"/>
            <a:ext cx="30513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sp>
        <p:nvSpPr>
          <p:cNvPr id="1621" name="Google Shape;1621;p38"/>
          <p:cNvSpPr txBox="1">
            <a:spLocks noGrp="1"/>
          </p:cNvSpPr>
          <p:nvPr>
            <p:ph type="subTitle" idx="1"/>
          </p:nvPr>
        </p:nvSpPr>
        <p:spPr>
          <a:xfrm>
            <a:off x="1214675" y="2981554"/>
            <a:ext cx="3051300" cy="7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B76159"/>
                </a:solidFill>
              </a:rPr>
              <a:t>Trip</a:t>
            </a:r>
            <a:r>
              <a:rPr lang="en" dirty="0"/>
              <a:t> </a:t>
            </a:r>
            <a:r>
              <a:rPr lang="en" sz="1800" b="1" dirty="0">
                <a:solidFill>
                  <a:srgbClr val="B76159"/>
                </a:solidFill>
              </a:rPr>
              <a:t>Tips</a:t>
            </a:r>
            <a:endParaRPr sz="1800" b="1" dirty="0">
              <a:solidFill>
                <a:srgbClr val="B76159"/>
              </a:solidFill>
            </a:endParaRPr>
          </a:p>
        </p:txBody>
      </p:sp>
      <p:sp>
        <p:nvSpPr>
          <p:cNvPr id="1622" name="Google Shape;1622;p38"/>
          <p:cNvSpPr txBox="1">
            <a:spLocks noGrp="1"/>
          </p:cNvSpPr>
          <p:nvPr>
            <p:ph type="title" idx="2"/>
          </p:nvPr>
        </p:nvSpPr>
        <p:spPr>
          <a:xfrm>
            <a:off x="2226425" y="1467760"/>
            <a:ext cx="1027800" cy="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70" name="Google Shape;1896;p43">
            <a:extLst>
              <a:ext uri="{FF2B5EF4-FFF2-40B4-BE49-F238E27FC236}">
                <a16:creationId xmlns:a16="http://schemas.microsoft.com/office/drawing/2014/main" id="{2F2979F8-B201-430B-BF3B-55A4D4D75A6A}"/>
              </a:ext>
            </a:extLst>
          </p:cNvPr>
          <p:cNvGrpSpPr/>
          <p:nvPr/>
        </p:nvGrpSpPr>
        <p:grpSpPr>
          <a:xfrm>
            <a:off x="5953721" y="2151619"/>
            <a:ext cx="853975" cy="984075"/>
            <a:chOff x="1457050" y="1664125"/>
            <a:chExt cx="853975" cy="984075"/>
          </a:xfrm>
        </p:grpSpPr>
        <p:sp>
          <p:nvSpPr>
            <p:cNvPr id="71" name="Google Shape;1897;p43">
              <a:extLst>
                <a:ext uri="{FF2B5EF4-FFF2-40B4-BE49-F238E27FC236}">
                  <a16:creationId xmlns:a16="http://schemas.microsoft.com/office/drawing/2014/main" id="{F9FFA624-7F1A-493F-BBA3-4B7C75504066}"/>
                </a:ext>
              </a:extLst>
            </p:cNvPr>
            <p:cNvSpPr/>
            <p:nvPr/>
          </p:nvSpPr>
          <p:spPr>
            <a:xfrm>
              <a:off x="1457050" y="1664125"/>
              <a:ext cx="853975" cy="984075"/>
            </a:xfrm>
            <a:custGeom>
              <a:avLst/>
              <a:gdLst/>
              <a:ahLst/>
              <a:cxnLst/>
              <a:rect l="l" t="t" r="r" b="b"/>
              <a:pathLst>
                <a:path w="34159" h="39363" extrusionOk="0">
                  <a:moveTo>
                    <a:pt x="24318" y="1702"/>
                  </a:moveTo>
                  <a:cubicBezTo>
                    <a:pt x="25118" y="1702"/>
                    <a:pt x="25819" y="2269"/>
                    <a:pt x="26019" y="3103"/>
                  </a:cubicBezTo>
                  <a:lnTo>
                    <a:pt x="32323" y="30956"/>
                  </a:lnTo>
                  <a:cubicBezTo>
                    <a:pt x="32524" y="31857"/>
                    <a:pt x="31923" y="32824"/>
                    <a:pt x="30989" y="33024"/>
                  </a:cubicBezTo>
                  <a:lnTo>
                    <a:pt x="20682" y="35359"/>
                  </a:lnTo>
                  <a:lnTo>
                    <a:pt x="10374" y="37694"/>
                  </a:lnTo>
                  <a:cubicBezTo>
                    <a:pt x="10241" y="37728"/>
                    <a:pt x="10141" y="37728"/>
                    <a:pt x="10007" y="37728"/>
                  </a:cubicBezTo>
                  <a:cubicBezTo>
                    <a:pt x="9207" y="37728"/>
                    <a:pt x="8506" y="37194"/>
                    <a:pt x="8306" y="36360"/>
                  </a:cubicBezTo>
                  <a:lnTo>
                    <a:pt x="2002" y="8507"/>
                  </a:lnTo>
                  <a:cubicBezTo>
                    <a:pt x="1835" y="7540"/>
                    <a:pt x="2435" y="6639"/>
                    <a:pt x="3369" y="6372"/>
                  </a:cubicBezTo>
                  <a:lnTo>
                    <a:pt x="13677" y="4037"/>
                  </a:lnTo>
                  <a:lnTo>
                    <a:pt x="23951" y="1769"/>
                  </a:lnTo>
                  <a:cubicBezTo>
                    <a:pt x="24051" y="1702"/>
                    <a:pt x="24184" y="1702"/>
                    <a:pt x="24318" y="1702"/>
                  </a:cubicBezTo>
                  <a:close/>
                  <a:moveTo>
                    <a:pt x="24351" y="1"/>
                  </a:moveTo>
                  <a:cubicBezTo>
                    <a:pt x="24118" y="1"/>
                    <a:pt x="23851" y="34"/>
                    <a:pt x="23617" y="101"/>
                  </a:cubicBezTo>
                  <a:lnTo>
                    <a:pt x="13310" y="2436"/>
                  </a:lnTo>
                  <a:lnTo>
                    <a:pt x="3002" y="4771"/>
                  </a:lnTo>
                  <a:cubicBezTo>
                    <a:pt x="1168" y="5171"/>
                    <a:pt x="0" y="7006"/>
                    <a:pt x="434" y="8840"/>
                  </a:cubicBezTo>
                  <a:lnTo>
                    <a:pt x="6705" y="36694"/>
                  </a:lnTo>
                  <a:cubicBezTo>
                    <a:pt x="7039" y="38295"/>
                    <a:pt x="8440" y="39362"/>
                    <a:pt x="10041" y="39362"/>
                  </a:cubicBezTo>
                  <a:cubicBezTo>
                    <a:pt x="10308" y="39362"/>
                    <a:pt x="10541" y="39329"/>
                    <a:pt x="10808" y="39296"/>
                  </a:cubicBezTo>
                  <a:lnTo>
                    <a:pt x="21115" y="36961"/>
                  </a:lnTo>
                  <a:lnTo>
                    <a:pt x="31389" y="34626"/>
                  </a:lnTo>
                  <a:cubicBezTo>
                    <a:pt x="32290" y="34392"/>
                    <a:pt x="33024" y="33858"/>
                    <a:pt x="33524" y="33125"/>
                  </a:cubicBezTo>
                  <a:cubicBezTo>
                    <a:pt x="34025" y="32357"/>
                    <a:pt x="34158" y="31457"/>
                    <a:pt x="33991" y="30523"/>
                  </a:cubicBezTo>
                  <a:lnTo>
                    <a:pt x="27687" y="2669"/>
                  </a:lnTo>
                  <a:cubicBezTo>
                    <a:pt x="27353" y="1102"/>
                    <a:pt x="25986" y="1"/>
                    <a:pt x="24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98;p43">
              <a:extLst>
                <a:ext uri="{FF2B5EF4-FFF2-40B4-BE49-F238E27FC236}">
                  <a16:creationId xmlns:a16="http://schemas.microsoft.com/office/drawing/2014/main" id="{37732C05-B142-47F2-B274-6974FBBCCABD}"/>
                </a:ext>
              </a:extLst>
            </p:cNvPr>
            <p:cNvSpPr/>
            <p:nvPr/>
          </p:nvSpPr>
          <p:spPr>
            <a:xfrm>
              <a:off x="1502075" y="1707075"/>
              <a:ext cx="768075" cy="900375"/>
            </a:xfrm>
            <a:custGeom>
              <a:avLst/>
              <a:gdLst/>
              <a:ahLst/>
              <a:cxnLst/>
              <a:rect l="l" t="t" r="r" b="b"/>
              <a:pathLst>
                <a:path w="30723" h="36015" extrusionOk="0">
                  <a:moveTo>
                    <a:pt x="22558" y="0"/>
                  </a:moveTo>
                  <a:cubicBezTo>
                    <a:pt x="22423" y="0"/>
                    <a:pt x="22286" y="17"/>
                    <a:pt x="22150" y="51"/>
                  </a:cubicBezTo>
                  <a:lnTo>
                    <a:pt x="1535" y="4687"/>
                  </a:lnTo>
                  <a:cubicBezTo>
                    <a:pt x="634" y="4921"/>
                    <a:pt x="1" y="5822"/>
                    <a:pt x="201" y="6789"/>
                  </a:cubicBezTo>
                  <a:lnTo>
                    <a:pt x="6505" y="34642"/>
                  </a:lnTo>
                  <a:cubicBezTo>
                    <a:pt x="6679" y="35455"/>
                    <a:pt x="7409" y="36015"/>
                    <a:pt x="8211" y="36015"/>
                  </a:cubicBezTo>
                  <a:cubicBezTo>
                    <a:pt x="8331" y="36015"/>
                    <a:pt x="8452" y="36002"/>
                    <a:pt x="8573" y="35976"/>
                  </a:cubicBezTo>
                  <a:lnTo>
                    <a:pt x="29188" y="31306"/>
                  </a:lnTo>
                  <a:cubicBezTo>
                    <a:pt x="30089" y="31106"/>
                    <a:pt x="30723" y="30172"/>
                    <a:pt x="30522" y="29238"/>
                  </a:cubicBezTo>
                  <a:lnTo>
                    <a:pt x="24218" y="1352"/>
                  </a:lnTo>
                  <a:cubicBezTo>
                    <a:pt x="24047" y="554"/>
                    <a:pt x="23342" y="0"/>
                    <a:pt x="22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1899;p43">
              <a:extLst>
                <a:ext uri="{FF2B5EF4-FFF2-40B4-BE49-F238E27FC236}">
                  <a16:creationId xmlns:a16="http://schemas.microsoft.com/office/drawing/2014/main" id="{14CB169E-0561-4819-B268-F112F44207EF}"/>
                </a:ext>
              </a:extLst>
            </p:cNvPr>
            <p:cNvSpPr/>
            <p:nvPr/>
          </p:nvSpPr>
          <p:spPr>
            <a:xfrm>
              <a:off x="1502075" y="1766700"/>
              <a:ext cx="472025" cy="840750"/>
            </a:xfrm>
            <a:custGeom>
              <a:avLst/>
              <a:gdLst/>
              <a:ahLst/>
              <a:cxnLst/>
              <a:rect l="l" t="t" r="r" b="b"/>
              <a:pathLst>
                <a:path w="18881" h="33630" extrusionOk="0">
                  <a:moveTo>
                    <a:pt x="11842" y="1"/>
                  </a:moveTo>
                  <a:lnTo>
                    <a:pt x="1535" y="2302"/>
                  </a:lnTo>
                  <a:cubicBezTo>
                    <a:pt x="601" y="2536"/>
                    <a:pt x="1" y="3437"/>
                    <a:pt x="201" y="4404"/>
                  </a:cubicBezTo>
                  <a:lnTo>
                    <a:pt x="6505" y="32257"/>
                  </a:lnTo>
                  <a:cubicBezTo>
                    <a:pt x="6679" y="33070"/>
                    <a:pt x="7409" y="33630"/>
                    <a:pt x="8211" y="33630"/>
                  </a:cubicBezTo>
                  <a:cubicBezTo>
                    <a:pt x="8331" y="33630"/>
                    <a:pt x="8452" y="33617"/>
                    <a:pt x="8573" y="33591"/>
                  </a:cubicBezTo>
                  <a:lnTo>
                    <a:pt x="18881" y="31256"/>
                  </a:lnTo>
                  <a:lnTo>
                    <a:pt x="11842" y="1"/>
                  </a:lnTo>
                  <a:close/>
                </a:path>
              </a:pathLst>
            </a:custGeom>
            <a:solidFill>
              <a:srgbClr val="293B56">
                <a:alpha val="1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00;p43">
              <a:extLst>
                <a:ext uri="{FF2B5EF4-FFF2-40B4-BE49-F238E27FC236}">
                  <a16:creationId xmlns:a16="http://schemas.microsoft.com/office/drawing/2014/main" id="{43590BCC-C972-407A-BABB-7B0FB559CD57}"/>
                </a:ext>
              </a:extLst>
            </p:cNvPr>
            <p:cNvSpPr/>
            <p:nvPr/>
          </p:nvSpPr>
          <p:spPr>
            <a:xfrm>
              <a:off x="1731400" y="2360425"/>
              <a:ext cx="50900" cy="74275"/>
            </a:xfrm>
            <a:custGeom>
              <a:avLst/>
              <a:gdLst/>
              <a:ahLst/>
              <a:cxnLst/>
              <a:rect l="l" t="t" r="r" b="b"/>
              <a:pathLst>
                <a:path w="2036" h="2971" extrusionOk="0">
                  <a:moveTo>
                    <a:pt x="1034" y="323"/>
                  </a:moveTo>
                  <a:cubicBezTo>
                    <a:pt x="1153" y="323"/>
                    <a:pt x="1262" y="354"/>
                    <a:pt x="1335" y="402"/>
                  </a:cubicBezTo>
                  <a:cubicBezTo>
                    <a:pt x="1469" y="469"/>
                    <a:pt x="1535" y="569"/>
                    <a:pt x="1569" y="736"/>
                  </a:cubicBezTo>
                  <a:cubicBezTo>
                    <a:pt x="1602" y="903"/>
                    <a:pt x="1602" y="1036"/>
                    <a:pt x="1502" y="1170"/>
                  </a:cubicBezTo>
                  <a:cubicBezTo>
                    <a:pt x="1435" y="1270"/>
                    <a:pt x="1302" y="1336"/>
                    <a:pt x="1135" y="1370"/>
                  </a:cubicBezTo>
                  <a:lnTo>
                    <a:pt x="668" y="1470"/>
                  </a:lnTo>
                  <a:lnTo>
                    <a:pt x="434" y="469"/>
                  </a:lnTo>
                  <a:lnTo>
                    <a:pt x="901" y="336"/>
                  </a:lnTo>
                  <a:cubicBezTo>
                    <a:pt x="946" y="327"/>
                    <a:pt x="991" y="323"/>
                    <a:pt x="1034" y="323"/>
                  </a:cubicBezTo>
                  <a:close/>
                  <a:moveTo>
                    <a:pt x="1140" y="1"/>
                  </a:moveTo>
                  <a:cubicBezTo>
                    <a:pt x="1043" y="1"/>
                    <a:pt x="941" y="12"/>
                    <a:pt x="835" y="35"/>
                  </a:cubicBezTo>
                  <a:lnTo>
                    <a:pt x="1" y="236"/>
                  </a:lnTo>
                  <a:lnTo>
                    <a:pt x="635" y="2971"/>
                  </a:lnTo>
                  <a:lnTo>
                    <a:pt x="1002" y="2904"/>
                  </a:lnTo>
                  <a:lnTo>
                    <a:pt x="735" y="1803"/>
                  </a:lnTo>
                  <a:lnTo>
                    <a:pt x="1202" y="1670"/>
                  </a:lnTo>
                  <a:cubicBezTo>
                    <a:pt x="1535" y="1603"/>
                    <a:pt x="1735" y="1503"/>
                    <a:pt x="1869" y="1303"/>
                  </a:cubicBezTo>
                  <a:cubicBezTo>
                    <a:pt x="2002" y="1136"/>
                    <a:pt x="2036" y="936"/>
                    <a:pt x="1969" y="636"/>
                  </a:cubicBezTo>
                  <a:cubicBezTo>
                    <a:pt x="1902" y="369"/>
                    <a:pt x="1769" y="202"/>
                    <a:pt x="1602" y="102"/>
                  </a:cubicBezTo>
                  <a:cubicBezTo>
                    <a:pt x="1473" y="38"/>
                    <a:pt x="1316" y="1"/>
                    <a:pt x="1140" y="1"/>
                  </a:cubicBezTo>
                  <a:close/>
                </a:path>
              </a:pathLst>
            </a:custGeom>
            <a:solidFill>
              <a:srgbClr val="FFC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01;p43">
              <a:extLst>
                <a:ext uri="{FF2B5EF4-FFF2-40B4-BE49-F238E27FC236}">
                  <a16:creationId xmlns:a16="http://schemas.microsoft.com/office/drawing/2014/main" id="{7490087D-3D9F-4453-93F5-3F272DE7F847}"/>
                </a:ext>
              </a:extLst>
            </p:cNvPr>
            <p:cNvSpPr/>
            <p:nvPr/>
          </p:nvSpPr>
          <p:spPr>
            <a:xfrm>
              <a:off x="1788950" y="2348800"/>
              <a:ext cx="63400" cy="76725"/>
            </a:xfrm>
            <a:custGeom>
              <a:avLst/>
              <a:gdLst/>
              <a:ahLst/>
              <a:cxnLst/>
              <a:rect l="l" t="t" r="r" b="b"/>
              <a:pathLst>
                <a:path w="2536" h="3069" extrusionOk="0">
                  <a:moveTo>
                    <a:pt x="734" y="400"/>
                  </a:moveTo>
                  <a:lnTo>
                    <a:pt x="1535" y="1635"/>
                  </a:lnTo>
                  <a:lnTo>
                    <a:pt x="534" y="1868"/>
                  </a:lnTo>
                  <a:lnTo>
                    <a:pt x="734" y="400"/>
                  </a:lnTo>
                  <a:close/>
                  <a:moveTo>
                    <a:pt x="868" y="0"/>
                  </a:moveTo>
                  <a:lnTo>
                    <a:pt x="434" y="67"/>
                  </a:lnTo>
                  <a:lnTo>
                    <a:pt x="0" y="3069"/>
                  </a:lnTo>
                  <a:lnTo>
                    <a:pt x="401" y="2969"/>
                  </a:lnTo>
                  <a:lnTo>
                    <a:pt x="501" y="2202"/>
                  </a:lnTo>
                  <a:lnTo>
                    <a:pt x="1735" y="1935"/>
                  </a:lnTo>
                  <a:lnTo>
                    <a:pt x="2135" y="2569"/>
                  </a:lnTo>
                  <a:lnTo>
                    <a:pt x="2536" y="250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C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02;p43">
              <a:extLst>
                <a:ext uri="{FF2B5EF4-FFF2-40B4-BE49-F238E27FC236}">
                  <a16:creationId xmlns:a16="http://schemas.microsoft.com/office/drawing/2014/main" id="{683E1A7A-F12B-4E99-8A1C-9BE114115E5C}"/>
                </a:ext>
              </a:extLst>
            </p:cNvPr>
            <p:cNvSpPr/>
            <p:nvPr/>
          </p:nvSpPr>
          <p:spPr>
            <a:xfrm>
              <a:off x="1846500" y="2332950"/>
              <a:ext cx="58400" cy="74250"/>
            </a:xfrm>
            <a:custGeom>
              <a:avLst/>
              <a:gdLst/>
              <a:ahLst/>
              <a:cxnLst/>
              <a:rect l="l" t="t" r="r" b="b"/>
              <a:pathLst>
                <a:path w="2336" h="2970" extrusionOk="0">
                  <a:moveTo>
                    <a:pt x="1234" y="0"/>
                  </a:moveTo>
                  <a:cubicBezTo>
                    <a:pt x="1101" y="0"/>
                    <a:pt x="967" y="34"/>
                    <a:pt x="834" y="67"/>
                  </a:cubicBezTo>
                  <a:cubicBezTo>
                    <a:pt x="534" y="134"/>
                    <a:pt x="300" y="234"/>
                    <a:pt x="167" y="434"/>
                  </a:cubicBezTo>
                  <a:cubicBezTo>
                    <a:pt x="33" y="601"/>
                    <a:pt x="0" y="801"/>
                    <a:pt x="33" y="1068"/>
                  </a:cubicBezTo>
                  <a:cubicBezTo>
                    <a:pt x="100" y="1268"/>
                    <a:pt x="200" y="1401"/>
                    <a:pt x="334" y="1501"/>
                  </a:cubicBezTo>
                  <a:cubicBezTo>
                    <a:pt x="500" y="1601"/>
                    <a:pt x="701" y="1635"/>
                    <a:pt x="1001" y="1635"/>
                  </a:cubicBezTo>
                  <a:lnTo>
                    <a:pt x="1234" y="1601"/>
                  </a:lnTo>
                  <a:cubicBezTo>
                    <a:pt x="1434" y="1601"/>
                    <a:pt x="1601" y="1635"/>
                    <a:pt x="1701" y="1702"/>
                  </a:cubicBezTo>
                  <a:cubicBezTo>
                    <a:pt x="1801" y="1768"/>
                    <a:pt x="1835" y="1835"/>
                    <a:pt x="1868" y="1968"/>
                  </a:cubicBezTo>
                  <a:cubicBezTo>
                    <a:pt x="1901" y="2135"/>
                    <a:pt x="1901" y="2269"/>
                    <a:pt x="1801" y="2369"/>
                  </a:cubicBezTo>
                  <a:cubicBezTo>
                    <a:pt x="1701" y="2502"/>
                    <a:pt x="1535" y="2569"/>
                    <a:pt x="1334" y="2602"/>
                  </a:cubicBezTo>
                  <a:cubicBezTo>
                    <a:pt x="1240" y="2626"/>
                    <a:pt x="1129" y="2649"/>
                    <a:pt x="1025" y="2649"/>
                  </a:cubicBezTo>
                  <a:cubicBezTo>
                    <a:pt x="982" y="2649"/>
                    <a:pt x="940" y="2645"/>
                    <a:pt x="901" y="2636"/>
                  </a:cubicBezTo>
                  <a:cubicBezTo>
                    <a:pt x="734" y="2636"/>
                    <a:pt x="567" y="2602"/>
                    <a:pt x="400" y="2569"/>
                  </a:cubicBezTo>
                  <a:lnTo>
                    <a:pt x="400" y="2569"/>
                  </a:lnTo>
                  <a:lnTo>
                    <a:pt x="500" y="2936"/>
                  </a:lnTo>
                  <a:cubicBezTo>
                    <a:pt x="667" y="2969"/>
                    <a:pt x="801" y="2969"/>
                    <a:pt x="967" y="2969"/>
                  </a:cubicBezTo>
                  <a:cubicBezTo>
                    <a:pt x="1134" y="2969"/>
                    <a:pt x="1268" y="2936"/>
                    <a:pt x="1401" y="2902"/>
                  </a:cubicBezTo>
                  <a:cubicBezTo>
                    <a:pt x="1735" y="2836"/>
                    <a:pt x="1968" y="2702"/>
                    <a:pt x="2135" y="2535"/>
                  </a:cubicBezTo>
                  <a:cubicBezTo>
                    <a:pt x="2268" y="2369"/>
                    <a:pt x="2335" y="2135"/>
                    <a:pt x="2268" y="1868"/>
                  </a:cubicBezTo>
                  <a:cubicBezTo>
                    <a:pt x="2202" y="1635"/>
                    <a:pt x="2102" y="1468"/>
                    <a:pt x="1935" y="1368"/>
                  </a:cubicBezTo>
                  <a:cubicBezTo>
                    <a:pt x="1768" y="1268"/>
                    <a:pt x="1568" y="1235"/>
                    <a:pt x="1268" y="1235"/>
                  </a:cubicBezTo>
                  <a:lnTo>
                    <a:pt x="1034" y="1235"/>
                  </a:lnTo>
                  <a:cubicBezTo>
                    <a:pt x="976" y="1244"/>
                    <a:pt x="920" y="1248"/>
                    <a:pt x="869" y="1248"/>
                  </a:cubicBezTo>
                  <a:cubicBezTo>
                    <a:pt x="745" y="1248"/>
                    <a:pt x="648" y="1225"/>
                    <a:pt x="601" y="1201"/>
                  </a:cubicBezTo>
                  <a:cubicBezTo>
                    <a:pt x="500" y="1134"/>
                    <a:pt x="434" y="1068"/>
                    <a:pt x="400" y="934"/>
                  </a:cubicBezTo>
                  <a:cubicBezTo>
                    <a:pt x="367" y="801"/>
                    <a:pt x="400" y="667"/>
                    <a:pt x="500" y="567"/>
                  </a:cubicBezTo>
                  <a:cubicBezTo>
                    <a:pt x="601" y="467"/>
                    <a:pt x="734" y="401"/>
                    <a:pt x="934" y="334"/>
                  </a:cubicBezTo>
                  <a:cubicBezTo>
                    <a:pt x="1068" y="301"/>
                    <a:pt x="1201" y="301"/>
                    <a:pt x="1334" y="301"/>
                  </a:cubicBezTo>
                  <a:cubicBezTo>
                    <a:pt x="1434" y="301"/>
                    <a:pt x="1601" y="334"/>
                    <a:pt x="1735" y="367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rgbClr val="FFC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03;p43">
              <a:extLst>
                <a:ext uri="{FF2B5EF4-FFF2-40B4-BE49-F238E27FC236}">
                  <a16:creationId xmlns:a16="http://schemas.microsoft.com/office/drawing/2014/main" id="{B09C164A-E0B4-4F38-88D9-8C30651E454E}"/>
                </a:ext>
              </a:extLst>
            </p:cNvPr>
            <p:cNvSpPr/>
            <p:nvPr/>
          </p:nvSpPr>
          <p:spPr>
            <a:xfrm>
              <a:off x="1905700" y="2319600"/>
              <a:ext cx="58400" cy="74250"/>
            </a:xfrm>
            <a:custGeom>
              <a:avLst/>
              <a:gdLst/>
              <a:ahLst/>
              <a:cxnLst/>
              <a:rect l="l" t="t" r="r" b="b"/>
              <a:pathLst>
                <a:path w="2336" h="2970" extrusionOk="0">
                  <a:moveTo>
                    <a:pt x="1268" y="1"/>
                  </a:moveTo>
                  <a:cubicBezTo>
                    <a:pt x="1101" y="1"/>
                    <a:pt x="968" y="1"/>
                    <a:pt x="868" y="34"/>
                  </a:cubicBezTo>
                  <a:cubicBezTo>
                    <a:pt x="568" y="101"/>
                    <a:pt x="334" y="234"/>
                    <a:pt x="201" y="401"/>
                  </a:cubicBezTo>
                  <a:cubicBezTo>
                    <a:pt x="67" y="601"/>
                    <a:pt x="0" y="801"/>
                    <a:pt x="67" y="1035"/>
                  </a:cubicBezTo>
                  <a:cubicBezTo>
                    <a:pt x="101" y="1268"/>
                    <a:pt x="201" y="1402"/>
                    <a:pt x="367" y="1502"/>
                  </a:cubicBezTo>
                  <a:cubicBezTo>
                    <a:pt x="501" y="1568"/>
                    <a:pt x="734" y="1635"/>
                    <a:pt x="1035" y="1635"/>
                  </a:cubicBezTo>
                  <a:lnTo>
                    <a:pt x="1268" y="1602"/>
                  </a:lnTo>
                  <a:cubicBezTo>
                    <a:pt x="1468" y="1602"/>
                    <a:pt x="1602" y="1635"/>
                    <a:pt x="1702" y="1702"/>
                  </a:cubicBezTo>
                  <a:cubicBezTo>
                    <a:pt x="1802" y="1735"/>
                    <a:pt x="1868" y="1835"/>
                    <a:pt x="1902" y="1969"/>
                  </a:cubicBezTo>
                  <a:cubicBezTo>
                    <a:pt x="1935" y="2135"/>
                    <a:pt x="1902" y="2269"/>
                    <a:pt x="1802" y="2369"/>
                  </a:cubicBezTo>
                  <a:cubicBezTo>
                    <a:pt x="1702" y="2469"/>
                    <a:pt x="1568" y="2569"/>
                    <a:pt x="1335" y="2602"/>
                  </a:cubicBezTo>
                  <a:cubicBezTo>
                    <a:pt x="1201" y="2636"/>
                    <a:pt x="1068" y="2636"/>
                    <a:pt x="901" y="2636"/>
                  </a:cubicBezTo>
                  <a:cubicBezTo>
                    <a:pt x="768" y="2636"/>
                    <a:pt x="601" y="2602"/>
                    <a:pt x="434" y="2536"/>
                  </a:cubicBezTo>
                  <a:lnTo>
                    <a:pt x="434" y="2536"/>
                  </a:lnTo>
                  <a:lnTo>
                    <a:pt x="501" y="2936"/>
                  </a:lnTo>
                  <a:cubicBezTo>
                    <a:pt x="668" y="2969"/>
                    <a:pt x="834" y="2969"/>
                    <a:pt x="1001" y="2969"/>
                  </a:cubicBezTo>
                  <a:cubicBezTo>
                    <a:pt x="1135" y="2969"/>
                    <a:pt x="1301" y="2936"/>
                    <a:pt x="1401" y="2903"/>
                  </a:cubicBezTo>
                  <a:cubicBezTo>
                    <a:pt x="1768" y="2836"/>
                    <a:pt x="2002" y="2703"/>
                    <a:pt x="2169" y="2536"/>
                  </a:cubicBezTo>
                  <a:cubicBezTo>
                    <a:pt x="2302" y="2336"/>
                    <a:pt x="2335" y="2135"/>
                    <a:pt x="2269" y="1869"/>
                  </a:cubicBezTo>
                  <a:cubicBezTo>
                    <a:pt x="2235" y="1635"/>
                    <a:pt x="2135" y="1468"/>
                    <a:pt x="1969" y="1368"/>
                  </a:cubicBezTo>
                  <a:cubicBezTo>
                    <a:pt x="1802" y="1268"/>
                    <a:pt x="1568" y="1235"/>
                    <a:pt x="1301" y="1235"/>
                  </a:cubicBezTo>
                  <a:lnTo>
                    <a:pt x="1068" y="1235"/>
                  </a:lnTo>
                  <a:cubicBezTo>
                    <a:pt x="834" y="1235"/>
                    <a:pt x="701" y="1235"/>
                    <a:pt x="601" y="1168"/>
                  </a:cubicBezTo>
                  <a:cubicBezTo>
                    <a:pt x="534" y="1135"/>
                    <a:pt x="467" y="1068"/>
                    <a:pt x="434" y="935"/>
                  </a:cubicBezTo>
                  <a:cubicBezTo>
                    <a:pt x="401" y="801"/>
                    <a:pt x="434" y="668"/>
                    <a:pt x="534" y="568"/>
                  </a:cubicBezTo>
                  <a:cubicBezTo>
                    <a:pt x="601" y="468"/>
                    <a:pt x="768" y="368"/>
                    <a:pt x="968" y="334"/>
                  </a:cubicBezTo>
                  <a:cubicBezTo>
                    <a:pt x="1068" y="301"/>
                    <a:pt x="1201" y="301"/>
                    <a:pt x="1335" y="301"/>
                  </a:cubicBezTo>
                  <a:cubicBezTo>
                    <a:pt x="1468" y="301"/>
                    <a:pt x="1602" y="334"/>
                    <a:pt x="1768" y="368"/>
                  </a:cubicBezTo>
                  <a:lnTo>
                    <a:pt x="1702" y="1"/>
                  </a:lnTo>
                  <a:close/>
                </a:path>
              </a:pathLst>
            </a:custGeom>
            <a:solidFill>
              <a:srgbClr val="FFC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04;p43">
              <a:extLst>
                <a:ext uri="{FF2B5EF4-FFF2-40B4-BE49-F238E27FC236}">
                  <a16:creationId xmlns:a16="http://schemas.microsoft.com/office/drawing/2014/main" id="{4E85DE16-A06B-4680-8D93-EBA7107038DD}"/>
                </a:ext>
              </a:extLst>
            </p:cNvPr>
            <p:cNvSpPr/>
            <p:nvPr/>
          </p:nvSpPr>
          <p:spPr>
            <a:xfrm>
              <a:off x="1965750" y="2307600"/>
              <a:ext cx="50875" cy="74575"/>
            </a:xfrm>
            <a:custGeom>
              <a:avLst/>
              <a:gdLst/>
              <a:ahLst/>
              <a:cxnLst/>
              <a:rect l="l" t="t" r="r" b="b"/>
              <a:pathLst>
                <a:path w="2035" h="2983" extrusionOk="0">
                  <a:moveTo>
                    <a:pt x="1124" y="325"/>
                  </a:moveTo>
                  <a:cubicBezTo>
                    <a:pt x="1206" y="325"/>
                    <a:pt x="1276" y="341"/>
                    <a:pt x="1334" y="381"/>
                  </a:cubicBezTo>
                  <a:cubicBezTo>
                    <a:pt x="1468" y="447"/>
                    <a:pt x="1535" y="581"/>
                    <a:pt x="1568" y="747"/>
                  </a:cubicBezTo>
                  <a:cubicBezTo>
                    <a:pt x="1601" y="914"/>
                    <a:pt x="1601" y="1048"/>
                    <a:pt x="1535" y="1148"/>
                  </a:cubicBezTo>
                  <a:cubicBezTo>
                    <a:pt x="1435" y="1248"/>
                    <a:pt x="1334" y="1348"/>
                    <a:pt x="1168" y="1381"/>
                  </a:cubicBezTo>
                  <a:lnTo>
                    <a:pt x="701" y="1481"/>
                  </a:lnTo>
                  <a:lnTo>
                    <a:pt x="467" y="447"/>
                  </a:lnTo>
                  <a:lnTo>
                    <a:pt x="934" y="347"/>
                  </a:lnTo>
                  <a:cubicBezTo>
                    <a:pt x="1003" y="333"/>
                    <a:pt x="1067" y="325"/>
                    <a:pt x="1124" y="325"/>
                  </a:cubicBezTo>
                  <a:close/>
                  <a:moveTo>
                    <a:pt x="1229" y="0"/>
                  </a:moveTo>
                  <a:cubicBezTo>
                    <a:pt x="1114" y="0"/>
                    <a:pt x="984" y="17"/>
                    <a:pt x="834" y="47"/>
                  </a:cubicBezTo>
                  <a:lnTo>
                    <a:pt x="0" y="214"/>
                  </a:lnTo>
                  <a:lnTo>
                    <a:pt x="634" y="2982"/>
                  </a:lnTo>
                  <a:lnTo>
                    <a:pt x="1001" y="2882"/>
                  </a:lnTo>
                  <a:lnTo>
                    <a:pt x="767" y="1782"/>
                  </a:lnTo>
                  <a:lnTo>
                    <a:pt x="1234" y="1681"/>
                  </a:lnTo>
                  <a:cubicBezTo>
                    <a:pt x="1535" y="1615"/>
                    <a:pt x="1735" y="1481"/>
                    <a:pt x="1868" y="1315"/>
                  </a:cubicBezTo>
                  <a:cubicBezTo>
                    <a:pt x="2002" y="1148"/>
                    <a:pt x="2035" y="914"/>
                    <a:pt x="1968" y="647"/>
                  </a:cubicBezTo>
                  <a:cubicBezTo>
                    <a:pt x="1902" y="381"/>
                    <a:pt x="1768" y="180"/>
                    <a:pt x="1601" y="80"/>
                  </a:cubicBezTo>
                  <a:cubicBezTo>
                    <a:pt x="1491" y="25"/>
                    <a:pt x="1371" y="0"/>
                    <a:pt x="1229" y="0"/>
                  </a:cubicBezTo>
                  <a:close/>
                </a:path>
              </a:pathLst>
            </a:custGeom>
            <a:solidFill>
              <a:srgbClr val="FFC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05;p43">
              <a:extLst>
                <a:ext uri="{FF2B5EF4-FFF2-40B4-BE49-F238E27FC236}">
                  <a16:creationId xmlns:a16="http://schemas.microsoft.com/office/drawing/2014/main" id="{B2E4B18E-F6A6-4939-A19E-0E94DEFAC3FB}"/>
                </a:ext>
              </a:extLst>
            </p:cNvPr>
            <p:cNvSpPr/>
            <p:nvPr/>
          </p:nvSpPr>
          <p:spPr>
            <a:xfrm>
              <a:off x="2024125" y="2291775"/>
              <a:ext cx="68400" cy="73200"/>
            </a:xfrm>
            <a:custGeom>
              <a:avLst/>
              <a:gdLst/>
              <a:ahLst/>
              <a:cxnLst/>
              <a:rect l="l" t="t" r="r" b="b"/>
              <a:pathLst>
                <a:path w="2736" h="2928" extrusionOk="0">
                  <a:moveTo>
                    <a:pt x="1321" y="321"/>
                  </a:moveTo>
                  <a:cubicBezTo>
                    <a:pt x="1520" y="321"/>
                    <a:pt x="1686" y="389"/>
                    <a:pt x="1835" y="513"/>
                  </a:cubicBezTo>
                  <a:cubicBezTo>
                    <a:pt x="2035" y="680"/>
                    <a:pt x="2168" y="913"/>
                    <a:pt x="2235" y="1280"/>
                  </a:cubicBezTo>
                  <a:cubicBezTo>
                    <a:pt x="2335" y="1614"/>
                    <a:pt x="2302" y="1914"/>
                    <a:pt x="2202" y="2148"/>
                  </a:cubicBezTo>
                  <a:cubicBezTo>
                    <a:pt x="2068" y="2381"/>
                    <a:pt x="1902" y="2515"/>
                    <a:pt x="1635" y="2581"/>
                  </a:cubicBezTo>
                  <a:cubicBezTo>
                    <a:pt x="1550" y="2602"/>
                    <a:pt x="1466" y="2614"/>
                    <a:pt x="1383" y="2614"/>
                  </a:cubicBezTo>
                  <a:cubicBezTo>
                    <a:pt x="1206" y="2614"/>
                    <a:pt x="1038" y="2562"/>
                    <a:pt x="901" y="2448"/>
                  </a:cubicBezTo>
                  <a:cubicBezTo>
                    <a:pt x="701" y="2281"/>
                    <a:pt x="567" y="2014"/>
                    <a:pt x="501" y="1681"/>
                  </a:cubicBezTo>
                  <a:cubicBezTo>
                    <a:pt x="400" y="1314"/>
                    <a:pt x="434" y="1014"/>
                    <a:pt x="534" y="780"/>
                  </a:cubicBezTo>
                  <a:cubicBezTo>
                    <a:pt x="667" y="547"/>
                    <a:pt x="834" y="413"/>
                    <a:pt x="1101" y="346"/>
                  </a:cubicBezTo>
                  <a:cubicBezTo>
                    <a:pt x="1179" y="329"/>
                    <a:pt x="1252" y="321"/>
                    <a:pt x="1321" y="321"/>
                  </a:cubicBezTo>
                  <a:close/>
                  <a:moveTo>
                    <a:pt x="1388" y="0"/>
                  </a:moveTo>
                  <a:cubicBezTo>
                    <a:pt x="1276" y="0"/>
                    <a:pt x="1158" y="15"/>
                    <a:pt x="1034" y="46"/>
                  </a:cubicBezTo>
                  <a:cubicBezTo>
                    <a:pt x="667" y="146"/>
                    <a:pt x="400" y="346"/>
                    <a:pt x="200" y="647"/>
                  </a:cubicBezTo>
                  <a:cubicBezTo>
                    <a:pt x="34" y="947"/>
                    <a:pt x="0" y="1314"/>
                    <a:pt x="100" y="1747"/>
                  </a:cubicBezTo>
                  <a:cubicBezTo>
                    <a:pt x="200" y="2181"/>
                    <a:pt x="400" y="2515"/>
                    <a:pt x="667" y="2715"/>
                  </a:cubicBezTo>
                  <a:cubicBezTo>
                    <a:pt x="875" y="2853"/>
                    <a:pt x="1098" y="2928"/>
                    <a:pt x="1348" y="2928"/>
                  </a:cubicBezTo>
                  <a:cubicBezTo>
                    <a:pt x="1460" y="2928"/>
                    <a:pt x="1577" y="2913"/>
                    <a:pt x="1701" y="2882"/>
                  </a:cubicBezTo>
                  <a:cubicBezTo>
                    <a:pt x="2068" y="2815"/>
                    <a:pt x="2369" y="2615"/>
                    <a:pt x="2535" y="2281"/>
                  </a:cubicBezTo>
                  <a:cubicBezTo>
                    <a:pt x="2702" y="1981"/>
                    <a:pt x="2735" y="1614"/>
                    <a:pt x="2635" y="1180"/>
                  </a:cubicBezTo>
                  <a:cubicBezTo>
                    <a:pt x="2535" y="747"/>
                    <a:pt x="2335" y="446"/>
                    <a:pt x="2068" y="213"/>
                  </a:cubicBezTo>
                  <a:cubicBezTo>
                    <a:pt x="1861" y="75"/>
                    <a:pt x="1638" y="0"/>
                    <a:pt x="1388" y="0"/>
                  </a:cubicBezTo>
                  <a:close/>
                </a:path>
              </a:pathLst>
            </a:custGeom>
            <a:solidFill>
              <a:srgbClr val="FFC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06;p43">
              <a:extLst>
                <a:ext uri="{FF2B5EF4-FFF2-40B4-BE49-F238E27FC236}">
                  <a16:creationId xmlns:a16="http://schemas.microsoft.com/office/drawing/2014/main" id="{D31E7CFA-C816-4966-8C0F-1E5B9EB28F5B}"/>
                </a:ext>
              </a:extLst>
            </p:cNvPr>
            <p:cNvSpPr/>
            <p:nvPr/>
          </p:nvSpPr>
          <p:spPr>
            <a:xfrm>
              <a:off x="2096675" y="2277825"/>
              <a:ext cx="69225" cy="74325"/>
            </a:xfrm>
            <a:custGeom>
              <a:avLst/>
              <a:gdLst/>
              <a:ahLst/>
              <a:cxnLst/>
              <a:rect l="l" t="t" r="r" b="b"/>
              <a:pathLst>
                <a:path w="2769" h="2973" extrusionOk="0">
                  <a:moveTo>
                    <a:pt x="1060" y="323"/>
                  </a:moveTo>
                  <a:cubicBezTo>
                    <a:pt x="1176" y="323"/>
                    <a:pt x="1264" y="347"/>
                    <a:pt x="1335" y="371"/>
                  </a:cubicBezTo>
                  <a:cubicBezTo>
                    <a:pt x="1468" y="437"/>
                    <a:pt x="1535" y="537"/>
                    <a:pt x="1568" y="704"/>
                  </a:cubicBezTo>
                  <a:cubicBezTo>
                    <a:pt x="1601" y="871"/>
                    <a:pt x="1568" y="1004"/>
                    <a:pt x="1501" y="1105"/>
                  </a:cubicBezTo>
                  <a:cubicBezTo>
                    <a:pt x="1435" y="1205"/>
                    <a:pt x="1301" y="1271"/>
                    <a:pt x="1134" y="1338"/>
                  </a:cubicBezTo>
                  <a:lnTo>
                    <a:pt x="667" y="1438"/>
                  </a:lnTo>
                  <a:lnTo>
                    <a:pt x="434" y="471"/>
                  </a:lnTo>
                  <a:lnTo>
                    <a:pt x="901" y="337"/>
                  </a:lnTo>
                  <a:cubicBezTo>
                    <a:pt x="959" y="328"/>
                    <a:pt x="1012" y="323"/>
                    <a:pt x="1060" y="323"/>
                  </a:cubicBezTo>
                  <a:close/>
                  <a:moveTo>
                    <a:pt x="1176" y="1"/>
                  </a:moveTo>
                  <a:cubicBezTo>
                    <a:pt x="1074" y="1"/>
                    <a:pt x="962" y="12"/>
                    <a:pt x="834" y="37"/>
                  </a:cubicBezTo>
                  <a:lnTo>
                    <a:pt x="0" y="237"/>
                  </a:lnTo>
                  <a:lnTo>
                    <a:pt x="634" y="2973"/>
                  </a:lnTo>
                  <a:lnTo>
                    <a:pt x="1001" y="2906"/>
                  </a:lnTo>
                  <a:lnTo>
                    <a:pt x="734" y="1738"/>
                  </a:lnTo>
                  <a:lnTo>
                    <a:pt x="1134" y="1638"/>
                  </a:lnTo>
                  <a:cubicBezTo>
                    <a:pt x="1203" y="1624"/>
                    <a:pt x="1261" y="1616"/>
                    <a:pt x="1312" y="1616"/>
                  </a:cubicBezTo>
                  <a:cubicBezTo>
                    <a:pt x="1384" y="1616"/>
                    <a:pt x="1443" y="1633"/>
                    <a:pt x="1501" y="1672"/>
                  </a:cubicBezTo>
                  <a:cubicBezTo>
                    <a:pt x="1601" y="1705"/>
                    <a:pt x="1735" y="1805"/>
                    <a:pt x="1868" y="1972"/>
                  </a:cubicBezTo>
                  <a:lnTo>
                    <a:pt x="2369" y="2572"/>
                  </a:lnTo>
                  <a:lnTo>
                    <a:pt x="2769" y="2506"/>
                  </a:lnTo>
                  <a:lnTo>
                    <a:pt x="2235" y="1838"/>
                  </a:lnTo>
                  <a:cubicBezTo>
                    <a:pt x="2102" y="1705"/>
                    <a:pt x="2002" y="1605"/>
                    <a:pt x="1902" y="1505"/>
                  </a:cubicBezTo>
                  <a:cubicBezTo>
                    <a:pt x="1802" y="1438"/>
                    <a:pt x="1735" y="1405"/>
                    <a:pt x="1635" y="1405"/>
                  </a:cubicBezTo>
                  <a:cubicBezTo>
                    <a:pt x="1768" y="1305"/>
                    <a:pt x="1868" y="1205"/>
                    <a:pt x="1935" y="1071"/>
                  </a:cubicBezTo>
                  <a:cubicBezTo>
                    <a:pt x="2002" y="938"/>
                    <a:pt x="2002" y="804"/>
                    <a:pt x="1968" y="638"/>
                  </a:cubicBezTo>
                  <a:cubicBezTo>
                    <a:pt x="1902" y="371"/>
                    <a:pt x="1768" y="171"/>
                    <a:pt x="1601" y="70"/>
                  </a:cubicBezTo>
                  <a:cubicBezTo>
                    <a:pt x="1478" y="29"/>
                    <a:pt x="1341" y="1"/>
                    <a:pt x="1176" y="1"/>
                  </a:cubicBezTo>
                  <a:close/>
                </a:path>
              </a:pathLst>
            </a:custGeom>
            <a:solidFill>
              <a:srgbClr val="FFC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07;p43">
              <a:extLst>
                <a:ext uri="{FF2B5EF4-FFF2-40B4-BE49-F238E27FC236}">
                  <a16:creationId xmlns:a16="http://schemas.microsoft.com/office/drawing/2014/main" id="{83769680-EC29-4392-AD44-7A27EAA0E8BB}"/>
                </a:ext>
              </a:extLst>
            </p:cNvPr>
            <p:cNvSpPr/>
            <p:nvPr/>
          </p:nvSpPr>
          <p:spPr>
            <a:xfrm>
              <a:off x="2145875" y="2259550"/>
              <a:ext cx="60075" cy="75925"/>
            </a:xfrm>
            <a:custGeom>
              <a:avLst/>
              <a:gdLst/>
              <a:ahLst/>
              <a:cxnLst/>
              <a:rect l="l" t="t" r="r" b="b"/>
              <a:pathLst>
                <a:path w="2403" h="3037" extrusionOk="0">
                  <a:moveTo>
                    <a:pt x="2335" y="1"/>
                  </a:moveTo>
                  <a:lnTo>
                    <a:pt x="0" y="535"/>
                  </a:lnTo>
                  <a:lnTo>
                    <a:pt x="67" y="835"/>
                  </a:lnTo>
                  <a:lnTo>
                    <a:pt x="1034" y="601"/>
                  </a:lnTo>
                  <a:lnTo>
                    <a:pt x="1601" y="3036"/>
                  </a:lnTo>
                  <a:lnTo>
                    <a:pt x="1968" y="2970"/>
                  </a:lnTo>
                  <a:lnTo>
                    <a:pt x="1435" y="535"/>
                  </a:lnTo>
                  <a:lnTo>
                    <a:pt x="2402" y="301"/>
                  </a:lnTo>
                  <a:lnTo>
                    <a:pt x="2335" y="1"/>
                  </a:lnTo>
                  <a:close/>
                </a:path>
              </a:pathLst>
            </a:custGeom>
            <a:solidFill>
              <a:srgbClr val="FFC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08;p43">
              <a:extLst>
                <a:ext uri="{FF2B5EF4-FFF2-40B4-BE49-F238E27FC236}">
                  <a16:creationId xmlns:a16="http://schemas.microsoft.com/office/drawing/2014/main" id="{9B1E5E76-DA91-4050-AFD7-0005599F26E3}"/>
                </a:ext>
              </a:extLst>
            </p:cNvPr>
            <p:cNvSpPr/>
            <p:nvPr/>
          </p:nvSpPr>
          <p:spPr>
            <a:xfrm>
              <a:off x="1681375" y="1896950"/>
              <a:ext cx="371125" cy="337725"/>
            </a:xfrm>
            <a:custGeom>
              <a:avLst/>
              <a:gdLst/>
              <a:ahLst/>
              <a:cxnLst/>
              <a:rect l="l" t="t" r="r" b="b"/>
              <a:pathLst>
                <a:path w="14845" h="13509" extrusionOk="0">
                  <a:moveTo>
                    <a:pt x="8907" y="995"/>
                  </a:moveTo>
                  <a:lnTo>
                    <a:pt x="8907" y="995"/>
                  </a:lnTo>
                  <a:cubicBezTo>
                    <a:pt x="10875" y="1529"/>
                    <a:pt x="12509" y="3030"/>
                    <a:pt x="13076" y="5031"/>
                  </a:cubicBezTo>
                  <a:lnTo>
                    <a:pt x="11642" y="5365"/>
                  </a:lnTo>
                  <a:cubicBezTo>
                    <a:pt x="11142" y="3497"/>
                    <a:pt x="10141" y="1896"/>
                    <a:pt x="8907" y="995"/>
                  </a:cubicBezTo>
                  <a:close/>
                  <a:moveTo>
                    <a:pt x="7272" y="995"/>
                  </a:moveTo>
                  <a:lnTo>
                    <a:pt x="7272" y="995"/>
                  </a:lnTo>
                  <a:cubicBezTo>
                    <a:pt x="8807" y="1395"/>
                    <a:pt x="10208" y="3163"/>
                    <a:pt x="10875" y="5532"/>
                  </a:cubicBezTo>
                  <a:lnTo>
                    <a:pt x="9240" y="5899"/>
                  </a:lnTo>
                  <a:cubicBezTo>
                    <a:pt x="8873" y="4364"/>
                    <a:pt x="8173" y="2163"/>
                    <a:pt x="7272" y="995"/>
                  </a:cubicBezTo>
                  <a:close/>
                  <a:moveTo>
                    <a:pt x="6102" y="958"/>
                  </a:moveTo>
                  <a:cubicBezTo>
                    <a:pt x="6474" y="958"/>
                    <a:pt x="7663" y="2630"/>
                    <a:pt x="8473" y="6066"/>
                  </a:cubicBezTo>
                  <a:lnTo>
                    <a:pt x="6138" y="6633"/>
                  </a:lnTo>
                  <a:cubicBezTo>
                    <a:pt x="5371" y="3030"/>
                    <a:pt x="5738" y="1029"/>
                    <a:pt x="6071" y="962"/>
                  </a:cubicBezTo>
                  <a:cubicBezTo>
                    <a:pt x="6081" y="959"/>
                    <a:pt x="6091" y="958"/>
                    <a:pt x="6102" y="958"/>
                  </a:cubicBezTo>
                  <a:close/>
                  <a:moveTo>
                    <a:pt x="5004" y="1496"/>
                  </a:moveTo>
                  <a:cubicBezTo>
                    <a:pt x="4704" y="2897"/>
                    <a:pt x="5037" y="5198"/>
                    <a:pt x="5338" y="6766"/>
                  </a:cubicBezTo>
                  <a:lnTo>
                    <a:pt x="3703" y="7166"/>
                  </a:lnTo>
                  <a:cubicBezTo>
                    <a:pt x="3303" y="4731"/>
                    <a:pt x="3836" y="2530"/>
                    <a:pt x="5004" y="1496"/>
                  </a:cubicBezTo>
                  <a:close/>
                  <a:moveTo>
                    <a:pt x="3503" y="2229"/>
                  </a:moveTo>
                  <a:lnTo>
                    <a:pt x="3503" y="2229"/>
                  </a:lnTo>
                  <a:cubicBezTo>
                    <a:pt x="2836" y="3564"/>
                    <a:pt x="2569" y="5398"/>
                    <a:pt x="2969" y="7333"/>
                  </a:cubicBezTo>
                  <a:lnTo>
                    <a:pt x="1501" y="7667"/>
                  </a:lnTo>
                  <a:cubicBezTo>
                    <a:pt x="1168" y="5565"/>
                    <a:pt x="2002" y="3530"/>
                    <a:pt x="3503" y="2229"/>
                  </a:cubicBezTo>
                  <a:close/>
                  <a:moveTo>
                    <a:pt x="13243" y="5832"/>
                  </a:moveTo>
                  <a:lnTo>
                    <a:pt x="13243" y="5832"/>
                  </a:lnTo>
                  <a:cubicBezTo>
                    <a:pt x="13643" y="7900"/>
                    <a:pt x="12810" y="9968"/>
                    <a:pt x="11242" y="11303"/>
                  </a:cubicBezTo>
                  <a:cubicBezTo>
                    <a:pt x="11909" y="9968"/>
                    <a:pt x="12176" y="8067"/>
                    <a:pt x="11775" y="6166"/>
                  </a:cubicBezTo>
                  <a:lnTo>
                    <a:pt x="13243" y="5832"/>
                  </a:lnTo>
                  <a:close/>
                  <a:moveTo>
                    <a:pt x="11042" y="6299"/>
                  </a:moveTo>
                  <a:lnTo>
                    <a:pt x="11042" y="6299"/>
                  </a:lnTo>
                  <a:cubicBezTo>
                    <a:pt x="11509" y="8734"/>
                    <a:pt x="10975" y="10969"/>
                    <a:pt x="9741" y="12003"/>
                  </a:cubicBezTo>
                  <a:cubicBezTo>
                    <a:pt x="10041" y="10535"/>
                    <a:pt x="9707" y="8234"/>
                    <a:pt x="9407" y="6666"/>
                  </a:cubicBezTo>
                  <a:lnTo>
                    <a:pt x="11042" y="6299"/>
                  </a:lnTo>
                  <a:close/>
                  <a:moveTo>
                    <a:pt x="3136" y="8067"/>
                  </a:moveTo>
                  <a:cubicBezTo>
                    <a:pt x="3636" y="10002"/>
                    <a:pt x="4637" y="11536"/>
                    <a:pt x="5838" y="12503"/>
                  </a:cubicBezTo>
                  <a:cubicBezTo>
                    <a:pt x="3870" y="11970"/>
                    <a:pt x="2302" y="10469"/>
                    <a:pt x="1668" y="8401"/>
                  </a:cubicBezTo>
                  <a:lnTo>
                    <a:pt x="3136" y="8067"/>
                  </a:lnTo>
                  <a:close/>
                  <a:moveTo>
                    <a:pt x="5538" y="7533"/>
                  </a:moveTo>
                  <a:cubicBezTo>
                    <a:pt x="5905" y="9068"/>
                    <a:pt x="6638" y="11336"/>
                    <a:pt x="7506" y="12503"/>
                  </a:cubicBezTo>
                  <a:cubicBezTo>
                    <a:pt x="6005" y="12070"/>
                    <a:pt x="4537" y="10302"/>
                    <a:pt x="3903" y="7900"/>
                  </a:cubicBezTo>
                  <a:lnTo>
                    <a:pt x="5538" y="7533"/>
                  </a:lnTo>
                  <a:close/>
                  <a:moveTo>
                    <a:pt x="8640" y="6866"/>
                  </a:moveTo>
                  <a:cubicBezTo>
                    <a:pt x="9407" y="10469"/>
                    <a:pt x="9040" y="12503"/>
                    <a:pt x="8707" y="12570"/>
                  </a:cubicBezTo>
                  <a:cubicBezTo>
                    <a:pt x="8697" y="12573"/>
                    <a:pt x="8687" y="12574"/>
                    <a:pt x="8676" y="12574"/>
                  </a:cubicBezTo>
                  <a:cubicBezTo>
                    <a:pt x="8305" y="12574"/>
                    <a:pt x="7148" y="10901"/>
                    <a:pt x="6305" y="7400"/>
                  </a:cubicBezTo>
                  <a:lnTo>
                    <a:pt x="8640" y="6866"/>
                  </a:lnTo>
                  <a:close/>
                  <a:moveTo>
                    <a:pt x="7377" y="1"/>
                  </a:moveTo>
                  <a:cubicBezTo>
                    <a:pt x="6891" y="1"/>
                    <a:pt x="6398" y="53"/>
                    <a:pt x="5905" y="161"/>
                  </a:cubicBezTo>
                  <a:cubicBezTo>
                    <a:pt x="2269" y="995"/>
                    <a:pt x="0" y="4564"/>
                    <a:pt x="834" y="8234"/>
                  </a:cubicBezTo>
                  <a:cubicBezTo>
                    <a:pt x="1553" y="11366"/>
                    <a:pt x="4301" y="13508"/>
                    <a:pt x="7395" y="13508"/>
                  </a:cubicBezTo>
                  <a:cubicBezTo>
                    <a:pt x="7892" y="13508"/>
                    <a:pt x="8399" y="13453"/>
                    <a:pt x="8907" y="13337"/>
                  </a:cubicBezTo>
                  <a:cubicBezTo>
                    <a:pt x="12543" y="12503"/>
                    <a:pt x="14844" y="8901"/>
                    <a:pt x="14010" y="5232"/>
                  </a:cubicBezTo>
                  <a:cubicBezTo>
                    <a:pt x="13290" y="2118"/>
                    <a:pt x="10475" y="1"/>
                    <a:pt x="7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996;p45">
            <a:extLst>
              <a:ext uri="{FF2B5EF4-FFF2-40B4-BE49-F238E27FC236}">
                <a16:creationId xmlns:a16="http://schemas.microsoft.com/office/drawing/2014/main" id="{720BA24A-A183-4491-8D15-1E004ACBF003}"/>
              </a:ext>
            </a:extLst>
          </p:cNvPr>
          <p:cNvGrpSpPr/>
          <p:nvPr/>
        </p:nvGrpSpPr>
        <p:grpSpPr>
          <a:xfrm>
            <a:off x="6736375" y="3442946"/>
            <a:ext cx="1574500" cy="1239225"/>
            <a:chOff x="3141575" y="3733125"/>
            <a:chExt cx="1574500" cy="1239225"/>
          </a:xfrm>
        </p:grpSpPr>
        <p:sp>
          <p:nvSpPr>
            <p:cNvPr id="104" name="Google Shape;1997;p45">
              <a:extLst>
                <a:ext uri="{FF2B5EF4-FFF2-40B4-BE49-F238E27FC236}">
                  <a16:creationId xmlns:a16="http://schemas.microsoft.com/office/drawing/2014/main" id="{F58A15B9-A74E-4689-BF4B-C1998EEE7CCD}"/>
                </a:ext>
              </a:extLst>
            </p:cNvPr>
            <p:cNvSpPr/>
            <p:nvPr/>
          </p:nvSpPr>
          <p:spPr>
            <a:xfrm>
              <a:off x="3625250" y="3806500"/>
              <a:ext cx="607125" cy="197675"/>
            </a:xfrm>
            <a:custGeom>
              <a:avLst/>
              <a:gdLst/>
              <a:ahLst/>
              <a:cxnLst/>
              <a:rect l="l" t="t" r="r" b="b"/>
              <a:pathLst>
                <a:path w="24285" h="7907" extrusionOk="0">
                  <a:moveTo>
                    <a:pt x="20049" y="3336"/>
                  </a:moveTo>
                  <a:cubicBezTo>
                    <a:pt x="20482" y="3336"/>
                    <a:pt x="20816" y="3670"/>
                    <a:pt x="20816" y="4070"/>
                  </a:cubicBezTo>
                  <a:lnTo>
                    <a:pt x="20816" y="4570"/>
                  </a:lnTo>
                  <a:lnTo>
                    <a:pt x="3270" y="4570"/>
                  </a:lnTo>
                  <a:lnTo>
                    <a:pt x="3270" y="4070"/>
                  </a:lnTo>
                  <a:cubicBezTo>
                    <a:pt x="3270" y="3670"/>
                    <a:pt x="3603" y="3336"/>
                    <a:pt x="4004" y="3336"/>
                  </a:cubicBezTo>
                  <a:cubicBezTo>
                    <a:pt x="4337" y="3570"/>
                    <a:pt x="4804" y="3737"/>
                    <a:pt x="5271" y="3737"/>
                  </a:cubicBezTo>
                  <a:lnTo>
                    <a:pt x="18814" y="3737"/>
                  </a:lnTo>
                  <a:cubicBezTo>
                    <a:pt x="19281" y="3737"/>
                    <a:pt x="19715" y="3570"/>
                    <a:pt x="20049" y="3336"/>
                  </a:cubicBezTo>
                  <a:close/>
                  <a:moveTo>
                    <a:pt x="4104" y="1"/>
                  </a:moveTo>
                  <a:cubicBezTo>
                    <a:pt x="1836" y="1"/>
                    <a:pt x="1" y="1835"/>
                    <a:pt x="1" y="4070"/>
                  </a:cubicBezTo>
                  <a:lnTo>
                    <a:pt x="1" y="6238"/>
                  </a:lnTo>
                  <a:cubicBezTo>
                    <a:pt x="1" y="7172"/>
                    <a:pt x="768" y="7906"/>
                    <a:pt x="1669" y="7906"/>
                  </a:cubicBezTo>
                  <a:lnTo>
                    <a:pt x="22617" y="7906"/>
                  </a:lnTo>
                  <a:cubicBezTo>
                    <a:pt x="23518" y="7906"/>
                    <a:pt x="24285" y="7172"/>
                    <a:pt x="24285" y="6238"/>
                  </a:cubicBezTo>
                  <a:lnTo>
                    <a:pt x="24285" y="4070"/>
                  </a:lnTo>
                  <a:cubicBezTo>
                    <a:pt x="24185" y="1835"/>
                    <a:pt x="22350" y="1"/>
                    <a:pt x="20115" y="1"/>
                  </a:cubicBezTo>
                  <a:lnTo>
                    <a:pt x="19281" y="1"/>
                  </a:lnTo>
                  <a:cubicBezTo>
                    <a:pt x="18848" y="1"/>
                    <a:pt x="18481" y="167"/>
                    <a:pt x="18181" y="401"/>
                  </a:cubicBezTo>
                  <a:lnTo>
                    <a:pt x="6005" y="401"/>
                  </a:lnTo>
                  <a:cubicBezTo>
                    <a:pt x="5705" y="167"/>
                    <a:pt x="5338" y="1"/>
                    <a:pt x="4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998;p45">
              <a:extLst>
                <a:ext uri="{FF2B5EF4-FFF2-40B4-BE49-F238E27FC236}">
                  <a16:creationId xmlns:a16="http://schemas.microsoft.com/office/drawing/2014/main" id="{998EE743-A060-4605-9BEC-A80EAF6C8E94}"/>
                </a:ext>
              </a:extLst>
            </p:cNvPr>
            <p:cNvSpPr/>
            <p:nvPr/>
          </p:nvSpPr>
          <p:spPr>
            <a:xfrm>
              <a:off x="3141575" y="3733125"/>
              <a:ext cx="1574500" cy="1239225"/>
            </a:xfrm>
            <a:custGeom>
              <a:avLst/>
              <a:gdLst/>
              <a:ahLst/>
              <a:cxnLst/>
              <a:rect l="l" t="t" r="r" b="b"/>
              <a:pathLst>
                <a:path w="62980" h="49569" extrusionOk="0">
                  <a:moveTo>
                    <a:pt x="37861" y="1735"/>
                  </a:moveTo>
                  <a:cubicBezTo>
                    <a:pt x="38061" y="1735"/>
                    <a:pt x="38228" y="1901"/>
                    <a:pt x="38228" y="2102"/>
                  </a:cubicBezTo>
                  <a:lnTo>
                    <a:pt x="39029" y="2102"/>
                  </a:lnTo>
                  <a:cubicBezTo>
                    <a:pt x="41831" y="2102"/>
                    <a:pt x="44099" y="4403"/>
                    <a:pt x="44099" y="7172"/>
                  </a:cubicBezTo>
                  <a:lnTo>
                    <a:pt x="44099" y="9240"/>
                  </a:lnTo>
                  <a:lnTo>
                    <a:pt x="58376" y="9240"/>
                  </a:lnTo>
                  <a:cubicBezTo>
                    <a:pt x="60010" y="9240"/>
                    <a:pt x="61278" y="10508"/>
                    <a:pt x="61278" y="12142"/>
                  </a:cubicBezTo>
                  <a:lnTo>
                    <a:pt x="61278" y="45132"/>
                  </a:lnTo>
                  <a:lnTo>
                    <a:pt x="61311" y="45132"/>
                  </a:lnTo>
                  <a:cubicBezTo>
                    <a:pt x="61311" y="45666"/>
                    <a:pt x="61144" y="46166"/>
                    <a:pt x="60878" y="46633"/>
                  </a:cubicBezTo>
                  <a:cubicBezTo>
                    <a:pt x="60677" y="46967"/>
                    <a:pt x="60477" y="47201"/>
                    <a:pt x="60177" y="47434"/>
                  </a:cubicBezTo>
                  <a:lnTo>
                    <a:pt x="60144" y="47467"/>
                  </a:lnTo>
                  <a:cubicBezTo>
                    <a:pt x="60044" y="47534"/>
                    <a:pt x="59977" y="47601"/>
                    <a:pt x="59877" y="47634"/>
                  </a:cubicBezTo>
                  <a:cubicBezTo>
                    <a:pt x="59877" y="47634"/>
                    <a:pt x="59843" y="47634"/>
                    <a:pt x="59843" y="47668"/>
                  </a:cubicBezTo>
                  <a:cubicBezTo>
                    <a:pt x="59610" y="47801"/>
                    <a:pt x="59410" y="47868"/>
                    <a:pt x="59210" y="47934"/>
                  </a:cubicBezTo>
                  <a:cubicBezTo>
                    <a:pt x="59176" y="47934"/>
                    <a:pt x="59176" y="47934"/>
                    <a:pt x="59110" y="47968"/>
                  </a:cubicBezTo>
                  <a:cubicBezTo>
                    <a:pt x="59043" y="48001"/>
                    <a:pt x="58976" y="48001"/>
                    <a:pt x="58876" y="48001"/>
                  </a:cubicBezTo>
                  <a:lnTo>
                    <a:pt x="58776" y="48001"/>
                  </a:lnTo>
                  <a:cubicBezTo>
                    <a:pt x="58676" y="48001"/>
                    <a:pt x="58543" y="48034"/>
                    <a:pt x="58442" y="48034"/>
                  </a:cubicBezTo>
                  <a:lnTo>
                    <a:pt x="4504" y="48034"/>
                  </a:lnTo>
                  <a:cubicBezTo>
                    <a:pt x="2869" y="48034"/>
                    <a:pt x="1569" y="46767"/>
                    <a:pt x="1569" y="45132"/>
                  </a:cubicBezTo>
                  <a:lnTo>
                    <a:pt x="1569" y="12109"/>
                  </a:lnTo>
                  <a:lnTo>
                    <a:pt x="1569" y="11775"/>
                  </a:lnTo>
                  <a:lnTo>
                    <a:pt x="1569" y="11675"/>
                  </a:lnTo>
                  <a:cubicBezTo>
                    <a:pt x="1569" y="11608"/>
                    <a:pt x="1635" y="11508"/>
                    <a:pt x="1635" y="11475"/>
                  </a:cubicBezTo>
                  <a:cubicBezTo>
                    <a:pt x="1635" y="11442"/>
                    <a:pt x="1635" y="11408"/>
                    <a:pt x="1669" y="11408"/>
                  </a:cubicBezTo>
                  <a:cubicBezTo>
                    <a:pt x="1669" y="11308"/>
                    <a:pt x="1702" y="11275"/>
                    <a:pt x="1702" y="11175"/>
                  </a:cubicBezTo>
                  <a:cubicBezTo>
                    <a:pt x="1702" y="11141"/>
                    <a:pt x="1735" y="11141"/>
                    <a:pt x="1735" y="11108"/>
                  </a:cubicBezTo>
                  <a:cubicBezTo>
                    <a:pt x="1802" y="11008"/>
                    <a:pt x="1802" y="10975"/>
                    <a:pt x="1835" y="10908"/>
                  </a:cubicBezTo>
                  <a:cubicBezTo>
                    <a:pt x="1835" y="10841"/>
                    <a:pt x="1869" y="10841"/>
                    <a:pt x="1869" y="10808"/>
                  </a:cubicBezTo>
                  <a:cubicBezTo>
                    <a:pt x="1902" y="10741"/>
                    <a:pt x="1969" y="10641"/>
                    <a:pt x="2002" y="10608"/>
                  </a:cubicBezTo>
                  <a:cubicBezTo>
                    <a:pt x="2002" y="10608"/>
                    <a:pt x="2002" y="10574"/>
                    <a:pt x="2036" y="10574"/>
                  </a:cubicBezTo>
                  <a:cubicBezTo>
                    <a:pt x="2536" y="9774"/>
                    <a:pt x="3470" y="9240"/>
                    <a:pt x="4504" y="9240"/>
                  </a:cubicBezTo>
                  <a:lnTo>
                    <a:pt x="18747" y="9240"/>
                  </a:lnTo>
                  <a:lnTo>
                    <a:pt x="18747" y="7172"/>
                  </a:lnTo>
                  <a:cubicBezTo>
                    <a:pt x="18747" y="4403"/>
                    <a:pt x="21049" y="2102"/>
                    <a:pt x="23851" y="2102"/>
                  </a:cubicBezTo>
                  <a:lnTo>
                    <a:pt x="24652" y="2102"/>
                  </a:lnTo>
                  <a:cubicBezTo>
                    <a:pt x="24652" y="1901"/>
                    <a:pt x="24818" y="1735"/>
                    <a:pt x="25019" y="1735"/>
                  </a:cubicBezTo>
                  <a:close/>
                  <a:moveTo>
                    <a:pt x="24985" y="0"/>
                  </a:moveTo>
                  <a:cubicBezTo>
                    <a:pt x="24518" y="0"/>
                    <a:pt x="24118" y="167"/>
                    <a:pt x="23818" y="434"/>
                  </a:cubicBezTo>
                  <a:cubicBezTo>
                    <a:pt x="20148" y="434"/>
                    <a:pt x="17146" y="3436"/>
                    <a:pt x="17146" y="7105"/>
                  </a:cubicBezTo>
                  <a:lnTo>
                    <a:pt x="17146" y="7572"/>
                  </a:lnTo>
                  <a:lnTo>
                    <a:pt x="4471" y="7572"/>
                  </a:lnTo>
                  <a:cubicBezTo>
                    <a:pt x="2936" y="7572"/>
                    <a:pt x="1535" y="8306"/>
                    <a:pt x="701" y="9607"/>
                  </a:cubicBezTo>
                  <a:cubicBezTo>
                    <a:pt x="701" y="9607"/>
                    <a:pt x="668" y="9640"/>
                    <a:pt x="668" y="9674"/>
                  </a:cubicBezTo>
                  <a:cubicBezTo>
                    <a:pt x="601" y="9807"/>
                    <a:pt x="534" y="9874"/>
                    <a:pt x="468" y="10007"/>
                  </a:cubicBezTo>
                  <a:cubicBezTo>
                    <a:pt x="468" y="10074"/>
                    <a:pt x="434" y="10107"/>
                    <a:pt x="434" y="10107"/>
                  </a:cubicBezTo>
                  <a:cubicBezTo>
                    <a:pt x="368" y="10207"/>
                    <a:pt x="334" y="10341"/>
                    <a:pt x="301" y="10441"/>
                  </a:cubicBezTo>
                  <a:cubicBezTo>
                    <a:pt x="301" y="10474"/>
                    <a:pt x="268" y="10508"/>
                    <a:pt x="268" y="10574"/>
                  </a:cubicBezTo>
                  <a:cubicBezTo>
                    <a:pt x="201" y="10674"/>
                    <a:pt x="168" y="10774"/>
                    <a:pt x="168" y="10908"/>
                  </a:cubicBezTo>
                  <a:cubicBezTo>
                    <a:pt x="168" y="10975"/>
                    <a:pt x="134" y="11008"/>
                    <a:pt x="134" y="11041"/>
                  </a:cubicBezTo>
                  <a:cubicBezTo>
                    <a:pt x="101" y="11175"/>
                    <a:pt x="101" y="11308"/>
                    <a:pt x="101" y="11408"/>
                  </a:cubicBezTo>
                  <a:cubicBezTo>
                    <a:pt x="101" y="11442"/>
                    <a:pt x="101" y="11475"/>
                    <a:pt x="34" y="11542"/>
                  </a:cubicBezTo>
                  <a:cubicBezTo>
                    <a:pt x="34" y="11708"/>
                    <a:pt x="1" y="11875"/>
                    <a:pt x="1" y="12042"/>
                  </a:cubicBezTo>
                  <a:lnTo>
                    <a:pt x="1" y="45066"/>
                  </a:lnTo>
                  <a:cubicBezTo>
                    <a:pt x="1" y="47534"/>
                    <a:pt x="2002" y="49569"/>
                    <a:pt x="4504" y="49569"/>
                  </a:cubicBezTo>
                  <a:lnTo>
                    <a:pt x="58476" y="49569"/>
                  </a:lnTo>
                  <a:cubicBezTo>
                    <a:pt x="58643" y="49569"/>
                    <a:pt x="58809" y="49569"/>
                    <a:pt x="59010" y="49536"/>
                  </a:cubicBezTo>
                  <a:lnTo>
                    <a:pt x="59143" y="49536"/>
                  </a:lnTo>
                  <a:cubicBezTo>
                    <a:pt x="59310" y="49502"/>
                    <a:pt x="59410" y="49502"/>
                    <a:pt x="59543" y="49469"/>
                  </a:cubicBezTo>
                  <a:cubicBezTo>
                    <a:pt x="59577" y="49469"/>
                    <a:pt x="59643" y="49402"/>
                    <a:pt x="59677" y="49402"/>
                  </a:cubicBezTo>
                  <a:cubicBezTo>
                    <a:pt x="60010" y="49335"/>
                    <a:pt x="60344" y="49169"/>
                    <a:pt x="60677" y="49002"/>
                  </a:cubicBezTo>
                  <a:cubicBezTo>
                    <a:pt x="60711" y="49002"/>
                    <a:pt x="60711" y="48968"/>
                    <a:pt x="60744" y="48968"/>
                  </a:cubicBezTo>
                  <a:cubicBezTo>
                    <a:pt x="60878" y="48868"/>
                    <a:pt x="61011" y="48802"/>
                    <a:pt x="61178" y="48702"/>
                  </a:cubicBezTo>
                  <a:lnTo>
                    <a:pt x="61211" y="48668"/>
                  </a:lnTo>
                  <a:cubicBezTo>
                    <a:pt x="61678" y="48335"/>
                    <a:pt x="62045" y="47901"/>
                    <a:pt x="62345" y="47401"/>
                  </a:cubicBezTo>
                  <a:cubicBezTo>
                    <a:pt x="62746" y="46700"/>
                    <a:pt x="62979" y="45900"/>
                    <a:pt x="62979" y="45132"/>
                  </a:cubicBezTo>
                  <a:lnTo>
                    <a:pt x="62979" y="12109"/>
                  </a:lnTo>
                  <a:cubicBezTo>
                    <a:pt x="62879" y="9607"/>
                    <a:pt x="60878" y="7572"/>
                    <a:pt x="58376" y="7572"/>
                  </a:cubicBezTo>
                  <a:lnTo>
                    <a:pt x="45700" y="7572"/>
                  </a:lnTo>
                  <a:lnTo>
                    <a:pt x="45700" y="7105"/>
                  </a:lnTo>
                  <a:cubicBezTo>
                    <a:pt x="45700" y="3436"/>
                    <a:pt x="42698" y="434"/>
                    <a:pt x="39029" y="434"/>
                  </a:cubicBezTo>
                  <a:cubicBezTo>
                    <a:pt x="38695" y="167"/>
                    <a:pt x="38295" y="0"/>
                    <a:pt x="378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999;p45">
              <a:extLst>
                <a:ext uri="{FF2B5EF4-FFF2-40B4-BE49-F238E27FC236}">
                  <a16:creationId xmlns:a16="http://schemas.microsoft.com/office/drawing/2014/main" id="{99E96EF3-0D31-405A-8FC7-FE11B15458EC}"/>
                </a:ext>
              </a:extLst>
            </p:cNvPr>
            <p:cNvSpPr/>
            <p:nvPr/>
          </p:nvSpPr>
          <p:spPr>
            <a:xfrm>
              <a:off x="3179950" y="3961600"/>
              <a:ext cx="1494425" cy="971575"/>
            </a:xfrm>
            <a:custGeom>
              <a:avLst/>
              <a:gdLst/>
              <a:ahLst/>
              <a:cxnLst/>
              <a:rect l="l" t="t" r="r" b="b"/>
              <a:pathLst>
                <a:path w="59777" h="38863" extrusionOk="0">
                  <a:moveTo>
                    <a:pt x="2936" y="1"/>
                  </a:moveTo>
                  <a:cubicBezTo>
                    <a:pt x="1301" y="1"/>
                    <a:pt x="0" y="1302"/>
                    <a:pt x="0" y="2936"/>
                  </a:cubicBezTo>
                  <a:lnTo>
                    <a:pt x="0" y="35960"/>
                  </a:lnTo>
                  <a:cubicBezTo>
                    <a:pt x="0" y="37561"/>
                    <a:pt x="1301" y="38862"/>
                    <a:pt x="2936" y="38862"/>
                  </a:cubicBezTo>
                  <a:lnTo>
                    <a:pt x="56841" y="38862"/>
                  </a:lnTo>
                  <a:cubicBezTo>
                    <a:pt x="58475" y="38862"/>
                    <a:pt x="59776" y="37561"/>
                    <a:pt x="59776" y="35960"/>
                  </a:cubicBezTo>
                  <a:lnTo>
                    <a:pt x="59776" y="2936"/>
                  </a:lnTo>
                  <a:cubicBezTo>
                    <a:pt x="59776" y="1335"/>
                    <a:pt x="58475" y="1"/>
                    <a:pt x="56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00;p45">
              <a:extLst>
                <a:ext uri="{FF2B5EF4-FFF2-40B4-BE49-F238E27FC236}">
                  <a16:creationId xmlns:a16="http://schemas.microsoft.com/office/drawing/2014/main" id="{7F93DAB2-C3B4-43BA-AF84-ED1BA1D4A160}"/>
                </a:ext>
              </a:extLst>
            </p:cNvPr>
            <p:cNvSpPr/>
            <p:nvPr/>
          </p:nvSpPr>
          <p:spPr>
            <a:xfrm>
              <a:off x="3179950" y="3977450"/>
              <a:ext cx="1483575" cy="955725"/>
            </a:xfrm>
            <a:custGeom>
              <a:avLst/>
              <a:gdLst/>
              <a:ahLst/>
              <a:cxnLst/>
              <a:rect l="l" t="t" r="r" b="b"/>
              <a:pathLst>
                <a:path w="59343" h="38229" extrusionOk="0">
                  <a:moveTo>
                    <a:pt x="1134" y="1"/>
                  </a:moveTo>
                  <a:cubicBezTo>
                    <a:pt x="467" y="534"/>
                    <a:pt x="0" y="1368"/>
                    <a:pt x="0" y="2302"/>
                  </a:cubicBezTo>
                  <a:lnTo>
                    <a:pt x="0" y="35326"/>
                  </a:lnTo>
                  <a:cubicBezTo>
                    <a:pt x="0" y="36927"/>
                    <a:pt x="1301" y="38228"/>
                    <a:pt x="2936" y="38228"/>
                  </a:cubicBezTo>
                  <a:lnTo>
                    <a:pt x="56841" y="38228"/>
                  </a:lnTo>
                  <a:cubicBezTo>
                    <a:pt x="57875" y="38228"/>
                    <a:pt x="58842" y="37661"/>
                    <a:pt x="59343" y="3682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293B56">
                <a:alpha val="1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01;p45">
              <a:extLst>
                <a:ext uri="{FF2B5EF4-FFF2-40B4-BE49-F238E27FC236}">
                  <a16:creationId xmlns:a16="http://schemas.microsoft.com/office/drawing/2014/main" id="{C0D7DD8E-9AE3-4422-82F4-F02D460AF921}"/>
                </a:ext>
              </a:extLst>
            </p:cNvPr>
            <p:cNvSpPr/>
            <p:nvPr/>
          </p:nvSpPr>
          <p:spPr>
            <a:xfrm>
              <a:off x="4396650" y="3961600"/>
              <a:ext cx="98425" cy="971575"/>
            </a:xfrm>
            <a:custGeom>
              <a:avLst/>
              <a:gdLst/>
              <a:ahLst/>
              <a:cxnLst/>
              <a:rect l="l" t="t" r="r" b="b"/>
              <a:pathLst>
                <a:path w="3937" h="38863" extrusionOk="0">
                  <a:moveTo>
                    <a:pt x="0" y="1"/>
                  </a:moveTo>
                  <a:lnTo>
                    <a:pt x="0" y="38862"/>
                  </a:lnTo>
                  <a:lnTo>
                    <a:pt x="3936" y="38862"/>
                  </a:lnTo>
                  <a:lnTo>
                    <a:pt x="39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02;p45">
              <a:extLst>
                <a:ext uri="{FF2B5EF4-FFF2-40B4-BE49-F238E27FC236}">
                  <a16:creationId xmlns:a16="http://schemas.microsoft.com/office/drawing/2014/main" id="{0B56FECD-69D0-4D2C-BF14-718791BBD9BF}"/>
                </a:ext>
              </a:extLst>
            </p:cNvPr>
            <p:cNvSpPr/>
            <p:nvPr/>
          </p:nvSpPr>
          <p:spPr>
            <a:xfrm>
              <a:off x="3360075" y="3961600"/>
              <a:ext cx="98425" cy="971575"/>
            </a:xfrm>
            <a:custGeom>
              <a:avLst/>
              <a:gdLst/>
              <a:ahLst/>
              <a:cxnLst/>
              <a:rect l="l" t="t" r="r" b="b"/>
              <a:pathLst>
                <a:path w="3937" h="38863" extrusionOk="0">
                  <a:moveTo>
                    <a:pt x="0" y="1"/>
                  </a:moveTo>
                  <a:lnTo>
                    <a:pt x="0" y="38862"/>
                  </a:lnTo>
                  <a:lnTo>
                    <a:pt x="3936" y="38862"/>
                  </a:lnTo>
                  <a:lnTo>
                    <a:pt x="39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03;p45">
              <a:extLst>
                <a:ext uri="{FF2B5EF4-FFF2-40B4-BE49-F238E27FC236}">
                  <a16:creationId xmlns:a16="http://schemas.microsoft.com/office/drawing/2014/main" id="{60D11B6E-9EBA-468E-990B-4BDDA67DF202}"/>
                </a:ext>
              </a:extLst>
            </p:cNvPr>
            <p:cNvSpPr/>
            <p:nvPr/>
          </p:nvSpPr>
          <p:spPr>
            <a:xfrm>
              <a:off x="3609425" y="3783150"/>
              <a:ext cx="636300" cy="178475"/>
            </a:xfrm>
            <a:custGeom>
              <a:avLst/>
              <a:gdLst/>
              <a:ahLst/>
              <a:cxnLst/>
              <a:rect l="l" t="t" r="r" b="b"/>
              <a:pathLst>
                <a:path w="25452" h="7139" extrusionOk="0">
                  <a:moveTo>
                    <a:pt x="5104" y="1"/>
                  </a:moveTo>
                  <a:cubicBezTo>
                    <a:pt x="2302" y="1"/>
                    <a:pt x="0" y="2302"/>
                    <a:pt x="0" y="5104"/>
                  </a:cubicBezTo>
                  <a:lnTo>
                    <a:pt x="0" y="7139"/>
                  </a:lnTo>
                  <a:lnTo>
                    <a:pt x="2802" y="7139"/>
                  </a:lnTo>
                  <a:lnTo>
                    <a:pt x="2802" y="5104"/>
                  </a:lnTo>
                  <a:cubicBezTo>
                    <a:pt x="2802" y="3803"/>
                    <a:pt x="3836" y="2803"/>
                    <a:pt x="5104" y="2803"/>
                  </a:cubicBezTo>
                  <a:lnTo>
                    <a:pt x="20348" y="2803"/>
                  </a:lnTo>
                  <a:cubicBezTo>
                    <a:pt x="21649" y="2803"/>
                    <a:pt x="22650" y="3837"/>
                    <a:pt x="22650" y="5104"/>
                  </a:cubicBezTo>
                  <a:lnTo>
                    <a:pt x="22650" y="7139"/>
                  </a:lnTo>
                  <a:lnTo>
                    <a:pt x="25452" y="7139"/>
                  </a:lnTo>
                  <a:lnTo>
                    <a:pt x="25452" y="5104"/>
                  </a:lnTo>
                  <a:cubicBezTo>
                    <a:pt x="25452" y="2302"/>
                    <a:pt x="23150" y="1"/>
                    <a:pt x="203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04;p45">
              <a:extLst>
                <a:ext uri="{FF2B5EF4-FFF2-40B4-BE49-F238E27FC236}">
                  <a16:creationId xmlns:a16="http://schemas.microsoft.com/office/drawing/2014/main" id="{8AFC56B1-4845-4843-A954-6879ABAE3CEE}"/>
                </a:ext>
              </a:extLst>
            </p:cNvPr>
            <p:cNvSpPr/>
            <p:nvPr/>
          </p:nvSpPr>
          <p:spPr>
            <a:xfrm>
              <a:off x="3757025" y="3773975"/>
              <a:ext cx="341925" cy="88425"/>
            </a:xfrm>
            <a:custGeom>
              <a:avLst/>
              <a:gdLst/>
              <a:ahLst/>
              <a:cxnLst/>
              <a:rect l="l" t="t" r="r" b="b"/>
              <a:pathLst>
                <a:path w="13677" h="3537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lnTo>
                    <a:pt x="0" y="3170"/>
                  </a:lnTo>
                  <a:cubicBezTo>
                    <a:pt x="0" y="3370"/>
                    <a:pt x="167" y="3536"/>
                    <a:pt x="367" y="3536"/>
                  </a:cubicBezTo>
                  <a:lnTo>
                    <a:pt x="13243" y="3536"/>
                  </a:lnTo>
                  <a:cubicBezTo>
                    <a:pt x="13443" y="3536"/>
                    <a:pt x="13610" y="3370"/>
                    <a:pt x="13610" y="3170"/>
                  </a:cubicBezTo>
                  <a:lnTo>
                    <a:pt x="13610" y="368"/>
                  </a:lnTo>
                  <a:cubicBezTo>
                    <a:pt x="13677" y="167"/>
                    <a:pt x="13443" y="1"/>
                    <a:pt x="13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05;p45">
              <a:extLst>
                <a:ext uri="{FF2B5EF4-FFF2-40B4-BE49-F238E27FC236}">
                  <a16:creationId xmlns:a16="http://schemas.microsoft.com/office/drawing/2014/main" id="{A813AF46-0B77-4B39-AE7C-B144A19F6F87}"/>
                </a:ext>
              </a:extLst>
            </p:cNvPr>
            <p:cNvSpPr/>
            <p:nvPr/>
          </p:nvSpPr>
          <p:spPr>
            <a:xfrm>
              <a:off x="4046400" y="4177600"/>
              <a:ext cx="219350" cy="115100"/>
            </a:xfrm>
            <a:custGeom>
              <a:avLst/>
              <a:gdLst/>
              <a:ahLst/>
              <a:cxnLst/>
              <a:rect l="l" t="t" r="r" b="b"/>
              <a:pathLst>
                <a:path w="8774" h="4604" extrusionOk="0">
                  <a:moveTo>
                    <a:pt x="8139" y="0"/>
                  </a:moveTo>
                  <a:lnTo>
                    <a:pt x="0" y="2669"/>
                  </a:lnTo>
                  <a:lnTo>
                    <a:pt x="634" y="4604"/>
                  </a:lnTo>
                  <a:lnTo>
                    <a:pt x="8773" y="193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rgbClr val="E41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06;p45">
              <a:extLst>
                <a:ext uri="{FF2B5EF4-FFF2-40B4-BE49-F238E27FC236}">
                  <a16:creationId xmlns:a16="http://schemas.microsoft.com/office/drawing/2014/main" id="{A0FC2080-13A9-4AFC-B606-D46D021560B0}"/>
                </a:ext>
              </a:extLst>
            </p:cNvPr>
            <p:cNvSpPr/>
            <p:nvPr/>
          </p:nvSpPr>
          <p:spPr>
            <a:xfrm>
              <a:off x="4062250" y="4226800"/>
              <a:ext cx="219325" cy="115100"/>
            </a:xfrm>
            <a:custGeom>
              <a:avLst/>
              <a:gdLst/>
              <a:ahLst/>
              <a:cxnLst/>
              <a:rect l="l" t="t" r="r" b="b"/>
              <a:pathLst>
                <a:path w="8773" h="4604" extrusionOk="0">
                  <a:moveTo>
                    <a:pt x="8106" y="1"/>
                  </a:moveTo>
                  <a:lnTo>
                    <a:pt x="0" y="2669"/>
                  </a:lnTo>
                  <a:lnTo>
                    <a:pt x="634" y="4604"/>
                  </a:lnTo>
                  <a:lnTo>
                    <a:pt x="8773" y="1935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FC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07;p45">
              <a:extLst>
                <a:ext uri="{FF2B5EF4-FFF2-40B4-BE49-F238E27FC236}">
                  <a16:creationId xmlns:a16="http://schemas.microsoft.com/office/drawing/2014/main" id="{3461152B-67F6-4B79-BC0D-CA49EBEB6153}"/>
                </a:ext>
              </a:extLst>
            </p:cNvPr>
            <p:cNvSpPr/>
            <p:nvPr/>
          </p:nvSpPr>
          <p:spPr>
            <a:xfrm>
              <a:off x="4078075" y="4276000"/>
              <a:ext cx="218525" cy="115100"/>
            </a:xfrm>
            <a:custGeom>
              <a:avLst/>
              <a:gdLst/>
              <a:ahLst/>
              <a:cxnLst/>
              <a:rect l="l" t="t" r="r" b="b"/>
              <a:pathLst>
                <a:path w="8741" h="4604" extrusionOk="0">
                  <a:moveTo>
                    <a:pt x="8107" y="1"/>
                  </a:moveTo>
                  <a:lnTo>
                    <a:pt x="1" y="2669"/>
                  </a:lnTo>
                  <a:lnTo>
                    <a:pt x="635" y="4604"/>
                  </a:lnTo>
                  <a:lnTo>
                    <a:pt x="8740" y="1935"/>
                  </a:lnTo>
                  <a:lnTo>
                    <a:pt x="8107" y="1"/>
                  </a:lnTo>
                  <a:close/>
                </a:path>
              </a:pathLst>
            </a:custGeom>
            <a:solidFill>
              <a:srgbClr val="1C7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08;p45">
              <a:extLst>
                <a:ext uri="{FF2B5EF4-FFF2-40B4-BE49-F238E27FC236}">
                  <a16:creationId xmlns:a16="http://schemas.microsoft.com/office/drawing/2014/main" id="{19E10352-2BA0-460C-A3F3-8A1FEF609DA7}"/>
                </a:ext>
              </a:extLst>
            </p:cNvPr>
            <p:cNvSpPr/>
            <p:nvPr/>
          </p:nvSpPr>
          <p:spPr>
            <a:xfrm>
              <a:off x="4034725" y="4167975"/>
              <a:ext cx="273550" cy="233150"/>
            </a:xfrm>
            <a:custGeom>
              <a:avLst/>
              <a:gdLst/>
              <a:ahLst/>
              <a:cxnLst/>
              <a:rect l="l" t="t" r="r" b="b"/>
              <a:pathLst>
                <a:path w="10942" h="9326" extrusionOk="0">
                  <a:moveTo>
                    <a:pt x="8606" y="385"/>
                  </a:moveTo>
                  <a:lnTo>
                    <a:pt x="9240" y="2354"/>
                  </a:lnTo>
                  <a:lnTo>
                    <a:pt x="9841" y="4288"/>
                  </a:lnTo>
                  <a:lnTo>
                    <a:pt x="10474" y="6256"/>
                  </a:lnTo>
                  <a:lnTo>
                    <a:pt x="2335" y="8925"/>
                  </a:lnTo>
                  <a:lnTo>
                    <a:pt x="1735" y="6957"/>
                  </a:lnTo>
                  <a:lnTo>
                    <a:pt x="1101" y="5022"/>
                  </a:lnTo>
                  <a:lnTo>
                    <a:pt x="467" y="3054"/>
                  </a:lnTo>
                  <a:lnTo>
                    <a:pt x="8606" y="385"/>
                  </a:lnTo>
                  <a:close/>
                  <a:moveTo>
                    <a:pt x="8586" y="1"/>
                  </a:moveTo>
                  <a:cubicBezTo>
                    <a:pt x="8547" y="1"/>
                    <a:pt x="8509" y="7"/>
                    <a:pt x="8473" y="19"/>
                  </a:cubicBezTo>
                  <a:lnTo>
                    <a:pt x="334" y="2687"/>
                  </a:lnTo>
                  <a:cubicBezTo>
                    <a:pt x="134" y="2754"/>
                    <a:pt x="0" y="2954"/>
                    <a:pt x="100" y="3187"/>
                  </a:cubicBezTo>
                  <a:lnTo>
                    <a:pt x="701" y="5122"/>
                  </a:lnTo>
                  <a:lnTo>
                    <a:pt x="1335" y="7090"/>
                  </a:lnTo>
                  <a:lnTo>
                    <a:pt x="1968" y="9058"/>
                  </a:lnTo>
                  <a:cubicBezTo>
                    <a:pt x="2019" y="9212"/>
                    <a:pt x="2168" y="9326"/>
                    <a:pt x="2325" y="9326"/>
                  </a:cubicBezTo>
                  <a:cubicBezTo>
                    <a:pt x="2373" y="9326"/>
                    <a:pt x="2422" y="9315"/>
                    <a:pt x="2469" y="9292"/>
                  </a:cubicBezTo>
                  <a:lnTo>
                    <a:pt x="10608" y="6623"/>
                  </a:lnTo>
                  <a:cubicBezTo>
                    <a:pt x="10808" y="6557"/>
                    <a:pt x="10941" y="6356"/>
                    <a:pt x="10841" y="6123"/>
                  </a:cubicBezTo>
                  <a:lnTo>
                    <a:pt x="10208" y="4188"/>
                  </a:lnTo>
                  <a:lnTo>
                    <a:pt x="9607" y="2220"/>
                  </a:lnTo>
                  <a:lnTo>
                    <a:pt x="8973" y="252"/>
                  </a:lnTo>
                  <a:cubicBezTo>
                    <a:pt x="8946" y="115"/>
                    <a:pt x="8762" y="1"/>
                    <a:pt x="85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09;p45">
              <a:extLst>
                <a:ext uri="{FF2B5EF4-FFF2-40B4-BE49-F238E27FC236}">
                  <a16:creationId xmlns:a16="http://schemas.microsoft.com/office/drawing/2014/main" id="{7299FF14-5E24-4D43-A144-509E70D59185}"/>
                </a:ext>
              </a:extLst>
            </p:cNvPr>
            <p:cNvSpPr/>
            <p:nvPr/>
          </p:nvSpPr>
          <p:spPr>
            <a:xfrm>
              <a:off x="3505175" y="4425275"/>
              <a:ext cx="411150" cy="406150"/>
            </a:xfrm>
            <a:custGeom>
              <a:avLst/>
              <a:gdLst/>
              <a:ahLst/>
              <a:cxnLst/>
              <a:rect l="l" t="t" r="r" b="b"/>
              <a:pathLst>
                <a:path w="16446" h="16246" extrusionOk="0">
                  <a:moveTo>
                    <a:pt x="10808" y="1"/>
                  </a:moveTo>
                  <a:cubicBezTo>
                    <a:pt x="10741" y="1"/>
                    <a:pt x="10641" y="67"/>
                    <a:pt x="10608" y="101"/>
                  </a:cubicBezTo>
                  <a:cubicBezTo>
                    <a:pt x="10441" y="234"/>
                    <a:pt x="7406" y="2402"/>
                    <a:pt x="6705" y="8373"/>
                  </a:cubicBezTo>
                  <a:cubicBezTo>
                    <a:pt x="6172" y="6439"/>
                    <a:pt x="5171" y="4070"/>
                    <a:pt x="3503" y="2402"/>
                  </a:cubicBezTo>
                  <a:cubicBezTo>
                    <a:pt x="3436" y="2302"/>
                    <a:pt x="3336" y="2269"/>
                    <a:pt x="3236" y="2269"/>
                  </a:cubicBezTo>
                  <a:lnTo>
                    <a:pt x="3103" y="2269"/>
                  </a:lnTo>
                  <a:cubicBezTo>
                    <a:pt x="2969" y="2302"/>
                    <a:pt x="2836" y="2436"/>
                    <a:pt x="2836" y="2602"/>
                  </a:cubicBezTo>
                  <a:cubicBezTo>
                    <a:pt x="2802" y="2769"/>
                    <a:pt x="2302" y="6272"/>
                    <a:pt x="3837" y="9441"/>
                  </a:cubicBezTo>
                  <a:cubicBezTo>
                    <a:pt x="2802" y="8640"/>
                    <a:pt x="1635" y="7840"/>
                    <a:pt x="601" y="7306"/>
                  </a:cubicBezTo>
                  <a:cubicBezTo>
                    <a:pt x="534" y="7272"/>
                    <a:pt x="467" y="7272"/>
                    <a:pt x="434" y="7272"/>
                  </a:cubicBezTo>
                  <a:cubicBezTo>
                    <a:pt x="334" y="7272"/>
                    <a:pt x="267" y="7306"/>
                    <a:pt x="167" y="7339"/>
                  </a:cubicBezTo>
                  <a:cubicBezTo>
                    <a:pt x="34" y="7473"/>
                    <a:pt x="0" y="7639"/>
                    <a:pt x="34" y="7773"/>
                  </a:cubicBezTo>
                  <a:cubicBezTo>
                    <a:pt x="101" y="7940"/>
                    <a:pt x="1201" y="11042"/>
                    <a:pt x="4203" y="12610"/>
                  </a:cubicBezTo>
                  <a:cubicBezTo>
                    <a:pt x="3603" y="12676"/>
                    <a:pt x="2936" y="12810"/>
                    <a:pt x="2302" y="13010"/>
                  </a:cubicBezTo>
                  <a:cubicBezTo>
                    <a:pt x="2135" y="13043"/>
                    <a:pt x="2035" y="13210"/>
                    <a:pt x="2002" y="13343"/>
                  </a:cubicBezTo>
                  <a:cubicBezTo>
                    <a:pt x="2002" y="13510"/>
                    <a:pt x="2102" y="13677"/>
                    <a:pt x="2202" y="13710"/>
                  </a:cubicBezTo>
                  <a:cubicBezTo>
                    <a:pt x="2269" y="13777"/>
                    <a:pt x="3603" y="14378"/>
                    <a:pt x="4971" y="14378"/>
                  </a:cubicBezTo>
                  <a:cubicBezTo>
                    <a:pt x="5338" y="14378"/>
                    <a:pt x="5738" y="14344"/>
                    <a:pt x="6038" y="14211"/>
                  </a:cubicBezTo>
                  <a:lnTo>
                    <a:pt x="6038" y="14211"/>
                  </a:lnTo>
                  <a:lnTo>
                    <a:pt x="5705" y="15412"/>
                  </a:lnTo>
                  <a:cubicBezTo>
                    <a:pt x="5671" y="15545"/>
                    <a:pt x="5705" y="15779"/>
                    <a:pt x="5838" y="15879"/>
                  </a:cubicBezTo>
                  <a:cubicBezTo>
                    <a:pt x="6005" y="16112"/>
                    <a:pt x="6305" y="16246"/>
                    <a:pt x="6605" y="16246"/>
                  </a:cubicBezTo>
                  <a:cubicBezTo>
                    <a:pt x="6672" y="16246"/>
                    <a:pt x="6805" y="16246"/>
                    <a:pt x="6872" y="16179"/>
                  </a:cubicBezTo>
                  <a:cubicBezTo>
                    <a:pt x="7039" y="16145"/>
                    <a:pt x="7172" y="15979"/>
                    <a:pt x="7272" y="15812"/>
                  </a:cubicBezTo>
                  <a:lnTo>
                    <a:pt x="7606" y="14644"/>
                  </a:lnTo>
                  <a:cubicBezTo>
                    <a:pt x="8707" y="15979"/>
                    <a:pt x="10975" y="16246"/>
                    <a:pt x="11108" y="16246"/>
                  </a:cubicBezTo>
                  <a:lnTo>
                    <a:pt x="11142" y="16246"/>
                  </a:lnTo>
                  <a:cubicBezTo>
                    <a:pt x="11275" y="16246"/>
                    <a:pt x="11442" y="16145"/>
                    <a:pt x="11475" y="16012"/>
                  </a:cubicBezTo>
                  <a:cubicBezTo>
                    <a:pt x="11575" y="15879"/>
                    <a:pt x="11509" y="15678"/>
                    <a:pt x="11442" y="15545"/>
                  </a:cubicBezTo>
                  <a:cubicBezTo>
                    <a:pt x="11008" y="15045"/>
                    <a:pt x="10508" y="14611"/>
                    <a:pt x="10008" y="14177"/>
                  </a:cubicBezTo>
                  <a:cubicBezTo>
                    <a:pt x="10241" y="14177"/>
                    <a:pt x="10441" y="14211"/>
                    <a:pt x="10675" y="14211"/>
                  </a:cubicBezTo>
                  <a:cubicBezTo>
                    <a:pt x="13744" y="14211"/>
                    <a:pt x="16012" y="12409"/>
                    <a:pt x="16145" y="12343"/>
                  </a:cubicBezTo>
                  <a:cubicBezTo>
                    <a:pt x="16279" y="12276"/>
                    <a:pt x="16312" y="12109"/>
                    <a:pt x="16279" y="11942"/>
                  </a:cubicBezTo>
                  <a:cubicBezTo>
                    <a:pt x="16245" y="11776"/>
                    <a:pt x="16112" y="11676"/>
                    <a:pt x="15945" y="11642"/>
                  </a:cubicBezTo>
                  <a:cubicBezTo>
                    <a:pt x="15578" y="11609"/>
                    <a:pt x="15145" y="11609"/>
                    <a:pt x="14678" y="11609"/>
                  </a:cubicBezTo>
                  <a:cubicBezTo>
                    <a:pt x="13810" y="11609"/>
                    <a:pt x="12910" y="11642"/>
                    <a:pt x="12009" y="11709"/>
                  </a:cubicBezTo>
                  <a:cubicBezTo>
                    <a:pt x="14911" y="9908"/>
                    <a:pt x="16312" y="6639"/>
                    <a:pt x="16379" y="6472"/>
                  </a:cubicBezTo>
                  <a:cubicBezTo>
                    <a:pt x="16446" y="6338"/>
                    <a:pt x="16446" y="6172"/>
                    <a:pt x="16345" y="6072"/>
                  </a:cubicBezTo>
                  <a:cubicBezTo>
                    <a:pt x="16279" y="5972"/>
                    <a:pt x="16145" y="5938"/>
                    <a:pt x="16045" y="5938"/>
                  </a:cubicBezTo>
                  <a:lnTo>
                    <a:pt x="15979" y="5938"/>
                  </a:lnTo>
                  <a:cubicBezTo>
                    <a:pt x="13644" y="6472"/>
                    <a:pt x="11575" y="7973"/>
                    <a:pt x="10074" y="9307"/>
                  </a:cubicBezTo>
                  <a:cubicBezTo>
                    <a:pt x="12676" y="3903"/>
                    <a:pt x="11275" y="401"/>
                    <a:pt x="11175" y="234"/>
                  </a:cubicBezTo>
                  <a:cubicBezTo>
                    <a:pt x="11142" y="101"/>
                    <a:pt x="11042" y="1"/>
                    <a:pt x="109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10;p45">
              <a:extLst>
                <a:ext uri="{FF2B5EF4-FFF2-40B4-BE49-F238E27FC236}">
                  <a16:creationId xmlns:a16="http://schemas.microsoft.com/office/drawing/2014/main" id="{31C28891-C2F7-480A-9C20-8D42E954CD5E}"/>
                </a:ext>
              </a:extLst>
            </p:cNvPr>
            <p:cNvSpPr/>
            <p:nvPr/>
          </p:nvSpPr>
          <p:spPr>
            <a:xfrm>
              <a:off x="3515175" y="4435275"/>
              <a:ext cx="390300" cy="384475"/>
            </a:xfrm>
            <a:custGeom>
              <a:avLst/>
              <a:gdLst/>
              <a:ahLst/>
              <a:cxnLst/>
              <a:rect l="l" t="t" r="r" b="b"/>
              <a:pathLst>
                <a:path w="15612" h="15379" extrusionOk="0">
                  <a:moveTo>
                    <a:pt x="10408" y="1"/>
                  </a:moveTo>
                  <a:lnTo>
                    <a:pt x="10408" y="1"/>
                  </a:lnTo>
                  <a:cubicBezTo>
                    <a:pt x="10408" y="1"/>
                    <a:pt x="6205" y="2903"/>
                    <a:pt x="6605" y="11509"/>
                  </a:cubicBezTo>
                  <a:cubicBezTo>
                    <a:pt x="6605" y="11509"/>
                    <a:pt x="6038" y="5505"/>
                    <a:pt x="2836" y="2236"/>
                  </a:cubicBezTo>
                  <a:lnTo>
                    <a:pt x="2836" y="2236"/>
                  </a:lnTo>
                  <a:cubicBezTo>
                    <a:pt x="2836" y="2236"/>
                    <a:pt x="1936" y="7840"/>
                    <a:pt x="5505" y="11176"/>
                  </a:cubicBezTo>
                  <a:cubicBezTo>
                    <a:pt x="4404" y="10242"/>
                    <a:pt x="1935" y="8240"/>
                    <a:pt x="1" y="7206"/>
                  </a:cubicBezTo>
                  <a:lnTo>
                    <a:pt x="1" y="7206"/>
                  </a:lnTo>
                  <a:cubicBezTo>
                    <a:pt x="1" y="7206"/>
                    <a:pt x="1569" y="11743"/>
                    <a:pt x="6005" y="12443"/>
                  </a:cubicBezTo>
                  <a:cubicBezTo>
                    <a:pt x="6005" y="12443"/>
                    <a:pt x="5857" y="12436"/>
                    <a:pt x="5607" y="12436"/>
                  </a:cubicBezTo>
                  <a:cubicBezTo>
                    <a:pt x="4896" y="12436"/>
                    <a:pt x="3358" y="12491"/>
                    <a:pt x="2002" y="12910"/>
                  </a:cubicBezTo>
                  <a:cubicBezTo>
                    <a:pt x="2002" y="12910"/>
                    <a:pt x="3253" y="13528"/>
                    <a:pt x="4529" y="13528"/>
                  </a:cubicBezTo>
                  <a:cubicBezTo>
                    <a:pt x="5151" y="13528"/>
                    <a:pt x="5780" y="13381"/>
                    <a:pt x="6272" y="12943"/>
                  </a:cubicBezTo>
                  <a:lnTo>
                    <a:pt x="6272" y="12943"/>
                  </a:lnTo>
                  <a:lnTo>
                    <a:pt x="5705" y="15045"/>
                  </a:lnTo>
                  <a:cubicBezTo>
                    <a:pt x="5705" y="15078"/>
                    <a:pt x="5705" y="15112"/>
                    <a:pt x="5738" y="15178"/>
                  </a:cubicBezTo>
                  <a:cubicBezTo>
                    <a:pt x="5862" y="15302"/>
                    <a:pt x="6004" y="15371"/>
                    <a:pt x="6164" y="15371"/>
                  </a:cubicBezTo>
                  <a:cubicBezTo>
                    <a:pt x="6220" y="15371"/>
                    <a:pt x="6278" y="15362"/>
                    <a:pt x="6339" y="15345"/>
                  </a:cubicBezTo>
                  <a:cubicBezTo>
                    <a:pt x="6372" y="15345"/>
                    <a:pt x="6405" y="15278"/>
                    <a:pt x="6405" y="15245"/>
                  </a:cubicBezTo>
                  <a:lnTo>
                    <a:pt x="7006" y="13177"/>
                  </a:lnTo>
                  <a:cubicBezTo>
                    <a:pt x="7539" y="15045"/>
                    <a:pt x="10675" y="15379"/>
                    <a:pt x="10675" y="15379"/>
                  </a:cubicBezTo>
                  <a:cubicBezTo>
                    <a:pt x="9441" y="13911"/>
                    <a:pt x="7540" y="12844"/>
                    <a:pt x="7539" y="12843"/>
                  </a:cubicBezTo>
                  <a:lnTo>
                    <a:pt x="7539" y="12843"/>
                  </a:lnTo>
                  <a:cubicBezTo>
                    <a:pt x="8476" y="13266"/>
                    <a:pt x="9397" y="13428"/>
                    <a:pt x="10259" y="13428"/>
                  </a:cubicBezTo>
                  <a:cubicBezTo>
                    <a:pt x="13144" y="13428"/>
                    <a:pt x="15378" y="11609"/>
                    <a:pt x="15378" y="11609"/>
                  </a:cubicBezTo>
                  <a:cubicBezTo>
                    <a:pt x="15008" y="11582"/>
                    <a:pt x="14613" y="11569"/>
                    <a:pt x="14204" y="11569"/>
                  </a:cubicBezTo>
                  <a:cubicBezTo>
                    <a:pt x="12143" y="11569"/>
                    <a:pt x="9748" y="11876"/>
                    <a:pt x="8607" y="12043"/>
                  </a:cubicBezTo>
                  <a:cubicBezTo>
                    <a:pt x="13410" y="11075"/>
                    <a:pt x="15612" y="5905"/>
                    <a:pt x="15612" y="5905"/>
                  </a:cubicBezTo>
                  <a:lnTo>
                    <a:pt x="15612" y="5905"/>
                  </a:lnTo>
                  <a:cubicBezTo>
                    <a:pt x="11175" y="6939"/>
                    <a:pt x="7506" y="11743"/>
                    <a:pt x="7506" y="11743"/>
                  </a:cubicBezTo>
                  <a:cubicBezTo>
                    <a:pt x="12409" y="4704"/>
                    <a:pt x="10408" y="1"/>
                    <a:pt x="104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11;p45">
              <a:extLst>
                <a:ext uri="{FF2B5EF4-FFF2-40B4-BE49-F238E27FC236}">
                  <a16:creationId xmlns:a16="http://schemas.microsoft.com/office/drawing/2014/main" id="{83AABFF4-9DE9-407A-A8D0-1237D7943291}"/>
                </a:ext>
              </a:extLst>
            </p:cNvPr>
            <p:cNvSpPr/>
            <p:nvPr/>
          </p:nvSpPr>
          <p:spPr>
            <a:xfrm>
              <a:off x="3665300" y="4435275"/>
              <a:ext cx="240175" cy="385300"/>
            </a:xfrm>
            <a:custGeom>
              <a:avLst/>
              <a:gdLst/>
              <a:ahLst/>
              <a:cxnLst/>
              <a:rect l="l" t="t" r="r" b="b"/>
              <a:pathLst>
                <a:path w="9607" h="15412" extrusionOk="0">
                  <a:moveTo>
                    <a:pt x="4403" y="1"/>
                  </a:moveTo>
                  <a:lnTo>
                    <a:pt x="0" y="15412"/>
                  </a:lnTo>
                  <a:cubicBezTo>
                    <a:pt x="67" y="15412"/>
                    <a:pt x="200" y="15412"/>
                    <a:pt x="267" y="15379"/>
                  </a:cubicBezTo>
                  <a:cubicBezTo>
                    <a:pt x="334" y="15379"/>
                    <a:pt x="367" y="15345"/>
                    <a:pt x="367" y="15278"/>
                  </a:cubicBezTo>
                  <a:lnTo>
                    <a:pt x="934" y="13210"/>
                  </a:lnTo>
                  <a:cubicBezTo>
                    <a:pt x="1501" y="15078"/>
                    <a:pt x="4603" y="15412"/>
                    <a:pt x="4603" y="15412"/>
                  </a:cubicBezTo>
                  <a:cubicBezTo>
                    <a:pt x="3403" y="13944"/>
                    <a:pt x="1501" y="12877"/>
                    <a:pt x="1501" y="12877"/>
                  </a:cubicBezTo>
                  <a:lnTo>
                    <a:pt x="1501" y="12877"/>
                  </a:lnTo>
                  <a:cubicBezTo>
                    <a:pt x="2421" y="13266"/>
                    <a:pt x="3324" y="13416"/>
                    <a:pt x="4171" y="13416"/>
                  </a:cubicBezTo>
                  <a:cubicBezTo>
                    <a:pt x="7104" y="13416"/>
                    <a:pt x="9373" y="11609"/>
                    <a:pt x="9373" y="11609"/>
                  </a:cubicBezTo>
                  <a:cubicBezTo>
                    <a:pt x="9003" y="11582"/>
                    <a:pt x="8608" y="11569"/>
                    <a:pt x="8199" y="11569"/>
                  </a:cubicBezTo>
                  <a:cubicBezTo>
                    <a:pt x="6138" y="11569"/>
                    <a:pt x="3743" y="11876"/>
                    <a:pt x="2602" y="12043"/>
                  </a:cubicBezTo>
                  <a:cubicBezTo>
                    <a:pt x="7405" y="11075"/>
                    <a:pt x="9607" y="5905"/>
                    <a:pt x="9607" y="5905"/>
                  </a:cubicBezTo>
                  <a:lnTo>
                    <a:pt x="9607" y="5905"/>
                  </a:lnTo>
                  <a:cubicBezTo>
                    <a:pt x="5170" y="6939"/>
                    <a:pt x="1501" y="11743"/>
                    <a:pt x="1501" y="11743"/>
                  </a:cubicBezTo>
                  <a:cubicBezTo>
                    <a:pt x="6404" y="4704"/>
                    <a:pt x="4403" y="1"/>
                    <a:pt x="4403" y="1"/>
                  </a:cubicBezTo>
                  <a:close/>
                </a:path>
              </a:pathLst>
            </a:custGeom>
            <a:solidFill>
              <a:srgbClr val="293B56">
                <a:alpha val="1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12;p45">
              <a:extLst>
                <a:ext uri="{FF2B5EF4-FFF2-40B4-BE49-F238E27FC236}">
                  <a16:creationId xmlns:a16="http://schemas.microsoft.com/office/drawing/2014/main" id="{C3CB727A-EA3B-4F91-B97B-7AAADE6CBB68}"/>
                </a:ext>
              </a:extLst>
            </p:cNvPr>
            <p:cNvSpPr/>
            <p:nvPr/>
          </p:nvSpPr>
          <p:spPr>
            <a:xfrm>
              <a:off x="4078925" y="4612075"/>
              <a:ext cx="246025" cy="253550"/>
            </a:xfrm>
            <a:custGeom>
              <a:avLst/>
              <a:gdLst/>
              <a:ahLst/>
              <a:cxnLst/>
              <a:rect l="l" t="t" r="r" b="b"/>
              <a:pathLst>
                <a:path w="9841" h="10142" extrusionOk="0">
                  <a:moveTo>
                    <a:pt x="3336" y="1"/>
                  </a:moveTo>
                  <a:lnTo>
                    <a:pt x="3036" y="3536"/>
                  </a:lnTo>
                  <a:lnTo>
                    <a:pt x="0" y="5304"/>
                  </a:lnTo>
                  <a:lnTo>
                    <a:pt x="3236" y="6672"/>
                  </a:lnTo>
                  <a:lnTo>
                    <a:pt x="4003" y="10141"/>
                  </a:lnTo>
                  <a:lnTo>
                    <a:pt x="6305" y="7473"/>
                  </a:lnTo>
                  <a:lnTo>
                    <a:pt x="9841" y="7840"/>
                  </a:lnTo>
                  <a:lnTo>
                    <a:pt x="8006" y="4804"/>
                  </a:lnTo>
                  <a:lnTo>
                    <a:pt x="9407" y="1535"/>
                  </a:lnTo>
                  <a:lnTo>
                    <a:pt x="5938" y="2369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13;p45">
              <a:extLst>
                <a:ext uri="{FF2B5EF4-FFF2-40B4-BE49-F238E27FC236}">
                  <a16:creationId xmlns:a16="http://schemas.microsoft.com/office/drawing/2014/main" id="{062C60F7-2D4A-4CB9-BCB8-B62B84DCF4EF}"/>
                </a:ext>
              </a:extLst>
            </p:cNvPr>
            <p:cNvSpPr/>
            <p:nvPr/>
          </p:nvSpPr>
          <p:spPr>
            <a:xfrm>
              <a:off x="4069750" y="4603750"/>
              <a:ext cx="265200" cy="273550"/>
            </a:xfrm>
            <a:custGeom>
              <a:avLst/>
              <a:gdLst/>
              <a:ahLst/>
              <a:cxnLst/>
              <a:rect l="l" t="t" r="r" b="b"/>
              <a:pathLst>
                <a:path w="10608" h="10942" extrusionOk="0">
                  <a:moveTo>
                    <a:pt x="3703" y="334"/>
                  </a:moveTo>
                  <a:lnTo>
                    <a:pt x="6305" y="2702"/>
                  </a:lnTo>
                  <a:lnTo>
                    <a:pt x="9774" y="1868"/>
                  </a:lnTo>
                  <a:lnTo>
                    <a:pt x="8340" y="5137"/>
                  </a:lnTo>
                  <a:lnTo>
                    <a:pt x="10141" y="8173"/>
                  </a:lnTo>
                  <a:lnTo>
                    <a:pt x="10141" y="8173"/>
                  </a:lnTo>
                  <a:lnTo>
                    <a:pt x="6672" y="7806"/>
                  </a:lnTo>
                  <a:lnTo>
                    <a:pt x="4370" y="10508"/>
                  </a:lnTo>
                  <a:lnTo>
                    <a:pt x="3603" y="7038"/>
                  </a:lnTo>
                  <a:lnTo>
                    <a:pt x="334" y="5671"/>
                  </a:lnTo>
                  <a:lnTo>
                    <a:pt x="3403" y="3869"/>
                  </a:lnTo>
                  <a:lnTo>
                    <a:pt x="3703" y="334"/>
                  </a:lnTo>
                  <a:close/>
                  <a:moveTo>
                    <a:pt x="3736" y="0"/>
                  </a:moveTo>
                  <a:cubicBezTo>
                    <a:pt x="3703" y="0"/>
                    <a:pt x="3670" y="0"/>
                    <a:pt x="3569" y="33"/>
                  </a:cubicBezTo>
                  <a:cubicBezTo>
                    <a:pt x="3436" y="100"/>
                    <a:pt x="3336" y="200"/>
                    <a:pt x="3336" y="367"/>
                  </a:cubicBezTo>
                  <a:lnTo>
                    <a:pt x="3069" y="3703"/>
                  </a:lnTo>
                  <a:lnTo>
                    <a:pt x="200" y="5371"/>
                  </a:lnTo>
                  <a:cubicBezTo>
                    <a:pt x="67" y="5471"/>
                    <a:pt x="0" y="5604"/>
                    <a:pt x="0" y="5771"/>
                  </a:cubicBezTo>
                  <a:cubicBezTo>
                    <a:pt x="0" y="5904"/>
                    <a:pt x="67" y="6038"/>
                    <a:pt x="234" y="6104"/>
                  </a:cubicBezTo>
                  <a:lnTo>
                    <a:pt x="3336" y="7372"/>
                  </a:lnTo>
                  <a:lnTo>
                    <a:pt x="4036" y="10641"/>
                  </a:lnTo>
                  <a:cubicBezTo>
                    <a:pt x="4070" y="10808"/>
                    <a:pt x="4170" y="10874"/>
                    <a:pt x="4303" y="10941"/>
                  </a:cubicBezTo>
                  <a:lnTo>
                    <a:pt x="4403" y="10941"/>
                  </a:lnTo>
                  <a:cubicBezTo>
                    <a:pt x="4537" y="10941"/>
                    <a:pt x="4604" y="10874"/>
                    <a:pt x="4704" y="10808"/>
                  </a:cubicBezTo>
                  <a:lnTo>
                    <a:pt x="6872" y="8273"/>
                  </a:lnTo>
                  <a:lnTo>
                    <a:pt x="10208" y="8606"/>
                  </a:lnTo>
                  <a:lnTo>
                    <a:pt x="10241" y="8606"/>
                  </a:lnTo>
                  <a:cubicBezTo>
                    <a:pt x="10374" y="8606"/>
                    <a:pt x="10474" y="8506"/>
                    <a:pt x="10574" y="8439"/>
                  </a:cubicBezTo>
                  <a:cubicBezTo>
                    <a:pt x="10608" y="8273"/>
                    <a:pt x="10608" y="8106"/>
                    <a:pt x="10541" y="7972"/>
                  </a:cubicBezTo>
                  <a:lnTo>
                    <a:pt x="8773" y="5137"/>
                  </a:lnTo>
                  <a:lnTo>
                    <a:pt x="10174" y="2068"/>
                  </a:lnTo>
                  <a:cubicBezTo>
                    <a:pt x="10208" y="1968"/>
                    <a:pt x="10208" y="1801"/>
                    <a:pt x="10107" y="1668"/>
                  </a:cubicBezTo>
                  <a:cubicBezTo>
                    <a:pt x="10041" y="1601"/>
                    <a:pt x="9907" y="1534"/>
                    <a:pt x="9841" y="1534"/>
                  </a:cubicBezTo>
                  <a:lnTo>
                    <a:pt x="9741" y="1534"/>
                  </a:lnTo>
                  <a:lnTo>
                    <a:pt x="6505" y="2335"/>
                  </a:lnTo>
                  <a:lnTo>
                    <a:pt x="4003" y="67"/>
                  </a:lnTo>
                  <a:cubicBezTo>
                    <a:pt x="3903" y="0"/>
                    <a:pt x="3836" y="0"/>
                    <a:pt x="3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14;p45">
              <a:extLst>
                <a:ext uri="{FF2B5EF4-FFF2-40B4-BE49-F238E27FC236}">
                  <a16:creationId xmlns:a16="http://schemas.microsoft.com/office/drawing/2014/main" id="{B1ECAF6A-4011-4775-8F97-E66E8A0C1A2A}"/>
                </a:ext>
              </a:extLst>
            </p:cNvPr>
            <p:cNvSpPr/>
            <p:nvPr/>
          </p:nvSpPr>
          <p:spPr>
            <a:xfrm>
              <a:off x="3701975" y="4031700"/>
              <a:ext cx="201850" cy="183425"/>
            </a:xfrm>
            <a:custGeom>
              <a:avLst/>
              <a:gdLst/>
              <a:ahLst/>
              <a:cxnLst/>
              <a:rect l="l" t="t" r="r" b="b"/>
              <a:pathLst>
                <a:path w="8074" h="7337" extrusionOk="0">
                  <a:moveTo>
                    <a:pt x="4022" y="0"/>
                  </a:moveTo>
                  <a:cubicBezTo>
                    <a:pt x="3742" y="0"/>
                    <a:pt x="3456" y="32"/>
                    <a:pt x="3170" y="99"/>
                  </a:cubicBezTo>
                  <a:cubicBezTo>
                    <a:pt x="1202" y="566"/>
                    <a:pt x="1" y="2534"/>
                    <a:pt x="468" y="4502"/>
                  </a:cubicBezTo>
                  <a:cubicBezTo>
                    <a:pt x="839" y="6189"/>
                    <a:pt x="2362" y="7336"/>
                    <a:pt x="4029" y="7336"/>
                  </a:cubicBezTo>
                  <a:cubicBezTo>
                    <a:pt x="4307" y="7336"/>
                    <a:pt x="4589" y="7304"/>
                    <a:pt x="4871" y="7237"/>
                  </a:cubicBezTo>
                  <a:cubicBezTo>
                    <a:pt x="6839" y="6770"/>
                    <a:pt x="8073" y="4802"/>
                    <a:pt x="7606" y="2834"/>
                  </a:cubicBezTo>
                  <a:cubicBezTo>
                    <a:pt x="7206" y="1148"/>
                    <a:pt x="5704" y="0"/>
                    <a:pt x="4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15;p45">
              <a:extLst>
                <a:ext uri="{FF2B5EF4-FFF2-40B4-BE49-F238E27FC236}">
                  <a16:creationId xmlns:a16="http://schemas.microsoft.com/office/drawing/2014/main" id="{51BCDF75-17D6-46DB-B50A-DDA00C868292}"/>
                </a:ext>
              </a:extLst>
            </p:cNvPr>
            <p:cNvSpPr/>
            <p:nvPr/>
          </p:nvSpPr>
          <p:spPr>
            <a:xfrm>
              <a:off x="3720325" y="4040825"/>
              <a:ext cx="164300" cy="165150"/>
            </a:xfrm>
            <a:custGeom>
              <a:avLst/>
              <a:gdLst/>
              <a:ahLst/>
              <a:cxnLst/>
              <a:rect l="l" t="t" r="r" b="b"/>
              <a:pathLst>
                <a:path w="6572" h="6606" extrusionOk="0">
                  <a:moveTo>
                    <a:pt x="3303" y="1"/>
                  </a:moveTo>
                  <a:cubicBezTo>
                    <a:pt x="1468" y="1"/>
                    <a:pt x="1" y="1469"/>
                    <a:pt x="1" y="3303"/>
                  </a:cubicBezTo>
                  <a:cubicBezTo>
                    <a:pt x="1" y="5105"/>
                    <a:pt x="1468" y="6606"/>
                    <a:pt x="3303" y="6606"/>
                  </a:cubicBezTo>
                  <a:cubicBezTo>
                    <a:pt x="5104" y="6606"/>
                    <a:pt x="6572" y="5105"/>
                    <a:pt x="6572" y="3303"/>
                  </a:cubicBezTo>
                  <a:cubicBezTo>
                    <a:pt x="6572" y="1469"/>
                    <a:pt x="5104" y="1"/>
                    <a:pt x="3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16;p45">
              <a:extLst>
                <a:ext uri="{FF2B5EF4-FFF2-40B4-BE49-F238E27FC236}">
                  <a16:creationId xmlns:a16="http://schemas.microsoft.com/office/drawing/2014/main" id="{33DB9EB1-37FE-406D-B8F8-B5F8DC0A2911}"/>
                </a:ext>
              </a:extLst>
            </p:cNvPr>
            <p:cNvSpPr/>
            <p:nvPr/>
          </p:nvSpPr>
          <p:spPr>
            <a:xfrm>
              <a:off x="3305025" y="4097550"/>
              <a:ext cx="243550" cy="197650"/>
            </a:xfrm>
            <a:custGeom>
              <a:avLst/>
              <a:gdLst/>
              <a:ahLst/>
              <a:cxnLst/>
              <a:rect l="l" t="t" r="r" b="b"/>
              <a:pathLst>
                <a:path w="9742" h="7906" extrusionOk="0">
                  <a:moveTo>
                    <a:pt x="1402" y="0"/>
                  </a:moveTo>
                  <a:lnTo>
                    <a:pt x="935" y="1935"/>
                  </a:lnTo>
                  <a:lnTo>
                    <a:pt x="468" y="3936"/>
                  </a:lnTo>
                  <a:lnTo>
                    <a:pt x="1" y="5938"/>
                  </a:lnTo>
                  <a:lnTo>
                    <a:pt x="8340" y="7906"/>
                  </a:lnTo>
                  <a:lnTo>
                    <a:pt x="8807" y="5904"/>
                  </a:lnTo>
                  <a:lnTo>
                    <a:pt x="9274" y="3903"/>
                  </a:lnTo>
                  <a:lnTo>
                    <a:pt x="9741" y="1902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17;p45">
              <a:extLst>
                <a:ext uri="{FF2B5EF4-FFF2-40B4-BE49-F238E27FC236}">
                  <a16:creationId xmlns:a16="http://schemas.microsoft.com/office/drawing/2014/main" id="{8454E4FD-6B28-4D1F-8BF4-7BDF1894ADCA}"/>
                </a:ext>
              </a:extLst>
            </p:cNvPr>
            <p:cNvSpPr/>
            <p:nvPr/>
          </p:nvSpPr>
          <p:spPr>
            <a:xfrm>
              <a:off x="3295850" y="4087400"/>
              <a:ext cx="263550" cy="217425"/>
            </a:xfrm>
            <a:custGeom>
              <a:avLst/>
              <a:gdLst/>
              <a:ahLst/>
              <a:cxnLst/>
              <a:rect l="l" t="t" r="r" b="b"/>
              <a:pathLst>
                <a:path w="10542" h="8697" extrusionOk="0">
                  <a:moveTo>
                    <a:pt x="1769" y="406"/>
                  </a:moveTo>
                  <a:lnTo>
                    <a:pt x="10108" y="2308"/>
                  </a:lnTo>
                  <a:lnTo>
                    <a:pt x="9641" y="4309"/>
                  </a:lnTo>
                  <a:lnTo>
                    <a:pt x="9174" y="6310"/>
                  </a:lnTo>
                  <a:lnTo>
                    <a:pt x="8707" y="8312"/>
                  </a:lnTo>
                  <a:lnTo>
                    <a:pt x="368" y="6410"/>
                  </a:lnTo>
                  <a:lnTo>
                    <a:pt x="835" y="4409"/>
                  </a:lnTo>
                  <a:lnTo>
                    <a:pt x="1302" y="2408"/>
                  </a:lnTo>
                  <a:lnTo>
                    <a:pt x="1769" y="406"/>
                  </a:lnTo>
                  <a:close/>
                  <a:moveTo>
                    <a:pt x="1807" y="1"/>
                  </a:moveTo>
                  <a:cubicBezTo>
                    <a:pt x="1629" y="1"/>
                    <a:pt x="1465" y="127"/>
                    <a:pt x="1435" y="306"/>
                  </a:cubicBezTo>
                  <a:lnTo>
                    <a:pt x="968" y="2308"/>
                  </a:lnTo>
                  <a:lnTo>
                    <a:pt x="501" y="4309"/>
                  </a:lnTo>
                  <a:lnTo>
                    <a:pt x="34" y="6310"/>
                  </a:lnTo>
                  <a:cubicBezTo>
                    <a:pt x="1" y="6511"/>
                    <a:pt x="134" y="6744"/>
                    <a:pt x="334" y="6777"/>
                  </a:cubicBezTo>
                  <a:lnTo>
                    <a:pt x="8674" y="8679"/>
                  </a:lnTo>
                  <a:cubicBezTo>
                    <a:pt x="8709" y="8691"/>
                    <a:pt x="8746" y="8696"/>
                    <a:pt x="8782" y="8696"/>
                  </a:cubicBezTo>
                  <a:cubicBezTo>
                    <a:pt x="8950" y="8696"/>
                    <a:pt x="9113" y="8577"/>
                    <a:pt x="9141" y="8412"/>
                  </a:cubicBezTo>
                  <a:lnTo>
                    <a:pt x="9608" y="6410"/>
                  </a:lnTo>
                  <a:lnTo>
                    <a:pt x="10041" y="4409"/>
                  </a:lnTo>
                  <a:lnTo>
                    <a:pt x="10508" y="2408"/>
                  </a:lnTo>
                  <a:cubicBezTo>
                    <a:pt x="10542" y="2174"/>
                    <a:pt x="10442" y="1974"/>
                    <a:pt x="10208" y="1941"/>
                  </a:cubicBezTo>
                  <a:lnTo>
                    <a:pt x="1869" y="6"/>
                  </a:lnTo>
                  <a:cubicBezTo>
                    <a:pt x="1848" y="2"/>
                    <a:pt x="1828" y="1"/>
                    <a:pt x="1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18;p45">
              <a:extLst>
                <a:ext uri="{FF2B5EF4-FFF2-40B4-BE49-F238E27FC236}">
                  <a16:creationId xmlns:a16="http://schemas.microsoft.com/office/drawing/2014/main" id="{6745F4D4-3BAC-439E-8386-5D623EC23875}"/>
                </a:ext>
              </a:extLst>
            </p:cNvPr>
            <p:cNvSpPr/>
            <p:nvPr/>
          </p:nvSpPr>
          <p:spPr>
            <a:xfrm>
              <a:off x="3375075" y="4153425"/>
              <a:ext cx="103450" cy="84250"/>
            </a:xfrm>
            <a:custGeom>
              <a:avLst/>
              <a:gdLst/>
              <a:ahLst/>
              <a:cxnLst/>
              <a:rect l="l" t="t" r="r" b="b"/>
              <a:pathLst>
                <a:path w="4138" h="3370" extrusionOk="0">
                  <a:moveTo>
                    <a:pt x="635" y="0"/>
                  </a:moveTo>
                  <a:lnTo>
                    <a:pt x="434" y="867"/>
                  </a:lnTo>
                  <a:lnTo>
                    <a:pt x="201" y="1701"/>
                  </a:lnTo>
                  <a:lnTo>
                    <a:pt x="1" y="2535"/>
                  </a:lnTo>
                  <a:lnTo>
                    <a:pt x="3537" y="3369"/>
                  </a:lnTo>
                  <a:lnTo>
                    <a:pt x="3770" y="2535"/>
                  </a:lnTo>
                  <a:lnTo>
                    <a:pt x="3937" y="1668"/>
                  </a:lnTo>
                  <a:lnTo>
                    <a:pt x="4137" y="834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958;p44">
            <a:extLst>
              <a:ext uri="{FF2B5EF4-FFF2-40B4-BE49-F238E27FC236}">
                <a16:creationId xmlns:a16="http://schemas.microsoft.com/office/drawing/2014/main" id="{3E9DBAB8-94AB-43F7-9744-8BB70D007BEB}"/>
              </a:ext>
            </a:extLst>
          </p:cNvPr>
          <p:cNvGrpSpPr/>
          <p:nvPr/>
        </p:nvGrpSpPr>
        <p:grpSpPr>
          <a:xfrm rot="12217626">
            <a:off x="6910103" y="383746"/>
            <a:ext cx="1900894" cy="1633105"/>
            <a:chOff x="4502801" y="3289871"/>
            <a:chExt cx="1114549" cy="1144902"/>
          </a:xfrm>
        </p:grpSpPr>
        <p:sp>
          <p:nvSpPr>
            <p:cNvPr id="127" name="Google Shape;1959;p44">
              <a:extLst>
                <a:ext uri="{FF2B5EF4-FFF2-40B4-BE49-F238E27FC236}">
                  <a16:creationId xmlns:a16="http://schemas.microsoft.com/office/drawing/2014/main" id="{8D7E98D6-2A4F-4DE3-B697-71BF4F4E9CF5}"/>
                </a:ext>
              </a:extLst>
            </p:cNvPr>
            <p:cNvSpPr/>
            <p:nvPr/>
          </p:nvSpPr>
          <p:spPr>
            <a:xfrm>
              <a:off x="5268659" y="3596503"/>
              <a:ext cx="57273" cy="25577"/>
            </a:xfrm>
            <a:custGeom>
              <a:avLst/>
              <a:gdLst/>
              <a:ahLst/>
              <a:cxnLst/>
              <a:rect l="l" t="t" r="r" b="b"/>
              <a:pathLst>
                <a:path w="3370" h="1505" extrusionOk="0">
                  <a:moveTo>
                    <a:pt x="2733" y="0"/>
                  </a:moveTo>
                  <a:cubicBezTo>
                    <a:pt x="2712" y="0"/>
                    <a:pt x="2690" y="1"/>
                    <a:pt x="2669" y="3"/>
                  </a:cubicBezTo>
                  <a:cubicBezTo>
                    <a:pt x="2002" y="103"/>
                    <a:pt x="1302" y="170"/>
                    <a:pt x="568" y="270"/>
                  </a:cubicBezTo>
                  <a:cubicBezTo>
                    <a:pt x="234" y="304"/>
                    <a:pt x="1" y="637"/>
                    <a:pt x="34" y="971"/>
                  </a:cubicBezTo>
                  <a:cubicBezTo>
                    <a:pt x="67" y="1304"/>
                    <a:pt x="334" y="1504"/>
                    <a:pt x="668" y="1504"/>
                  </a:cubicBezTo>
                  <a:lnTo>
                    <a:pt x="734" y="1504"/>
                  </a:lnTo>
                  <a:cubicBezTo>
                    <a:pt x="1468" y="1438"/>
                    <a:pt x="2135" y="1338"/>
                    <a:pt x="2803" y="1271"/>
                  </a:cubicBezTo>
                  <a:cubicBezTo>
                    <a:pt x="3136" y="1204"/>
                    <a:pt x="3370" y="937"/>
                    <a:pt x="3336" y="537"/>
                  </a:cubicBezTo>
                  <a:cubicBezTo>
                    <a:pt x="3336" y="225"/>
                    <a:pt x="3044" y="0"/>
                    <a:pt x="2733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960;p44">
              <a:extLst>
                <a:ext uri="{FF2B5EF4-FFF2-40B4-BE49-F238E27FC236}">
                  <a16:creationId xmlns:a16="http://schemas.microsoft.com/office/drawing/2014/main" id="{CADFDCB4-4ACC-4F96-AB97-A6115071271E}"/>
                </a:ext>
              </a:extLst>
            </p:cNvPr>
            <p:cNvSpPr/>
            <p:nvPr/>
          </p:nvSpPr>
          <p:spPr>
            <a:xfrm>
              <a:off x="5059474" y="3635268"/>
              <a:ext cx="57273" cy="29894"/>
            </a:xfrm>
            <a:custGeom>
              <a:avLst/>
              <a:gdLst/>
              <a:ahLst/>
              <a:cxnLst/>
              <a:rect l="l" t="t" r="r" b="b"/>
              <a:pathLst>
                <a:path w="3370" h="1759" extrusionOk="0">
                  <a:moveTo>
                    <a:pt x="2749" y="1"/>
                  </a:moveTo>
                  <a:cubicBezTo>
                    <a:pt x="2700" y="1"/>
                    <a:pt x="2650" y="8"/>
                    <a:pt x="2603" y="24"/>
                  </a:cubicBezTo>
                  <a:cubicBezTo>
                    <a:pt x="1936" y="191"/>
                    <a:pt x="1202" y="358"/>
                    <a:pt x="535" y="558"/>
                  </a:cubicBezTo>
                  <a:cubicBezTo>
                    <a:pt x="201" y="658"/>
                    <a:pt x="1" y="991"/>
                    <a:pt x="101" y="1325"/>
                  </a:cubicBezTo>
                  <a:cubicBezTo>
                    <a:pt x="168" y="1592"/>
                    <a:pt x="434" y="1759"/>
                    <a:pt x="668" y="1759"/>
                  </a:cubicBezTo>
                  <a:cubicBezTo>
                    <a:pt x="701" y="1759"/>
                    <a:pt x="801" y="1759"/>
                    <a:pt x="835" y="1725"/>
                  </a:cubicBezTo>
                  <a:lnTo>
                    <a:pt x="2836" y="1225"/>
                  </a:lnTo>
                  <a:cubicBezTo>
                    <a:pt x="3170" y="1158"/>
                    <a:pt x="3370" y="825"/>
                    <a:pt x="3303" y="491"/>
                  </a:cubicBezTo>
                  <a:cubicBezTo>
                    <a:pt x="3275" y="210"/>
                    <a:pt x="3011" y="1"/>
                    <a:pt x="2749" y="1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961;p44">
              <a:extLst>
                <a:ext uri="{FF2B5EF4-FFF2-40B4-BE49-F238E27FC236}">
                  <a16:creationId xmlns:a16="http://schemas.microsoft.com/office/drawing/2014/main" id="{7CD06129-204C-4140-BA04-6AA4ACE4D51D}"/>
                </a:ext>
              </a:extLst>
            </p:cNvPr>
            <p:cNvSpPr/>
            <p:nvPr/>
          </p:nvSpPr>
          <p:spPr>
            <a:xfrm>
              <a:off x="5163786" y="3612597"/>
              <a:ext cx="57273" cy="28756"/>
            </a:xfrm>
            <a:custGeom>
              <a:avLst/>
              <a:gdLst/>
              <a:ahLst/>
              <a:cxnLst/>
              <a:rect l="l" t="t" r="r" b="b"/>
              <a:pathLst>
                <a:path w="3370" h="1692" extrusionOk="0">
                  <a:moveTo>
                    <a:pt x="2748" y="0"/>
                  </a:moveTo>
                  <a:cubicBezTo>
                    <a:pt x="2692" y="0"/>
                    <a:pt x="2632" y="8"/>
                    <a:pt x="2569" y="24"/>
                  </a:cubicBezTo>
                  <a:cubicBezTo>
                    <a:pt x="1902" y="157"/>
                    <a:pt x="1201" y="257"/>
                    <a:pt x="534" y="424"/>
                  </a:cubicBezTo>
                  <a:cubicBezTo>
                    <a:pt x="201" y="524"/>
                    <a:pt x="1" y="858"/>
                    <a:pt x="34" y="1191"/>
                  </a:cubicBezTo>
                  <a:cubicBezTo>
                    <a:pt x="67" y="1491"/>
                    <a:pt x="367" y="1692"/>
                    <a:pt x="668" y="1692"/>
                  </a:cubicBezTo>
                  <a:lnTo>
                    <a:pt x="801" y="1692"/>
                  </a:lnTo>
                  <a:cubicBezTo>
                    <a:pt x="1468" y="1558"/>
                    <a:pt x="2135" y="1391"/>
                    <a:pt x="2836" y="1258"/>
                  </a:cubicBezTo>
                  <a:cubicBezTo>
                    <a:pt x="3169" y="1191"/>
                    <a:pt x="3370" y="891"/>
                    <a:pt x="3336" y="524"/>
                  </a:cubicBezTo>
                  <a:cubicBezTo>
                    <a:pt x="3252" y="215"/>
                    <a:pt x="3049" y="0"/>
                    <a:pt x="2748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962;p44">
              <a:extLst>
                <a:ext uri="{FF2B5EF4-FFF2-40B4-BE49-F238E27FC236}">
                  <a16:creationId xmlns:a16="http://schemas.microsoft.com/office/drawing/2014/main" id="{B64DAE78-6C15-4C4C-95C5-B6FAC33D3BC2}"/>
                </a:ext>
              </a:extLst>
            </p:cNvPr>
            <p:cNvSpPr/>
            <p:nvPr/>
          </p:nvSpPr>
          <p:spPr>
            <a:xfrm>
              <a:off x="4663229" y="3782186"/>
              <a:ext cx="56695" cy="36029"/>
            </a:xfrm>
            <a:custGeom>
              <a:avLst/>
              <a:gdLst/>
              <a:ahLst/>
              <a:cxnLst/>
              <a:rect l="l" t="t" r="r" b="b"/>
              <a:pathLst>
                <a:path w="3336" h="2120" extrusionOk="0">
                  <a:moveTo>
                    <a:pt x="2628" y="1"/>
                  </a:moveTo>
                  <a:cubicBezTo>
                    <a:pt x="2549" y="1"/>
                    <a:pt x="2471" y="17"/>
                    <a:pt x="2402" y="52"/>
                  </a:cubicBezTo>
                  <a:cubicBezTo>
                    <a:pt x="1768" y="352"/>
                    <a:pt x="1134" y="619"/>
                    <a:pt x="467" y="919"/>
                  </a:cubicBezTo>
                  <a:cubicBezTo>
                    <a:pt x="134" y="1053"/>
                    <a:pt x="0" y="1419"/>
                    <a:pt x="134" y="1753"/>
                  </a:cubicBezTo>
                  <a:cubicBezTo>
                    <a:pt x="200" y="2020"/>
                    <a:pt x="467" y="2120"/>
                    <a:pt x="734" y="2120"/>
                  </a:cubicBezTo>
                  <a:cubicBezTo>
                    <a:pt x="801" y="2120"/>
                    <a:pt x="901" y="2120"/>
                    <a:pt x="968" y="2087"/>
                  </a:cubicBezTo>
                  <a:cubicBezTo>
                    <a:pt x="1601" y="1786"/>
                    <a:pt x="2268" y="1520"/>
                    <a:pt x="2869" y="1219"/>
                  </a:cubicBezTo>
                  <a:cubicBezTo>
                    <a:pt x="3236" y="1086"/>
                    <a:pt x="3336" y="719"/>
                    <a:pt x="3169" y="385"/>
                  </a:cubicBezTo>
                  <a:cubicBezTo>
                    <a:pt x="3095" y="138"/>
                    <a:pt x="2856" y="1"/>
                    <a:pt x="2628" y="1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963;p44">
              <a:extLst>
                <a:ext uri="{FF2B5EF4-FFF2-40B4-BE49-F238E27FC236}">
                  <a16:creationId xmlns:a16="http://schemas.microsoft.com/office/drawing/2014/main" id="{6EA7E1AE-5812-42DB-89D2-67650F03C700}"/>
                </a:ext>
              </a:extLst>
            </p:cNvPr>
            <p:cNvSpPr/>
            <p:nvPr/>
          </p:nvSpPr>
          <p:spPr>
            <a:xfrm>
              <a:off x="4759588" y="3738204"/>
              <a:ext cx="57851" cy="36369"/>
            </a:xfrm>
            <a:custGeom>
              <a:avLst/>
              <a:gdLst/>
              <a:ahLst/>
              <a:cxnLst/>
              <a:rect l="l" t="t" r="r" b="b"/>
              <a:pathLst>
                <a:path w="3404" h="2140" extrusionOk="0">
                  <a:moveTo>
                    <a:pt x="2650" y="1"/>
                  </a:moveTo>
                  <a:cubicBezTo>
                    <a:pt x="2568" y="1"/>
                    <a:pt x="2484" y="13"/>
                    <a:pt x="2403" y="38"/>
                  </a:cubicBezTo>
                  <a:cubicBezTo>
                    <a:pt x="1769" y="338"/>
                    <a:pt x="1135" y="638"/>
                    <a:pt x="468" y="939"/>
                  </a:cubicBezTo>
                  <a:cubicBezTo>
                    <a:pt x="134" y="1039"/>
                    <a:pt x="1" y="1439"/>
                    <a:pt x="168" y="1773"/>
                  </a:cubicBezTo>
                  <a:cubicBezTo>
                    <a:pt x="301" y="2006"/>
                    <a:pt x="501" y="2139"/>
                    <a:pt x="768" y="2139"/>
                  </a:cubicBezTo>
                  <a:cubicBezTo>
                    <a:pt x="835" y="2139"/>
                    <a:pt x="935" y="2139"/>
                    <a:pt x="1002" y="2106"/>
                  </a:cubicBezTo>
                  <a:cubicBezTo>
                    <a:pt x="1635" y="1806"/>
                    <a:pt x="2303" y="1506"/>
                    <a:pt x="2936" y="1205"/>
                  </a:cubicBezTo>
                  <a:cubicBezTo>
                    <a:pt x="3270" y="1072"/>
                    <a:pt x="3403" y="705"/>
                    <a:pt x="3270" y="372"/>
                  </a:cubicBezTo>
                  <a:cubicBezTo>
                    <a:pt x="3144" y="120"/>
                    <a:pt x="2904" y="1"/>
                    <a:pt x="2650" y="1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964;p44">
              <a:extLst>
                <a:ext uri="{FF2B5EF4-FFF2-40B4-BE49-F238E27FC236}">
                  <a16:creationId xmlns:a16="http://schemas.microsoft.com/office/drawing/2014/main" id="{B2A60B00-BFA6-4E82-90E8-6DC197C51B40}"/>
                </a:ext>
              </a:extLst>
            </p:cNvPr>
            <p:cNvSpPr/>
            <p:nvPr/>
          </p:nvSpPr>
          <p:spPr>
            <a:xfrm>
              <a:off x="5172283" y="3383290"/>
              <a:ext cx="79961" cy="70886"/>
            </a:xfrm>
            <a:custGeom>
              <a:avLst/>
              <a:gdLst/>
              <a:ahLst/>
              <a:cxnLst/>
              <a:rect l="l" t="t" r="r" b="b"/>
              <a:pathLst>
                <a:path w="4705" h="4171" extrusionOk="0">
                  <a:moveTo>
                    <a:pt x="4575" y="0"/>
                  </a:moveTo>
                  <a:cubicBezTo>
                    <a:pt x="4564" y="0"/>
                    <a:pt x="4552" y="2"/>
                    <a:pt x="4537" y="7"/>
                  </a:cubicBezTo>
                  <a:lnTo>
                    <a:pt x="4070" y="474"/>
                  </a:lnTo>
                  <a:cubicBezTo>
                    <a:pt x="3503" y="1074"/>
                    <a:pt x="3303" y="1341"/>
                    <a:pt x="2870" y="1675"/>
                  </a:cubicBezTo>
                  <a:cubicBezTo>
                    <a:pt x="2036" y="2375"/>
                    <a:pt x="1135" y="2976"/>
                    <a:pt x="301" y="3710"/>
                  </a:cubicBezTo>
                  <a:cubicBezTo>
                    <a:pt x="1" y="3977"/>
                    <a:pt x="1" y="4043"/>
                    <a:pt x="1" y="4143"/>
                  </a:cubicBezTo>
                  <a:cubicBezTo>
                    <a:pt x="32" y="4162"/>
                    <a:pt x="69" y="4170"/>
                    <a:pt x="109" y="4170"/>
                  </a:cubicBezTo>
                  <a:cubicBezTo>
                    <a:pt x="287" y="4170"/>
                    <a:pt x="538" y="4012"/>
                    <a:pt x="701" y="3876"/>
                  </a:cubicBezTo>
                  <a:cubicBezTo>
                    <a:pt x="1135" y="3543"/>
                    <a:pt x="1502" y="3209"/>
                    <a:pt x="2036" y="2676"/>
                  </a:cubicBezTo>
                  <a:cubicBezTo>
                    <a:pt x="2303" y="2409"/>
                    <a:pt x="2636" y="2209"/>
                    <a:pt x="2903" y="1975"/>
                  </a:cubicBezTo>
                  <a:cubicBezTo>
                    <a:pt x="2970" y="1908"/>
                    <a:pt x="4204" y="741"/>
                    <a:pt x="4537" y="307"/>
                  </a:cubicBezTo>
                  <a:cubicBezTo>
                    <a:pt x="4571" y="207"/>
                    <a:pt x="4638" y="107"/>
                    <a:pt x="4704" y="74"/>
                  </a:cubicBezTo>
                  <a:cubicBezTo>
                    <a:pt x="4647" y="74"/>
                    <a:pt x="4639" y="0"/>
                    <a:pt x="4575" y="0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965;p44">
              <a:extLst>
                <a:ext uri="{FF2B5EF4-FFF2-40B4-BE49-F238E27FC236}">
                  <a16:creationId xmlns:a16="http://schemas.microsoft.com/office/drawing/2014/main" id="{CEE161DC-561E-420E-85D8-940834FC4568}"/>
                </a:ext>
              </a:extLst>
            </p:cNvPr>
            <p:cNvSpPr/>
            <p:nvPr/>
          </p:nvSpPr>
          <p:spPr>
            <a:xfrm>
              <a:off x="5071387" y="3436126"/>
              <a:ext cx="36862" cy="27396"/>
            </a:xfrm>
            <a:custGeom>
              <a:avLst/>
              <a:gdLst/>
              <a:ahLst/>
              <a:cxnLst/>
              <a:rect l="l" t="t" r="r" b="b"/>
              <a:pathLst>
                <a:path w="2169" h="1612" extrusionOk="0">
                  <a:moveTo>
                    <a:pt x="2002" y="0"/>
                  </a:moveTo>
                  <a:cubicBezTo>
                    <a:pt x="1835" y="67"/>
                    <a:pt x="1668" y="167"/>
                    <a:pt x="1501" y="234"/>
                  </a:cubicBezTo>
                  <a:cubicBezTo>
                    <a:pt x="1476" y="239"/>
                    <a:pt x="1451" y="241"/>
                    <a:pt x="1426" y="241"/>
                  </a:cubicBezTo>
                  <a:cubicBezTo>
                    <a:pt x="1328" y="241"/>
                    <a:pt x="1230" y="210"/>
                    <a:pt x="1132" y="210"/>
                  </a:cubicBezTo>
                  <a:cubicBezTo>
                    <a:pt x="1088" y="210"/>
                    <a:pt x="1045" y="216"/>
                    <a:pt x="1001" y="234"/>
                  </a:cubicBezTo>
                  <a:cubicBezTo>
                    <a:pt x="734" y="300"/>
                    <a:pt x="0" y="1368"/>
                    <a:pt x="67" y="1535"/>
                  </a:cubicBezTo>
                  <a:cubicBezTo>
                    <a:pt x="72" y="1587"/>
                    <a:pt x="111" y="1612"/>
                    <a:pt x="174" y="1612"/>
                  </a:cubicBezTo>
                  <a:cubicBezTo>
                    <a:pt x="514" y="1612"/>
                    <a:pt x="1573" y="915"/>
                    <a:pt x="2135" y="100"/>
                  </a:cubicBezTo>
                  <a:cubicBezTo>
                    <a:pt x="2135" y="100"/>
                    <a:pt x="2169" y="67"/>
                    <a:pt x="2135" y="67"/>
                  </a:cubicBezTo>
                  <a:cubicBezTo>
                    <a:pt x="2135" y="0"/>
                    <a:pt x="2102" y="0"/>
                    <a:pt x="2002" y="0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966;p44">
              <a:extLst>
                <a:ext uri="{FF2B5EF4-FFF2-40B4-BE49-F238E27FC236}">
                  <a16:creationId xmlns:a16="http://schemas.microsoft.com/office/drawing/2014/main" id="{EFF7D9B5-5087-4DD6-A14F-2BD5A3F79368}"/>
                </a:ext>
              </a:extLst>
            </p:cNvPr>
            <p:cNvSpPr/>
            <p:nvPr/>
          </p:nvSpPr>
          <p:spPr>
            <a:xfrm>
              <a:off x="4502801" y="3289871"/>
              <a:ext cx="1114549" cy="1144902"/>
            </a:xfrm>
            <a:custGeom>
              <a:avLst/>
              <a:gdLst/>
              <a:ahLst/>
              <a:cxnLst/>
              <a:rect l="l" t="t" r="r" b="b"/>
              <a:pathLst>
                <a:path w="65581" h="67367" extrusionOk="0">
                  <a:moveTo>
                    <a:pt x="32723" y="0"/>
                  </a:moveTo>
                  <a:lnTo>
                    <a:pt x="33190" y="29088"/>
                  </a:lnTo>
                  <a:lnTo>
                    <a:pt x="14177" y="26019"/>
                  </a:lnTo>
                  <a:lnTo>
                    <a:pt x="12743" y="19514"/>
                  </a:lnTo>
                  <a:cubicBezTo>
                    <a:pt x="12509" y="18380"/>
                    <a:pt x="11608" y="17546"/>
                    <a:pt x="10541" y="17312"/>
                  </a:cubicBezTo>
                  <a:lnTo>
                    <a:pt x="6238" y="16378"/>
                  </a:lnTo>
                  <a:lnTo>
                    <a:pt x="6905" y="26486"/>
                  </a:lnTo>
                  <a:lnTo>
                    <a:pt x="2936" y="25652"/>
                  </a:lnTo>
                  <a:cubicBezTo>
                    <a:pt x="2764" y="25609"/>
                    <a:pt x="2593" y="25589"/>
                    <a:pt x="2423" y="25589"/>
                  </a:cubicBezTo>
                  <a:cubicBezTo>
                    <a:pt x="1403" y="25589"/>
                    <a:pt x="462" y="26328"/>
                    <a:pt x="234" y="27386"/>
                  </a:cubicBezTo>
                  <a:cubicBezTo>
                    <a:pt x="0" y="28654"/>
                    <a:pt x="767" y="29855"/>
                    <a:pt x="2035" y="30088"/>
                  </a:cubicBezTo>
                  <a:lnTo>
                    <a:pt x="6038" y="30989"/>
                  </a:lnTo>
                  <a:lnTo>
                    <a:pt x="1134" y="40195"/>
                  </a:lnTo>
                  <a:lnTo>
                    <a:pt x="5437" y="41096"/>
                  </a:lnTo>
                  <a:cubicBezTo>
                    <a:pt x="5641" y="41138"/>
                    <a:pt x="5845" y="41159"/>
                    <a:pt x="6047" y="41159"/>
                  </a:cubicBezTo>
                  <a:cubicBezTo>
                    <a:pt x="6964" y="41159"/>
                    <a:pt x="7826" y="40734"/>
                    <a:pt x="8373" y="39995"/>
                  </a:cubicBezTo>
                  <a:lnTo>
                    <a:pt x="12309" y="34591"/>
                  </a:lnTo>
                  <a:lnTo>
                    <a:pt x="30956" y="39562"/>
                  </a:lnTo>
                  <a:lnTo>
                    <a:pt x="18647" y="65947"/>
                  </a:lnTo>
                  <a:lnTo>
                    <a:pt x="24951" y="67282"/>
                  </a:lnTo>
                  <a:cubicBezTo>
                    <a:pt x="25226" y="67339"/>
                    <a:pt x="25501" y="67367"/>
                    <a:pt x="25772" y="67367"/>
                  </a:cubicBezTo>
                  <a:cubicBezTo>
                    <a:pt x="27081" y="67367"/>
                    <a:pt x="28308" y="66719"/>
                    <a:pt x="29054" y="65614"/>
                  </a:cubicBezTo>
                  <a:lnTo>
                    <a:pt x="30489" y="63612"/>
                  </a:lnTo>
                  <a:lnTo>
                    <a:pt x="34558" y="64513"/>
                  </a:lnTo>
                  <a:cubicBezTo>
                    <a:pt x="34765" y="64556"/>
                    <a:pt x="34972" y="64577"/>
                    <a:pt x="35177" y="64577"/>
                  </a:cubicBezTo>
                  <a:cubicBezTo>
                    <a:pt x="36552" y="64577"/>
                    <a:pt x="37804" y="63634"/>
                    <a:pt x="38094" y="62211"/>
                  </a:cubicBezTo>
                  <a:lnTo>
                    <a:pt x="38494" y="60210"/>
                  </a:lnTo>
                  <a:cubicBezTo>
                    <a:pt x="38828" y="58575"/>
                    <a:pt x="37827" y="57008"/>
                    <a:pt x="36226" y="56674"/>
                  </a:cubicBezTo>
                  <a:lnTo>
                    <a:pt x="35759" y="56574"/>
                  </a:lnTo>
                  <a:lnTo>
                    <a:pt x="36226" y="55940"/>
                  </a:lnTo>
                  <a:lnTo>
                    <a:pt x="39795" y="56707"/>
                  </a:lnTo>
                  <a:cubicBezTo>
                    <a:pt x="40007" y="56750"/>
                    <a:pt x="40217" y="56771"/>
                    <a:pt x="40424" y="56771"/>
                  </a:cubicBezTo>
                  <a:cubicBezTo>
                    <a:pt x="41815" y="56771"/>
                    <a:pt x="43041" y="55829"/>
                    <a:pt x="43331" y="54406"/>
                  </a:cubicBezTo>
                  <a:lnTo>
                    <a:pt x="43765" y="52404"/>
                  </a:lnTo>
                  <a:cubicBezTo>
                    <a:pt x="44098" y="50770"/>
                    <a:pt x="43098" y="49202"/>
                    <a:pt x="41463" y="48868"/>
                  </a:cubicBezTo>
                  <a:lnTo>
                    <a:pt x="45499" y="43431"/>
                  </a:lnTo>
                  <a:lnTo>
                    <a:pt x="52037" y="45166"/>
                  </a:lnTo>
                  <a:cubicBezTo>
                    <a:pt x="53331" y="45517"/>
                    <a:pt x="54668" y="45691"/>
                    <a:pt x="56006" y="45691"/>
                  </a:cubicBezTo>
                  <a:cubicBezTo>
                    <a:pt x="58738" y="45691"/>
                    <a:pt x="61472" y="44964"/>
                    <a:pt x="63846" y="43531"/>
                  </a:cubicBezTo>
                  <a:cubicBezTo>
                    <a:pt x="64613" y="43064"/>
                    <a:pt x="65147" y="42264"/>
                    <a:pt x="65380" y="41430"/>
                  </a:cubicBezTo>
                  <a:cubicBezTo>
                    <a:pt x="65580" y="40596"/>
                    <a:pt x="65380" y="39695"/>
                    <a:pt x="64880" y="38928"/>
                  </a:cubicBezTo>
                  <a:cubicBezTo>
                    <a:pt x="62478" y="35559"/>
                    <a:pt x="58775" y="33224"/>
                    <a:pt x="54706" y="32657"/>
                  </a:cubicBezTo>
                  <a:lnTo>
                    <a:pt x="48068" y="31556"/>
                  </a:lnTo>
                  <a:lnTo>
                    <a:pt x="46600" y="24918"/>
                  </a:lnTo>
                  <a:lnTo>
                    <a:pt x="46600" y="24918"/>
                  </a:lnTo>
                  <a:cubicBezTo>
                    <a:pt x="46812" y="24961"/>
                    <a:pt x="47023" y="24982"/>
                    <a:pt x="47230" y="24982"/>
                  </a:cubicBezTo>
                  <a:cubicBezTo>
                    <a:pt x="48620" y="24982"/>
                    <a:pt x="49846" y="24043"/>
                    <a:pt x="50136" y="22650"/>
                  </a:cubicBezTo>
                  <a:lnTo>
                    <a:pt x="50570" y="20648"/>
                  </a:lnTo>
                  <a:cubicBezTo>
                    <a:pt x="50903" y="19014"/>
                    <a:pt x="49902" y="17413"/>
                    <a:pt x="48268" y="17079"/>
                  </a:cubicBezTo>
                  <a:lnTo>
                    <a:pt x="44699" y="16345"/>
                  </a:lnTo>
                  <a:lnTo>
                    <a:pt x="44532" y="15578"/>
                  </a:lnTo>
                  <a:lnTo>
                    <a:pt x="44966" y="15678"/>
                  </a:lnTo>
                  <a:cubicBezTo>
                    <a:pt x="45177" y="15721"/>
                    <a:pt x="45388" y="15742"/>
                    <a:pt x="45596" y="15742"/>
                  </a:cubicBezTo>
                  <a:cubicBezTo>
                    <a:pt x="46993" y="15742"/>
                    <a:pt x="48244" y="14799"/>
                    <a:pt x="48535" y="13376"/>
                  </a:cubicBezTo>
                  <a:lnTo>
                    <a:pt x="48935" y="11375"/>
                  </a:lnTo>
                  <a:cubicBezTo>
                    <a:pt x="49269" y="9740"/>
                    <a:pt x="48268" y="8173"/>
                    <a:pt x="46633" y="7839"/>
                  </a:cubicBezTo>
                  <a:lnTo>
                    <a:pt x="42597" y="6972"/>
                  </a:lnTo>
                  <a:lnTo>
                    <a:pt x="42063" y="4537"/>
                  </a:lnTo>
                  <a:cubicBezTo>
                    <a:pt x="41797" y="2969"/>
                    <a:pt x="40596" y="1668"/>
                    <a:pt x="39028" y="1334"/>
                  </a:cubicBezTo>
                  <a:lnTo>
                    <a:pt x="327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967;p44">
              <a:extLst>
                <a:ext uri="{FF2B5EF4-FFF2-40B4-BE49-F238E27FC236}">
                  <a16:creationId xmlns:a16="http://schemas.microsoft.com/office/drawing/2014/main" id="{2DCBA4CA-E631-4354-BDD5-A90A9F46E1BB}"/>
                </a:ext>
              </a:extLst>
            </p:cNvPr>
            <p:cNvSpPr/>
            <p:nvPr/>
          </p:nvSpPr>
          <p:spPr>
            <a:xfrm>
              <a:off x="4631483" y="3595416"/>
              <a:ext cx="106593" cy="212607"/>
            </a:xfrm>
            <a:custGeom>
              <a:avLst/>
              <a:gdLst/>
              <a:ahLst/>
              <a:cxnLst/>
              <a:rect l="l" t="t" r="r" b="b"/>
              <a:pathLst>
                <a:path w="6272" h="12510" extrusionOk="0">
                  <a:moveTo>
                    <a:pt x="0" y="1"/>
                  </a:moveTo>
                  <a:lnTo>
                    <a:pt x="767" y="11275"/>
                  </a:lnTo>
                  <a:lnTo>
                    <a:pt x="6271" y="12510"/>
                  </a:lnTo>
                  <a:lnTo>
                    <a:pt x="3970" y="1835"/>
                  </a:lnTo>
                  <a:cubicBezTo>
                    <a:pt x="3836" y="1201"/>
                    <a:pt x="3336" y="701"/>
                    <a:pt x="2702" y="5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968;p44">
              <a:extLst>
                <a:ext uri="{FF2B5EF4-FFF2-40B4-BE49-F238E27FC236}">
                  <a16:creationId xmlns:a16="http://schemas.microsoft.com/office/drawing/2014/main" id="{C816A2FB-52F9-4940-929C-EF503ECD1E3A}"/>
                </a:ext>
              </a:extLst>
            </p:cNvPr>
            <p:cNvSpPr/>
            <p:nvPr/>
          </p:nvSpPr>
          <p:spPr>
            <a:xfrm>
              <a:off x="4554379" y="3787029"/>
              <a:ext cx="183699" cy="181439"/>
            </a:xfrm>
            <a:custGeom>
              <a:avLst/>
              <a:gdLst/>
              <a:ahLst/>
              <a:cxnLst/>
              <a:rect l="l" t="t" r="r" b="b"/>
              <a:pathLst>
                <a:path w="10809" h="10676" extrusionOk="0">
                  <a:moveTo>
                    <a:pt x="5304" y="0"/>
                  </a:moveTo>
                  <a:lnTo>
                    <a:pt x="1" y="10074"/>
                  </a:lnTo>
                  <a:lnTo>
                    <a:pt x="2703" y="10641"/>
                  </a:lnTo>
                  <a:cubicBezTo>
                    <a:pt x="2812" y="10664"/>
                    <a:pt x="2923" y="10675"/>
                    <a:pt x="3033" y="10675"/>
                  </a:cubicBezTo>
                  <a:cubicBezTo>
                    <a:pt x="3558" y="10675"/>
                    <a:pt x="4067" y="10421"/>
                    <a:pt x="4370" y="10007"/>
                  </a:cubicBezTo>
                  <a:lnTo>
                    <a:pt x="10808" y="1235"/>
                  </a:lnTo>
                  <a:lnTo>
                    <a:pt x="530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969;p44">
              <a:extLst>
                <a:ext uri="{FF2B5EF4-FFF2-40B4-BE49-F238E27FC236}">
                  <a16:creationId xmlns:a16="http://schemas.microsoft.com/office/drawing/2014/main" id="{E1012BAE-DAD1-4D5C-9498-AC270DBB2A7B}"/>
                </a:ext>
              </a:extLst>
            </p:cNvPr>
            <p:cNvSpPr/>
            <p:nvPr/>
          </p:nvSpPr>
          <p:spPr>
            <a:xfrm>
              <a:off x="4631483" y="3595416"/>
              <a:ext cx="30064" cy="195595"/>
            </a:xfrm>
            <a:custGeom>
              <a:avLst/>
              <a:gdLst/>
              <a:ahLst/>
              <a:cxnLst/>
              <a:rect l="l" t="t" r="r" b="b"/>
              <a:pathLst>
                <a:path w="1769" h="11509" extrusionOk="0">
                  <a:moveTo>
                    <a:pt x="0" y="1"/>
                  </a:moveTo>
                  <a:lnTo>
                    <a:pt x="767" y="11275"/>
                  </a:lnTo>
                  <a:lnTo>
                    <a:pt x="1768" y="11509"/>
                  </a:lnTo>
                  <a:lnTo>
                    <a:pt x="1768" y="11509"/>
                  </a:lnTo>
                  <a:lnTo>
                    <a:pt x="1001" y="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1A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970;p44">
              <a:extLst>
                <a:ext uri="{FF2B5EF4-FFF2-40B4-BE49-F238E27FC236}">
                  <a16:creationId xmlns:a16="http://schemas.microsoft.com/office/drawing/2014/main" id="{4D68D449-4406-4C60-B7C4-824EA259C15E}"/>
                </a:ext>
              </a:extLst>
            </p:cNvPr>
            <p:cNvSpPr/>
            <p:nvPr/>
          </p:nvSpPr>
          <p:spPr>
            <a:xfrm>
              <a:off x="4554379" y="3787029"/>
              <a:ext cx="107170" cy="174624"/>
            </a:xfrm>
            <a:custGeom>
              <a:avLst/>
              <a:gdLst/>
              <a:ahLst/>
              <a:cxnLst/>
              <a:rect l="l" t="t" r="r" b="b"/>
              <a:pathLst>
                <a:path w="6306" h="10275" extrusionOk="0">
                  <a:moveTo>
                    <a:pt x="5304" y="0"/>
                  </a:moveTo>
                  <a:lnTo>
                    <a:pt x="1" y="10074"/>
                  </a:lnTo>
                  <a:lnTo>
                    <a:pt x="1001" y="10274"/>
                  </a:lnTo>
                  <a:lnTo>
                    <a:pt x="6305" y="234"/>
                  </a:lnTo>
                  <a:lnTo>
                    <a:pt x="5304" y="0"/>
                  </a:lnTo>
                  <a:close/>
                </a:path>
              </a:pathLst>
            </a:custGeom>
            <a:solidFill>
              <a:srgbClr val="01A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971;p44">
              <a:extLst>
                <a:ext uri="{FF2B5EF4-FFF2-40B4-BE49-F238E27FC236}">
                  <a16:creationId xmlns:a16="http://schemas.microsoft.com/office/drawing/2014/main" id="{4C31F35A-BDD6-4510-BD41-0517EB8A8B54}"/>
                </a:ext>
              </a:extLst>
            </p:cNvPr>
            <p:cNvSpPr/>
            <p:nvPr/>
          </p:nvSpPr>
          <p:spPr>
            <a:xfrm>
              <a:off x="5144514" y="3416854"/>
              <a:ext cx="172924" cy="119713"/>
            </a:xfrm>
            <a:custGeom>
              <a:avLst/>
              <a:gdLst/>
              <a:ahLst/>
              <a:cxnLst/>
              <a:rect l="l" t="t" r="r" b="b"/>
              <a:pathLst>
                <a:path w="10175" h="7044" extrusionOk="0">
                  <a:moveTo>
                    <a:pt x="1168" y="0"/>
                  </a:moveTo>
                  <a:lnTo>
                    <a:pt x="0" y="5404"/>
                  </a:lnTo>
                  <a:lnTo>
                    <a:pt x="7472" y="7005"/>
                  </a:lnTo>
                  <a:cubicBezTo>
                    <a:pt x="7598" y="7031"/>
                    <a:pt x="7723" y="7044"/>
                    <a:pt x="7845" y="7044"/>
                  </a:cubicBezTo>
                  <a:cubicBezTo>
                    <a:pt x="8662" y="7044"/>
                    <a:pt x="9366" y="6483"/>
                    <a:pt x="9541" y="5671"/>
                  </a:cubicBezTo>
                  <a:lnTo>
                    <a:pt x="9974" y="3669"/>
                  </a:lnTo>
                  <a:cubicBezTo>
                    <a:pt x="10174" y="2702"/>
                    <a:pt x="9607" y="1768"/>
                    <a:pt x="8640" y="1568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D5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972;p44">
              <a:extLst>
                <a:ext uri="{FF2B5EF4-FFF2-40B4-BE49-F238E27FC236}">
                  <a16:creationId xmlns:a16="http://schemas.microsoft.com/office/drawing/2014/main" id="{3FD9F89C-E259-47B7-A519-FACF2D6C5743}"/>
                </a:ext>
              </a:extLst>
            </p:cNvPr>
            <p:cNvSpPr/>
            <p:nvPr/>
          </p:nvSpPr>
          <p:spPr>
            <a:xfrm>
              <a:off x="5250526" y="3438947"/>
              <a:ext cx="34585" cy="95257"/>
            </a:xfrm>
            <a:custGeom>
              <a:avLst/>
              <a:gdLst/>
              <a:ahLst/>
              <a:cxnLst/>
              <a:rect l="l" t="t" r="r" b="b"/>
              <a:pathLst>
                <a:path w="2035" h="5605" extrusionOk="0">
                  <a:moveTo>
                    <a:pt x="1168" y="1"/>
                  </a:moveTo>
                  <a:lnTo>
                    <a:pt x="0" y="5405"/>
                  </a:lnTo>
                  <a:lnTo>
                    <a:pt x="867" y="5605"/>
                  </a:lnTo>
                  <a:lnTo>
                    <a:pt x="2035" y="16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01A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973;p44">
              <a:extLst>
                <a:ext uri="{FF2B5EF4-FFF2-40B4-BE49-F238E27FC236}">
                  <a16:creationId xmlns:a16="http://schemas.microsoft.com/office/drawing/2014/main" id="{9D818102-9AF7-4A5D-BA9B-36D2682D8259}"/>
                </a:ext>
              </a:extLst>
            </p:cNvPr>
            <p:cNvSpPr/>
            <p:nvPr/>
          </p:nvSpPr>
          <p:spPr>
            <a:xfrm>
              <a:off x="5172283" y="3573884"/>
              <a:ext cx="172924" cy="119747"/>
            </a:xfrm>
            <a:custGeom>
              <a:avLst/>
              <a:gdLst/>
              <a:ahLst/>
              <a:cxnLst/>
              <a:rect l="l" t="t" r="r" b="b"/>
              <a:pathLst>
                <a:path w="10175" h="7046" extrusionOk="0">
                  <a:moveTo>
                    <a:pt x="1168" y="0"/>
                  </a:moveTo>
                  <a:lnTo>
                    <a:pt x="1" y="5437"/>
                  </a:lnTo>
                  <a:lnTo>
                    <a:pt x="7473" y="7005"/>
                  </a:lnTo>
                  <a:cubicBezTo>
                    <a:pt x="7599" y="7032"/>
                    <a:pt x="7725" y="7045"/>
                    <a:pt x="7849" y="7045"/>
                  </a:cubicBezTo>
                  <a:cubicBezTo>
                    <a:pt x="8645" y="7045"/>
                    <a:pt x="9368" y="6508"/>
                    <a:pt x="9541" y="5671"/>
                  </a:cubicBezTo>
                  <a:lnTo>
                    <a:pt x="9975" y="3669"/>
                  </a:lnTo>
                  <a:cubicBezTo>
                    <a:pt x="10175" y="2702"/>
                    <a:pt x="9574" y="1801"/>
                    <a:pt x="8640" y="16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D5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974;p44">
              <a:extLst>
                <a:ext uri="{FF2B5EF4-FFF2-40B4-BE49-F238E27FC236}">
                  <a16:creationId xmlns:a16="http://schemas.microsoft.com/office/drawing/2014/main" id="{84249705-15EC-4E1B-AE32-DBB1C542A7EA}"/>
                </a:ext>
              </a:extLst>
            </p:cNvPr>
            <p:cNvSpPr/>
            <p:nvPr/>
          </p:nvSpPr>
          <p:spPr>
            <a:xfrm>
              <a:off x="5278873" y="3596554"/>
              <a:ext cx="34585" cy="95257"/>
            </a:xfrm>
            <a:custGeom>
              <a:avLst/>
              <a:gdLst/>
              <a:ahLst/>
              <a:cxnLst/>
              <a:rect l="l" t="t" r="r" b="b"/>
              <a:pathLst>
                <a:path w="2035" h="5605" extrusionOk="0">
                  <a:moveTo>
                    <a:pt x="1168" y="0"/>
                  </a:moveTo>
                  <a:lnTo>
                    <a:pt x="0" y="5438"/>
                  </a:lnTo>
                  <a:lnTo>
                    <a:pt x="867" y="5604"/>
                  </a:lnTo>
                  <a:lnTo>
                    <a:pt x="2035" y="200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01A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975;p44">
              <a:extLst>
                <a:ext uri="{FF2B5EF4-FFF2-40B4-BE49-F238E27FC236}">
                  <a16:creationId xmlns:a16="http://schemas.microsoft.com/office/drawing/2014/main" id="{921DF636-240D-460E-BE1E-C95AC2FA8F02}"/>
                </a:ext>
              </a:extLst>
            </p:cNvPr>
            <p:cNvSpPr/>
            <p:nvPr/>
          </p:nvSpPr>
          <p:spPr>
            <a:xfrm>
              <a:off x="5079884" y="3315941"/>
              <a:ext cx="235279" cy="586192"/>
            </a:xfrm>
            <a:custGeom>
              <a:avLst/>
              <a:gdLst/>
              <a:ahLst/>
              <a:cxnLst/>
              <a:rect l="l" t="t" r="r" b="b"/>
              <a:pathLst>
                <a:path w="13844" h="34492" extrusionOk="0">
                  <a:moveTo>
                    <a:pt x="1" y="0"/>
                  </a:moveTo>
                  <a:lnTo>
                    <a:pt x="501" y="31656"/>
                  </a:lnTo>
                  <a:lnTo>
                    <a:pt x="13844" y="34492"/>
                  </a:lnTo>
                  <a:lnTo>
                    <a:pt x="6906" y="3203"/>
                  </a:lnTo>
                  <a:cubicBezTo>
                    <a:pt x="6739" y="2135"/>
                    <a:pt x="5905" y="1268"/>
                    <a:pt x="4804" y="10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976;p44">
              <a:extLst>
                <a:ext uri="{FF2B5EF4-FFF2-40B4-BE49-F238E27FC236}">
                  <a16:creationId xmlns:a16="http://schemas.microsoft.com/office/drawing/2014/main" id="{580C128D-689D-4C87-9AF9-EFAE9425EFD1}"/>
                </a:ext>
              </a:extLst>
            </p:cNvPr>
            <p:cNvSpPr/>
            <p:nvPr/>
          </p:nvSpPr>
          <p:spPr>
            <a:xfrm>
              <a:off x="5080462" y="3315941"/>
              <a:ext cx="37984" cy="544248"/>
            </a:xfrm>
            <a:custGeom>
              <a:avLst/>
              <a:gdLst/>
              <a:ahLst/>
              <a:cxnLst/>
              <a:rect l="l" t="t" r="r" b="b"/>
              <a:pathLst>
                <a:path w="2235" h="32024" extrusionOk="0">
                  <a:moveTo>
                    <a:pt x="0" y="0"/>
                  </a:moveTo>
                  <a:lnTo>
                    <a:pt x="467" y="31656"/>
                  </a:lnTo>
                  <a:lnTo>
                    <a:pt x="2235" y="32023"/>
                  </a:lnTo>
                  <a:lnTo>
                    <a:pt x="1735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A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977;p44">
              <a:extLst>
                <a:ext uri="{FF2B5EF4-FFF2-40B4-BE49-F238E27FC236}">
                  <a16:creationId xmlns:a16="http://schemas.microsoft.com/office/drawing/2014/main" id="{71247370-90E2-4840-816F-E35B7EF1327E}"/>
                </a:ext>
              </a:extLst>
            </p:cNvPr>
            <p:cNvSpPr/>
            <p:nvPr/>
          </p:nvSpPr>
          <p:spPr>
            <a:xfrm>
              <a:off x="4967074" y="4246204"/>
              <a:ext cx="172924" cy="119900"/>
            </a:xfrm>
            <a:custGeom>
              <a:avLst/>
              <a:gdLst/>
              <a:ahLst/>
              <a:cxnLst/>
              <a:rect l="l" t="t" r="r" b="b"/>
              <a:pathLst>
                <a:path w="10175" h="7055" extrusionOk="0">
                  <a:moveTo>
                    <a:pt x="1201" y="1"/>
                  </a:moveTo>
                  <a:lnTo>
                    <a:pt x="1" y="5438"/>
                  </a:lnTo>
                  <a:lnTo>
                    <a:pt x="7473" y="7006"/>
                  </a:lnTo>
                  <a:cubicBezTo>
                    <a:pt x="7609" y="7039"/>
                    <a:pt x="7744" y="7054"/>
                    <a:pt x="7877" y="7054"/>
                  </a:cubicBezTo>
                  <a:cubicBezTo>
                    <a:pt x="8681" y="7054"/>
                    <a:pt x="9374" y="6474"/>
                    <a:pt x="9574" y="5671"/>
                  </a:cubicBezTo>
                  <a:lnTo>
                    <a:pt x="9974" y="3670"/>
                  </a:lnTo>
                  <a:cubicBezTo>
                    <a:pt x="10175" y="2736"/>
                    <a:pt x="9574" y="1802"/>
                    <a:pt x="8640" y="1602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rgbClr val="D5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978;p44">
              <a:extLst>
                <a:ext uri="{FF2B5EF4-FFF2-40B4-BE49-F238E27FC236}">
                  <a16:creationId xmlns:a16="http://schemas.microsoft.com/office/drawing/2014/main" id="{1D0F7593-F68B-418F-BA54-2541E086DF82}"/>
                </a:ext>
              </a:extLst>
            </p:cNvPr>
            <p:cNvSpPr/>
            <p:nvPr/>
          </p:nvSpPr>
          <p:spPr>
            <a:xfrm>
              <a:off x="5073647" y="4268875"/>
              <a:ext cx="34041" cy="95257"/>
            </a:xfrm>
            <a:custGeom>
              <a:avLst/>
              <a:gdLst/>
              <a:ahLst/>
              <a:cxnLst/>
              <a:rect l="l" t="t" r="r" b="b"/>
              <a:pathLst>
                <a:path w="2003" h="5605" extrusionOk="0">
                  <a:moveTo>
                    <a:pt x="1168" y="1"/>
                  </a:moveTo>
                  <a:lnTo>
                    <a:pt x="1" y="5438"/>
                  </a:lnTo>
                  <a:lnTo>
                    <a:pt x="868" y="5605"/>
                  </a:lnTo>
                  <a:lnTo>
                    <a:pt x="2002" y="2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01A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979;p44">
              <a:extLst>
                <a:ext uri="{FF2B5EF4-FFF2-40B4-BE49-F238E27FC236}">
                  <a16:creationId xmlns:a16="http://schemas.microsoft.com/office/drawing/2014/main" id="{B66AC56C-462A-45B3-B15B-2634D935CBE5}"/>
                </a:ext>
              </a:extLst>
            </p:cNvPr>
            <p:cNvSpPr/>
            <p:nvPr/>
          </p:nvSpPr>
          <p:spPr>
            <a:xfrm>
              <a:off x="5057213" y="4114123"/>
              <a:ext cx="172924" cy="119696"/>
            </a:xfrm>
            <a:custGeom>
              <a:avLst/>
              <a:gdLst/>
              <a:ahLst/>
              <a:cxnLst/>
              <a:rect l="l" t="t" r="r" b="b"/>
              <a:pathLst>
                <a:path w="10175" h="7043" extrusionOk="0">
                  <a:moveTo>
                    <a:pt x="1168" y="0"/>
                  </a:moveTo>
                  <a:lnTo>
                    <a:pt x="0" y="5404"/>
                  </a:lnTo>
                  <a:lnTo>
                    <a:pt x="7472" y="7005"/>
                  </a:lnTo>
                  <a:cubicBezTo>
                    <a:pt x="7594" y="7031"/>
                    <a:pt x="7714" y="7043"/>
                    <a:pt x="7832" y="7043"/>
                  </a:cubicBezTo>
                  <a:cubicBezTo>
                    <a:pt x="8655" y="7043"/>
                    <a:pt x="9365" y="6459"/>
                    <a:pt x="9541" y="5671"/>
                  </a:cubicBezTo>
                  <a:lnTo>
                    <a:pt x="9974" y="3670"/>
                  </a:lnTo>
                  <a:cubicBezTo>
                    <a:pt x="10174" y="2702"/>
                    <a:pt x="9541" y="1768"/>
                    <a:pt x="8640" y="1568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D5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980;p44">
              <a:extLst>
                <a:ext uri="{FF2B5EF4-FFF2-40B4-BE49-F238E27FC236}">
                  <a16:creationId xmlns:a16="http://schemas.microsoft.com/office/drawing/2014/main" id="{297249BE-C1F9-4894-B4FA-F2DF0B955E43}"/>
                </a:ext>
              </a:extLst>
            </p:cNvPr>
            <p:cNvSpPr/>
            <p:nvPr/>
          </p:nvSpPr>
          <p:spPr>
            <a:xfrm>
              <a:off x="5163225" y="4136233"/>
              <a:ext cx="34585" cy="95257"/>
            </a:xfrm>
            <a:custGeom>
              <a:avLst/>
              <a:gdLst/>
              <a:ahLst/>
              <a:cxnLst/>
              <a:rect l="l" t="t" r="r" b="b"/>
              <a:pathLst>
                <a:path w="2035" h="5605" extrusionOk="0">
                  <a:moveTo>
                    <a:pt x="1168" y="0"/>
                  </a:moveTo>
                  <a:lnTo>
                    <a:pt x="0" y="5404"/>
                  </a:lnTo>
                  <a:lnTo>
                    <a:pt x="867" y="5604"/>
                  </a:lnTo>
                  <a:lnTo>
                    <a:pt x="2035" y="167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01A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981;p44">
              <a:extLst>
                <a:ext uri="{FF2B5EF4-FFF2-40B4-BE49-F238E27FC236}">
                  <a16:creationId xmlns:a16="http://schemas.microsoft.com/office/drawing/2014/main" id="{D7FA0B82-FEE0-48A1-B09E-5CC30A746D0C}"/>
                </a:ext>
              </a:extLst>
            </p:cNvPr>
            <p:cNvSpPr/>
            <p:nvPr/>
          </p:nvSpPr>
          <p:spPr>
            <a:xfrm>
              <a:off x="4850305" y="3907775"/>
              <a:ext cx="453529" cy="505533"/>
            </a:xfrm>
            <a:custGeom>
              <a:avLst/>
              <a:gdLst/>
              <a:ahLst/>
              <a:cxnLst/>
              <a:rect l="l" t="t" r="r" b="b"/>
              <a:pathLst>
                <a:path w="26686" h="29746" extrusionOk="0">
                  <a:moveTo>
                    <a:pt x="13343" y="0"/>
                  </a:moveTo>
                  <a:lnTo>
                    <a:pt x="0" y="28688"/>
                  </a:lnTo>
                  <a:lnTo>
                    <a:pt x="4803" y="29688"/>
                  </a:lnTo>
                  <a:cubicBezTo>
                    <a:pt x="4985" y="29727"/>
                    <a:pt x="5167" y="29745"/>
                    <a:pt x="5347" y="29745"/>
                  </a:cubicBezTo>
                  <a:cubicBezTo>
                    <a:pt x="6255" y="29745"/>
                    <a:pt x="7104" y="29273"/>
                    <a:pt x="7605" y="28521"/>
                  </a:cubicBezTo>
                  <a:lnTo>
                    <a:pt x="26686" y="2836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82;p44">
              <a:extLst>
                <a:ext uri="{FF2B5EF4-FFF2-40B4-BE49-F238E27FC236}">
                  <a16:creationId xmlns:a16="http://schemas.microsoft.com/office/drawing/2014/main" id="{36C87F86-1390-4A76-9D27-918901F6FE95}"/>
                </a:ext>
              </a:extLst>
            </p:cNvPr>
            <p:cNvSpPr/>
            <p:nvPr/>
          </p:nvSpPr>
          <p:spPr>
            <a:xfrm>
              <a:off x="4850305" y="3907775"/>
              <a:ext cx="256251" cy="494351"/>
            </a:xfrm>
            <a:custGeom>
              <a:avLst/>
              <a:gdLst/>
              <a:ahLst/>
              <a:cxnLst/>
              <a:rect l="l" t="t" r="r" b="b"/>
              <a:pathLst>
                <a:path w="15078" h="29088" extrusionOk="0">
                  <a:moveTo>
                    <a:pt x="13343" y="0"/>
                  </a:moveTo>
                  <a:lnTo>
                    <a:pt x="0" y="28721"/>
                  </a:lnTo>
                  <a:lnTo>
                    <a:pt x="1735" y="29088"/>
                  </a:lnTo>
                  <a:lnTo>
                    <a:pt x="15077" y="367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rgbClr val="01A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83;p44">
              <a:extLst>
                <a:ext uri="{FF2B5EF4-FFF2-40B4-BE49-F238E27FC236}">
                  <a16:creationId xmlns:a16="http://schemas.microsoft.com/office/drawing/2014/main" id="{AA9E6257-638E-47E8-A046-73D8CE664B0A}"/>
                </a:ext>
              </a:extLst>
            </p:cNvPr>
            <p:cNvSpPr/>
            <p:nvPr/>
          </p:nvSpPr>
          <p:spPr>
            <a:xfrm>
              <a:off x="4622408" y="3743931"/>
              <a:ext cx="977365" cy="302460"/>
            </a:xfrm>
            <a:custGeom>
              <a:avLst/>
              <a:gdLst/>
              <a:ahLst/>
              <a:cxnLst/>
              <a:rect l="l" t="t" r="r" b="b"/>
              <a:pathLst>
                <a:path w="57509" h="17797" extrusionOk="0">
                  <a:moveTo>
                    <a:pt x="3250" y="1"/>
                  </a:moveTo>
                  <a:cubicBezTo>
                    <a:pt x="1861" y="1"/>
                    <a:pt x="635" y="954"/>
                    <a:pt x="334" y="2370"/>
                  </a:cubicBezTo>
                  <a:cubicBezTo>
                    <a:pt x="0" y="3937"/>
                    <a:pt x="968" y="5472"/>
                    <a:pt x="2502" y="5872"/>
                  </a:cubicBezTo>
                  <a:lnTo>
                    <a:pt x="45400" y="17280"/>
                  </a:lnTo>
                  <a:cubicBezTo>
                    <a:pt x="46627" y="17626"/>
                    <a:pt x="47888" y="17797"/>
                    <a:pt x="49144" y="17797"/>
                  </a:cubicBezTo>
                  <a:cubicBezTo>
                    <a:pt x="51643" y="17797"/>
                    <a:pt x="54121" y="17122"/>
                    <a:pt x="56274" y="15812"/>
                  </a:cubicBezTo>
                  <a:cubicBezTo>
                    <a:pt x="57241" y="15179"/>
                    <a:pt x="57508" y="13844"/>
                    <a:pt x="56874" y="12944"/>
                  </a:cubicBezTo>
                  <a:cubicBezTo>
                    <a:pt x="54706" y="9808"/>
                    <a:pt x="51337" y="7707"/>
                    <a:pt x="47534" y="7140"/>
                  </a:cubicBezTo>
                  <a:lnTo>
                    <a:pt x="3703" y="35"/>
                  </a:lnTo>
                  <a:cubicBezTo>
                    <a:pt x="3551" y="12"/>
                    <a:pt x="3399" y="1"/>
                    <a:pt x="3250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84;p44">
              <a:extLst>
                <a:ext uri="{FF2B5EF4-FFF2-40B4-BE49-F238E27FC236}">
                  <a16:creationId xmlns:a16="http://schemas.microsoft.com/office/drawing/2014/main" id="{8FA50218-8CFC-4571-8C21-93717F44F8CB}"/>
                </a:ext>
              </a:extLst>
            </p:cNvPr>
            <p:cNvSpPr/>
            <p:nvPr/>
          </p:nvSpPr>
          <p:spPr>
            <a:xfrm>
              <a:off x="4621847" y="3783630"/>
              <a:ext cx="972250" cy="261893"/>
            </a:xfrm>
            <a:custGeom>
              <a:avLst/>
              <a:gdLst/>
              <a:ahLst/>
              <a:cxnLst/>
              <a:rect l="l" t="t" r="r" b="b"/>
              <a:pathLst>
                <a:path w="57208" h="15410" extrusionOk="0">
                  <a:moveTo>
                    <a:pt x="334" y="0"/>
                  </a:moveTo>
                  <a:lnTo>
                    <a:pt x="334" y="0"/>
                  </a:lnTo>
                  <a:cubicBezTo>
                    <a:pt x="0" y="1601"/>
                    <a:pt x="934" y="3102"/>
                    <a:pt x="2502" y="3503"/>
                  </a:cubicBezTo>
                  <a:lnTo>
                    <a:pt x="45399" y="14877"/>
                  </a:lnTo>
                  <a:cubicBezTo>
                    <a:pt x="46631" y="15236"/>
                    <a:pt x="47897" y="15410"/>
                    <a:pt x="49157" y="15410"/>
                  </a:cubicBezTo>
                  <a:cubicBezTo>
                    <a:pt x="51651" y="15410"/>
                    <a:pt x="54124" y="14728"/>
                    <a:pt x="56274" y="13443"/>
                  </a:cubicBezTo>
                  <a:cubicBezTo>
                    <a:pt x="56774" y="13143"/>
                    <a:pt x="57074" y="12643"/>
                    <a:pt x="57208" y="1214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85;p44">
              <a:extLst>
                <a:ext uri="{FF2B5EF4-FFF2-40B4-BE49-F238E27FC236}">
                  <a16:creationId xmlns:a16="http://schemas.microsoft.com/office/drawing/2014/main" id="{AA80ADD2-5D00-4D34-B2AE-DBF7C21C606B}"/>
                </a:ext>
              </a:extLst>
            </p:cNvPr>
            <p:cNvSpPr/>
            <p:nvPr/>
          </p:nvSpPr>
          <p:spPr>
            <a:xfrm>
              <a:off x="4525471" y="3745919"/>
              <a:ext cx="261927" cy="78109"/>
            </a:xfrm>
            <a:custGeom>
              <a:avLst/>
              <a:gdLst/>
              <a:ahLst/>
              <a:cxnLst/>
              <a:rect l="l" t="t" r="r" b="b"/>
              <a:pathLst>
                <a:path w="15412" h="4596" extrusionOk="0">
                  <a:moveTo>
                    <a:pt x="1159" y="0"/>
                  </a:moveTo>
                  <a:cubicBezTo>
                    <a:pt x="647" y="0"/>
                    <a:pt x="218" y="322"/>
                    <a:pt x="100" y="852"/>
                  </a:cubicBezTo>
                  <a:cubicBezTo>
                    <a:pt x="0" y="1385"/>
                    <a:pt x="367" y="1986"/>
                    <a:pt x="901" y="2086"/>
                  </a:cubicBezTo>
                  <a:lnTo>
                    <a:pt x="11909" y="4421"/>
                  </a:lnTo>
                  <a:cubicBezTo>
                    <a:pt x="12409" y="4538"/>
                    <a:pt x="12910" y="4596"/>
                    <a:pt x="13410" y="4596"/>
                  </a:cubicBezTo>
                  <a:cubicBezTo>
                    <a:pt x="13910" y="4596"/>
                    <a:pt x="14411" y="4538"/>
                    <a:pt x="14911" y="4421"/>
                  </a:cubicBezTo>
                  <a:cubicBezTo>
                    <a:pt x="15278" y="4354"/>
                    <a:pt x="15411" y="3820"/>
                    <a:pt x="15078" y="3553"/>
                  </a:cubicBezTo>
                  <a:cubicBezTo>
                    <a:pt x="14277" y="2986"/>
                    <a:pt x="13377" y="2553"/>
                    <a:pt x="12376" y="2353"/>
                  </a:cubicBezTo>
                  <a:lnTo>
                    <a:pt x="1368" y="18"/>
                  </a:lnTo>
                  <a:cubicBezTo>
                    <a:pt x="1297" y="6"/>
                    <a:pt x="1227" y="0"/>
                    <a:pt x="1159" y="0"/>
                  </a:cubicBezTo>
                  <a:close/>
                </a:path>
              </a:pathLst>
            </a:custGeom>
            <a:solidFill>
              <a:srgbClr val="01A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86;p44">
              <a:extLst>
                <a:ext uri="{FF2B5EF4-FFF2-40B4-BE49-F238E27FC236}">
                  <a16:creationId xmlns:a16="http://schemas.microsoft.com/office/drawing/2014/main" id="{FCD4D53A-8027-4CA5-8B64-1B2B4604853B}"/>
                </a:ext>
              </a:extLst>
            </p:cNvPr>
            <p:cNvSpPr/>
            <p:nvPr/>
          </p:nvSpPr>
          <p:spPr>
            <a:xfrm>
              <a:off x="5482382" y="3922510"/>
              <a:ext cx="66909" cy="101494"/>
            </a:xfrm>
            <a:custGeom>
              <a:avLst/>
              <a:gdLst/>
              <a:ahLst/>
              <a:cxnLst/>
              <a:rect l="l" t="t" r="r" b="b"/>
              <a:pathLst>
                <a:path w="3937" h="5972" extrusionOk="0">
                  <a:moveTo>
                    <a:pt x="2635" y="1"/>
                  </a:moveTo>
                  <a:lnTo>
                    <a:pt x="567" y="1335"/>
                  </a:lnTo>
                  <a:cubicBezTo>
                    <a:pt x="1101" y="2202"/>
                    <a:pt x="834" y="3336"/>
                    <a:pt x="0" y="3870"/>
                  </a:cubicBezTo>
                  <a:lnTo>
                    <a:pt x="1401" y="5972"/>
                  </a:lnTo>
                  <a:cubicBezTo>
                    <a:pt x="3336" y="4671"/>
                    <a:pt x="3936" y="2002"/>
                    <a:pt x="2635" y="1"/>
                  </a:cubicBezTo>
                  <a:close/>
                </a:path>
              </a:pathLst>
            </a:custGeom>
            <a:solidFill>
              <a:srgbClr val="564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" name="Google Shape;2910;p56"/>
          <p:cNvSpPr txBox="1">
            <a:spLocks noGrp="1"/>
          </p:cNvSpPr>
          <p:nvPr>
            <p:ph type="title"/>
          </p:nvPr>
        </p:nvSpPr>
        <p:spPr>
          <a:xfrm>
            <a:off x="719925" y="4449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Trip </a:t>
            </a:r>
            <a:r>
              <a:rPr lang="en" dirty="0">
                <a:solidFill>
                  <a:schemeClr val="accent3"/>
                </a:solidFill>
              </a:rPr>
              <a:t>Tips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911" name="Google Shape;2911;p56"/>
          <p:cNvGrpSpPr/>
          <p:nvPr/>
        </p:nvGrpSpPr>
        <p:grpSpPr>
          <a:xfrm>
            <a:off x="3033185" y="1419130"/>
            <a:ext cx="2933779" cy="2727605"/>
            <a:chOff x="3033185" y="1419130"/>
            <a:chExt cx="2933779" cy="2727605"/>
          </a:xfrm>
        </p:grpSpPr>
        <p:grpSp>
          <p:nvGrpSpPr>
            <p:cNvPr id="2912" name="Google Shape;2912;p56"/>
            <p:cNvGrpSpPr/>
            <p:nvPr/>
          </p:nvGrpSpPr>
          <p:grpSpPr>
            <a:xfrm>
              <a:off x="5253246" y="2448222"/>
              <a:ext cx="713718" cy="595654"/>
              <a:chOff x="3836250" y="4031125"/>
              <a:chExt cx="989900" cy="826150"/>
            </a:xfrm>
          </p:grpSpPr>
          <p:sp>
            <p:nvSpPr>
              <p:cNvPr id="2913" name="Google Shape;2913;p56"/>
              <p:cNvSpPr/>
              <p:nvPr/>
            </p:nvSpPr>
            <p:spPr>
              <a:xfrm>
                <a:off x="3837075" y="4031125"/>
                <a:ext cx="989075" cy="826150"/>
              </a:xfrm>
              <a:custGeom>
                <a:avLst/>
                <a:gdLst/>
                <a:ahLst/>
                <a:cxnLst/>
                <a:rect l="l" t="t" r="r" b="b"/>
                <a:pathLst>
                  <a:path w="39563" h="33046" extrusionOk="0">
                    <a:moveTo>
                      <a:pt x="14088" y="0"/>
                    </a:moveTo>
                    <a:cubicBezTo>
                      <a:pt x="13998" y="0"/>
                      <a:pt x="13907" y="8"/>
                      <a:pt x="13810" y="22"/>
                    </a:cubicBezTo>
                    <a:lnTo>
                      <a:pt x="1568" y="2257"/>
                    </a:lnTo>
                    <a:cubicBezTo>
                      <a:pt x="968" y="2390"/>
                      <a:pt x="501" y="2924"/>
                      <a:pt x="501" y="3591"/>
                    </a:cubicBezTo>
                    <a:lnTo>
                      <a:pt x="1" y="29677"/>
                    </a:lnTo>
                    <a:cubicBezTo>
                      <a:pt x="1" y="30077"/>
                      <a:pt x="167" y="30444"/>
                      <a:pt x="468" y="30711"/>
                    </a:cubicBezTo>
                    <a:cubicBezTo>
                      <a:pt x="688" y="30903"/>
                      <a:pt x="1022" y="31028"/>
                      <a:pt x="1338" y="31028"/>
                    </a:cubicBezTo>
                    <a:cubicBezTo>
                      <a:pt x="1405" y="31028"/>
                      <a:pt x="1471" y="31022"/>
                      <a:pt x="1535" y="31011"/>
                    </a:cubicBezTo>
                    <a:lnTo>
                      <a:pt x="13410" y="28843"/>
                    </a:lnTo>
                    <a:lnTo>
                      <a:pt x="25052" y="32946"/>
                    </a:lnTo>
                    <a:cubicBezTo>
                      <a:pt x="25185" y="33012"/>
                      <a:pt x="25319" y="33046"/>
                      <a:pt x="25485" y="33046"/>
                    </a:cubicBezTo>
                    <a:lnTo>
                      <a:pt x="25619" y="33046"/>
                    </a:lnTo>
                    <a:lnTo>
                      <a:pt x="37894" y="31745"/>
                    </a:lnTo>
                    <a:cubicBezTo>
                      <a:pt x="38561" y="31645"/>
                      <a:pt x="39062" y="31111"/>
                      <a:pt x="39062" y="30410"/>
                    </a:cubicBezTo>
                    <a:lnTo>
                      <a:pt x="39562" y="4358"/>
                    </a:lnTo>
                    <a:cubicBezTo>
                      <a:pt x="39562" y="3991"/>
                      <a:pt x="39395" y="3591"/>
                      <a:pt x="39129" y="3291"/>
                    </a:cubicBezTo>
                    <a:cubicBezTo>
                      <a:pt x="38858" y="3021"/>
                      <a:pt x="38507" y="2886"/>
                      <a:pt x="38196" y="2886"/>
                    </a:cubicBezTo>
                    <a:cubicBezTo>
                      <a:pt x="38162" y="2886"/>
                      <a:pt x="38128" y="2887"/>
                      <a:pt x="38094" y="2891"/>
                    </a:cubicBezTo>
                    <a:lnTo>
                      <a:pt x="26153" y="4192"/>
                    </a:lnTo>
                    <a:lnTo>
                      <a:pt x="14478" y="55"/>
                    </a:lnTo>
                    <a:cubicBezTo>
                      <a:pt x="14341" y="16"/>
                      <a:pt x="14216" y="0"/>
                      <a:pt x="14088" y="0"/>
                    </a:cubicBezTo>
                    <a:close/>
                  </a:path>
                </a:pathLst>
              </a:custGeom>
              <a:solidFill>
                <a:srgbClr val="4D94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56"/>
              <p:cNvSpPr/>
              <p:nvPr/>
            </p:nvSpPr>
            <p:spPr>
              <a:xfrm>
                <a:off x="3836250" y="4031125"/>
                <a:ext cx="989050" cy="826150"/>
              </a:xfrm>
              <a:custGeom>
                <a:avLst/>
                <a:gdLst/>
                <a:ahLst/>
                <a:cxnLst/>
                <a:rect l="l" t="t" r="r" b="b"/>
                <a:pathLst>
                  <a:path w="39562" h="33046" extrusionOk="0">
                    <a:moveTo>
                      <a:pt x="14079" y="0"/>
                    </a:moveTo>
                    <a:cubicBezTo>
                      <a:pt x="13986" y="0"/>
                      <a:pt x="13887" y="8"/>
                      <a:pt x="13777" y="22"/>
                    </a:cubicBezTo>
                    <a:lnTo>
                      <a:pt x="1568" y="2257"/>
                    </a:lnTo>
                    <a:cubicBezTo>
                      <a:pt x="934" y="2390"/>
                      <a:pt x="501" y="2924"/>
                      <a:pt x="501" y="3591"/>
                    </a:cubicBezTo>
                    <a:lnTo>
                      <a:pt x="0" y="29677"/>
                    </a:lnTo>
                    <a:cubicBezTo>
                      <a:pt x="0" y="30077"/>
                      <a:pt x="167" y="30444"/>
                      <a:pt x="434" y="30711"/>
                    </a:cubicBezTo>
                    <a:cubicBezTo>
                      <a:pt x="682" y="30903"/>
                      <a:pt x="1021" y="31028"/>
                      <a:pt x="1338" y="31028"/>
                    </a:cubicBezTo>
                    <a:cubicBezTo>
                      <a:pt x="1405" y="31028"/>
                      <a:pt x="1471" y="31022"/>
                      <a:pt x="1535" y="31011"/>
                    </a:cubicBezTo>
                    <a:lnTo>
                      <a:pt x="13410" y="28843"/>
                    </a:lnTo>
                    <a:lnTo>
                      <a:pt x="25051" y="32946"/>
                    </a:lnTo>
                    <a:cubicBezTo>
                      <a:pt x="25185" y="33012"/>
                      <a:pt x="25285" y="33046"/>
                      <a:pt x="25452" y="33046"/>
                    </a:cubicBezTo>
                    <a:lnTo>
                      <a:pt x="25619" y="33046"/>
                    </a:lnTo>
                    <a:lnTo>
                      <a:pt x="37894" y="31745"/>
                    </a:lnTo>
                    <a:cubicBezTo>
                      <a:pt x="38561" y="31645"/>
                      <a:pt x="39061" y="31111"/>
                      <a:pt x="39061" y="30410"/>
                    </a:cubicBezTo>
                    <a:lnTo>
                      <a:pt x="39562" y="4358"/>
                    </a:lnTo>
                    <a:cubicBezTo>
                      <a:pt x="39528" y="3858"/>
                      <a:pt x="39395" y="3491"/>
                      <a:pt x="39095" y="3224"/>
                    </a:cubicBezTo>
                    <a:cubicBezTo>
                      <a:pt x="38825" y="3015"/>
                      <a:pt x="38502" y="2886"/>
                      <a:pt x="38197" y="2886"/>
                    </a:cubicBezTo>
                    <a:cubicBezTo>
                      <a:pt x="38163" y="2886"/>
                      <a:pt x="38128" y="2887"/>
                      <a:pt x="38094" y="2891"/>
                    </a:cubicBezTo>
                    <a:lnTo>
                      <a:pt x="26119" y="4192"/>
                    </a:lnTo>
                    <a:lnTo>
                      <a:pt x="14444" y="55"/>
                    </a:lnTo>
                    <a:cubicBezTo>
                      <a:pt x="14327" y="16"/>
                      <a:pt x="14209" y="0"/>
                      <a:pt x="140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56"/>
              <p:cNvSpPr/>
              <p:nvPr/>
            </p:nvSpPr>
            <p:spPr>
              <a:xfrm>
                <a:off x="3867925" y="4064175"/>
                <a:ext cx="317750" cy="706375"/>
              </a:xfrm>
              <a:custGeom>
                <a:avLst/>
                <a:gdLst/>
                <a:ahLst/>
                <a:cxnLst/>
                <a:rect l="l" t="t" r="r" b="b"/>
                <a:pathLst>
                  <a:path w="12710" h="28255" extrusionOk="0">
                    <a:moveTo>
                      <a:pt x="12710" y="1"/>
                    </a:moveTo>
                    <a:lnTo>
                      <a:pt x="501" y="2236"/>
                    </a:lnTo>
                    <a:lnTo>
                      <a:pt x="1" y="28254"/>
                    </a:lnTo>
                    <a:lnTo>
                      <a:pt x="1" y="28254"/>
                    </a:lnTo>
                    <a:lnTo>
                      <a:pt x="12243" y="26053"/>
                    </a:lnTo>
                    <a:lnTo>
                      <a:pt x="127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56"/>
              <p:cNvSpPr/>
              <p:nvPr/>
            </p:nvSpPr>
            <p:spPr>
              <a:xfrm>
                <a:off x="4173975" y="4064175"/>
                <a:ext cx="310250" cy="756400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30256" extrusionOk="0">
                    <a:moveTo>
                      <a:pt x="468" y="1"/>
                    </a:moveTo>
                    <a:lnTo>
                      <a:pt x="1" y="26053"/>
                    </a:lnTo>
                    <a:lnTo>
                      <a:pt x="11943" y="30256"/>
                    </a:lnTo>
                    <a:lnTo>
                      <a:pt x="12410" y="4204"/>
                    </a:lnTo>
                    <a:lnTo>
                      <a:pt x="468" y="1"/>
                    </a:lnTo>
                    <a:close/>
                  </a:path>
                </a:pathLst>
              </a:custGeom>
              <a:solidFill>
                <a:srgbClr val="FFC35C">
                  <a:alpha val="47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6"/>
              <p:cNvSpPr/>
              <p:nvPr/>
            </p:nvSpPr>
            <p:spPr>
              <a:xfrm>
                <a:off x="4472525" y="4136725"/>
                <a:ext cx="319425" cy="683850"/>
              </a:xfrm>
              <a:custGeom>
                <a:avLst/>
                <a:gdLst/>
                <a:ahLst/>
                <a:cxnLst/>
                <a:rect l="l" t="t" r="r" b="b"/>
                <a:pathLst>
                  <a:path w="12777" h="27354" extrusionOk="0">
                    <a:moveTo>
                      <a:pt x="12777" y="1"/>
                    </a:moveTo>
                    <a:lnTo>
                      <a:pt x="468" y="1302"/>
                    </a:lnTo>
                    <a:lnTo>
                      <a:pt x="1" y="27354"/>
                    </a:lnTo>
                    <a:lnTo>
                      <a:pt x="12276" y="26053"/>
                    </a:lnTo>
                    <a:lnTo>
                      <a:pt x="127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6"/>
              <p:cNvSpPr/>
              <p:nvPr/>
            </p:nvSpPr>
            <p:spPr>
              <a:xfrm>
                <a:off x="4003025" y="4576925"/>
                <a:ext cx="68400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843" extrusionOk="0">
                    <a:moveTo>
                      <a:pt x="1258" y="1"/>
                    </a:moveTo>
                    <a:cubicBezTo>
                      <a:pt x="544" y="1"/>
                      <a:pt x="1" y="611"/>
                      <a:pt x="1" y="1373"/>
                    </a:cubicBezTo>
                    <a:cubicBezTo>
                      <a:pt x="1" y="2174"/>
                      <a:pt x="568" y="2841"/>
                      <a:pt x="1335" y="2841"/>
                    </a:cubicBezTo>
                    <a:cubicBezTo>
                      <a:pt x="1353" y="2842"/>
                      <a:pt x="1372" y="2842"/>
                      <a:pt x="1390" y="2842"/>
                    </a:cubicBezTo>
                    <a:cubicBezTo>
                      <a:pt x="2100" y="2842"/>
                      <a:pt x="2703" y="2220"/>
                      <a:pt x="2703" y="1440"/>
                    </a:cubicBezTo>
                    <a:cubicBezTo>
                      <a:pt x="2736" y="706"/>
                      <a:pt x="2102" y="39"/>
                      <a:pt x="1368" y="6"/>
                    </a:cubicBezTo>
                    <a:cubicBezTo>
                      <a:pt x="1331" y="2"/>
                      <a:pt x="1294" y="1"/>
                      <a:pt x="12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6"/>
              <p:cNvSpPr/>
              <p:nvPr/>
            </p:nvSpPr>
            <p:spPr>
              <a:xfrm>
                <a:off x="4083075" y="4532850"/>
                <a:ext cx="167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835" extrusionOk="0">
                    <a:moveTo>
                      <a:pt x="301" y="1"/>
                    </a:moveTo>
                    <a:cubicBezTo>
                      <a:pt x="134" y="34"/>
                      <a:pt x="1" y="167"/>
                      <a:pt x="1" y="368"/>
                    </a:cubicBezTo>
                    <a:lnTo>
                      <a:pt x="1" y="534"/>
                    </a:lnTo>
                    <a:cubicBezTo>
                      <a:pt x="34" y="701"/>
                      <a:pt x="168" y="835"/>
                      <a:pt x="335" y="835"/>
                    </a:cubicBezTo>
                    <a:cubicBezTo>
                      <a:pt x="535" y="835"/>
                      <a:pt x="668" y="668"/>
                      <a:pt x="635" y="501"/>
                    </a:cubicBezTo>
                    <a:lnTo>
                      <a:pt x="635" y="334"/>
                    </a:lnTo>
                    <a:cubicBezTo>
                      <a:pt x="635" y="134"/>
                      <a:pt x="435" y="1"/>
                      <a:pt x="3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56"/>
              <p:cNvSpPr/>
              <p:nvPr/>
            </p:nvSpPr>
            <p:spPr>
              <a:xfrm>
                <a:off x="4083075" y="4356050"/>
                <a:ext cx="572950" cy="331950"/>
              </a:xfrm>
              <a:custGeom>
                <a:avLst/>
                <a:gdLst/>
                <a:ahLst/>
                <a:cxnLst/>
                <a:rect l="l" t="t" r="r" b="b"/>
                <a:pathLst>
                  <a:path w="22918" h="13278" extrusionOk="0">
                    <a:moveTo>
                      <a:pt x="4904" y="1"/>
                    </a:moveTo>
                    <a:cubicBezTo>
                      <a:pt x="4738" y="1"/>
                      <a:pt x="4571" y="101"/>
                      <a:pt x="4538" y="268"/>
                    </a:cubicBezTo>
                    <a:cubicBezTo>
                      <a:pt x="4504" y="435"/>
                      <a:pt x="4638" y="601"/>
                      <a:pt x="4804" y="668"/>
                    </a:cubicBezTo>
                    <a:cubicBezTo>
                      <a:pt x="4871" y="701"/>
                      <a:pt x="4971" y="701"/>
                      <a:pt x="5038" y="735"/>
                    </a:cubicBezTo>
                    <a:lnTo>
                      <a:pt x="5138" y="735"/>
                    </a:lnTo>
                    <a:cubicBezTo>
                      <a:pt x="5238" y="735"/>
                      <a:pt x="5371" y="668"/>
                      <a:pt x="5505" y="501"/>
                    </a:cubicBezTo>
                    <a:cubicBezTo>
                      <a:pt x="5538" y="334"/>
                      <a:pt x="5438" y="101"/>
                      <a:pt x="5271" y="68"/>
                    </a:cubicBezTo>
                    <a:cubicBezTo>
                      <a:pt x="5171" y="34"/>
                      <a:pt x="5038" y="1"/>
                      <a:pt x="4904" y="1"/>
                    </a:cubicBezTo>
                    <a:close/>
                    <a:moveTo>
                      <a:pt x="3298" y="209"/>
                    </a:moveTo>
                    <a:cubicBezTo>
                      <a:pt x="3255" y="209"/>
                      <a:pt x="3212" y="218"/>
                      <a:pt x="3170" y="234"/>
                    </a:cubicBezTo>
                    <a:cubicBezTo>
                      <a:pt x="3036" y="268"/>
                      <a:pt x="2970" y="301"/>
                      <a:pt x="2836" y="368"/>
                    </a:cubicBezTo>
                    <a:cubicBezTo>
                      <a:pt x="2670" y="435"/>
                      <a:pt x="2569" y="668"/>
                      <a:pt x="2670" y="835"/>
                    </a:cubicBezTo>
                    <a:cubicBezTo>
                      <a:pt x="2703" y="935"/>
                      <a:pt x="2836" y="1035"/>
                      <a:pt x="2970" y="1035"/>
                    </a:cubicBezTo>
                    <a:lnTo>
                      <a:pt x="3137" y="1035"/>
                    </a:lnTo>
                    <a:cubicBezTo>
                      <a:pt x="3237" y="1002"/>
                      <a:pt x="3337" y="935"/>
                      <a:pt x="3403" y="902"/>
                    </a:cubicBezTo>
                    <a:cubicBezTo>
                      <a:pt x="3570" y="801"/>
                      <a:pt x="3670" y="601"/>
                      <a:pt x="3570" y="435"/>
                    </a:cubicBezTo>
                    <a:cubicBezTo>
                      <a:pt x="3545" y="284"/>
                      <a:pt x="3426" y="209"/>
                      <a:pt x="3298" y="209"/>
                    </a:cubicBezTo>
                    <a:close/>
                    <a:moveTo>
                      <a:pt x="6386" y="1077"/>
                    </a:moveTo>
                    <a:cubicBezTo>
                      <a:pt x="6321" y="1077"/>
                      <a:pt x="6258" y="1096"/>
                      <a:pt x="6205" y="1135"/>
                    </a:cubicBezTo>
                    <a:cubicBezTo>
                      <a:pt x="6072" y="1235"/>
                      <a:pt x="6039" y="1435"/>
                      <a:pt x="6172" y="1602"/>
                    </a:cubicBezTo>
                    <a:cubicBezTo>
                      <a:pt x="6205" y="1702"/>
                      <a:pt x="6272" y="1769"/>
                      <a:pt x="6339" y="1869"/>
                    </a:cubicBezTo>
                    <a:cubicBezTo>
                      <a:pt x="6372" y="1936"/>
                      <a:pt x="6506" y="2002"/>
                      <a:pt x="6572" y="2002"/>
                    </a:cubicBezTo>
                    <a:cubicBezTo>
                      <a:pt x="6672" y="2002"/>
                      <a:pt x="6706" y="1936"/>
                      <a:pt x="6806" y="1936"/>
                    </a:cubicBezTo>
                    <a:cubicBezTo>
                      <a:pt x="6973" y="1869"/>
                      <a:pt x="6973" y="1635"/>
                      <a:pt x="6873" y="1502"/>
                    </a:cubicBezTo>
                    <a:cubicBezTo>
                      <a:pt x="6806" y="1369"/>
                      <a:pt x="6739" y="1268"/>
                      <a:pt x="6672" y="1202"/>
                    </a:cubicBezTo>
                    <a:cubicBezTo>
                      <a:pt x="6592" y="1121"/>
                      <a:pt x="6486" y="1077"/>
                      <a:pt x="6386" y="1077"/>
                    </a:cubicBezTo>
                    <a:close/>
                    <a:moveTo>
                      <a:pt x="1735" y="1327"/>
                    </a:moveTo>
                    <a:cubicBezTo>
                      <a:pt x="1637" y="1327"/>
                      <a:pt x="1529" y="1375"/>
                      <a:pt x="1469" y="1435"/>
                    </a:cubicBezTo>
                    <a:cubicBezTo>
                      <a:pt x="1369" y="1535"/>
                      <a:pt x="1335" y="1669"/>
                      <a:pt x="1235" y="1735"/>
                    </a:cubicBezTo>
                    <a:cubicBezTo>
                      <a:pt x="1168" y="1869"/>
                      <a:pt x="1168" y="2069"/>
                      <a:pt x="1335" y="2202"/>
                    </a:cubicBezTo>
                    <a:cubicBezTo>
                      <a:pt x="1369" y="2236"/>
                      <a:pt x="1402" y="2269"/>
                      <a:pt x="1502" y="2269"/>
                    </a:cubicBezTo>
                    <a:cubicBezTo>
                      <a:pt x="1569" y="2269"/>
                      <a:pt x="1702" y="2236"/>
                      <a:pt x="1802" y="2169"/>
                    </a:cubicBezTo>
                    <a:cubicBezTo>
                      <a:pt x="1836" y="2069"/>
                      <a:pt x="1869" y="1969"/>
                      <a:pt x="1969" y="1902"/>
                    </a:cubicBezTo>
                    <a:cubicBezTo>
                      <a:pt x="2069" y="1735"/>
                      <a:pt x="2036" y="1535"/>
                      <a:pt x="1902" y="1402"/>
                    </a:cubicBezTo>
                    <a:cubicBezTo>
                      <a:pt x="1862" y="1349"/>
                      <a:pt x="1801" y="1327"/>
                      <a:pt x="1735" y="1327"/>
                    </a:cubicBezTo>
                    <a:close/>
                    <a:moveTo>
                      <a:pt x="7339" y="2744"/>
                    </a:moveTo>
                    <a:cubicBezTo>
                      <a:pt x="7295" y="2744"/>
                      <a:pt x="7249" y="2752"/>
                      <a:pt x="7206" y="2770"/>
                    </a:cubicBezTo>
                    <a:cubicBezTo>
                      <a:pt x="7039" y="2870"/>
                      <a:pt x="6973" y="3070"/>
                      <a:pt x="7039" y="3237"/>
                    </a:cubicBezTo>
                    <a:cubicBezTo>
                      <a:pt x="7073" y="3337"/>
                      <a:pt x="7106" y="3437"/>
                      <a:pt x="7173" y="3537"/>
                    </a:cubicBezTo>
                    <a:cubicBezTo>
                      <a:pt x="7206" y="3670"/>
                      <a:pt x="7340" y="3737"/>
                      <a:pt x="7440" y="3737"/>
                    </a:cubicBezTo>
                    <a:lnTo>
                      <a:pt x="7573" y="3737"/>
                    </a:lnTo>
                    <a:cubicBezTo>
                      <a:pt x="7740" y="3637"/>
                      <a:pt x="7840" y="3437"/>
                      <a:pt x="7740" y="3270"/>
                    </a:cubicBezTo>
                    <a:cubicBezTo>
                      <a:pt x="7706" y="3170"/>
                      <a:pt x="7673" y="3036"/>
                      <a:pt x="7606" y="2936"/>
                    </a:cubicBezTo>
                    <a:cubicBezTo>
                      <a:pt x="7582" y="2813"/>
                      <a:pt x="7465" y="2744"/>
                      <a:pt x="7339" y="2744"/>
                    </a:cubicBezTo>
                    <a:close/>
                    <a:moveTo>
                      <a:pt x="746" y="3135"/>
                    </a:moveTo>
                    <a:cubicBezTo>
                      <a:pt x="615" y="3135"/>
                      <a:pt x="493" y="3243"/>
                      <a:pt x="468" y="3370"/>
                    </a:cubicBezTo>
                    <a:cubicBezTo>
                      <a:pt x="468" y="3503"/>
                      <a:pt x="401" y="3570"/>
                      <a:pt x="368" y="3704"/>
                    </a:cubicBezTo>
                    <a:cubicBezTo>
                      <a:pt x="301" y="3870"/>
                      <a:pt x="401" y="4070"/>
                      <a:pt x="568" y="4104"/>
                    </a:cubicBezTo>
                    <a:lnTo>
                      <a:pt x="668" y="4104"/>
                    </a:lnTo>
                    <a:cubicBezTo>
                      <a:pt x="835" y="4104"/>
                      <a:pt x="968" y="4037"/>
                      <a:pt x="1002" y="3870"/>
                    </a:cubicBezTo>
                    <a:cubicBezTo>
                      <a:pt x="1002" y="3770"/>
                      <a:pt x="1035" y="3637"/>
                      <a:pt x="1068" y="3570"/>
                    </a:cubicBezTo>
                    <a:cubicBezTo>
                      <a:pt x="1135" y="3403"/>
                      <a:pt x="1035" y="3203"/>
                      <a:pt x="868" y="3170"/>
                    </a:cubicBezTo>
                    <a:cubicBezTo>
                      <a:pt x="828" y="3146"/>
                      <a:pt x="787" y="3135"/>
                      <a:pt x="746" y="3135"/>
                    </a:cubicBezTo>
                    <a:close/>
                    <a:moveTo>
                      <a:pt x="8083" y="4650"/>
                    </a:moveTo>
                    <a:cubicBezTo>
                      <a:pt x="8046" y="4650"/>
                      <a:pt x="8009" y="4657"/>
                      <a:pt x="7973" y="4671"/>
                    </a:cubicBezTo>
                    <a:cubicBezTo>
                      <a:pt x="7807" y="4704"/>
                      <a:pt x="7706" y="4904"/>
                      <a:pt x="7740" y="5071"/>
                    </a:cubicBezTo>
                    <a:lnTo>
                      <a:pt x="7840" y="5405"/>
                    </a:lnTo>
                    <a:cubicBezTo>
                      <a:pt x="7873" y="5572"/>
                      <a:pt x="8007" y="5672"/>
                      <a:pt x="8140" y="5672"/>
                    </a:cubicBezTo>
                    <a:cubicBezTo>
                      <a:pt x="8140" y="5672"/>
                      <a:pt x="8173" y="5672"/>
                      <a:pt x="8240" y="5605"/>
                    </a:cubicBezTo>
                    <a:cubicBezTo>
                      <a:pt x="8407" y="5572"/>
                      <a:pt x="8507" y="5371"/>
                      <a:pt x="8474" y="5205"/>
                    </a:cubicBezTo>
                    <a:lnTo>
                      <a:pt x="8374" y="4871"/>
                    </a:lnTo>
                    <a:cubicBezTo>
                      <a:pt x="8347" y="4740"/>
                      <a:pt x="8218" y="4650"/>
                      <a:pt x="8083" y="4650"/>
                    </a:cubicBezTo>
                    <a:close/>
                    <a:moveTo>
                      <a:pt x="350" y="5067"/>
                    </a:moveTo>
                    <a:cubicBezTo>
                      <a:pt x="173" y="5067"/>
                      <a:pt x="34" y="5219"/>
                      <a:pt x="34" y="5371"/>
                    </a:cubicBezTo>
                    <a:cubicBezTo>
                      <a:pt x="1" y="5505"/>
                      <a:pt x="1" y="5572"/>
                      <a:pt x="1" y="5705"/>
                    </a:cubicBezTo>
                    <a:cubicBezTo>
                      <a:pt x="1" y="5905"/>
                      <a:pt x="134" y="6072"/>
                      <a:pt x="335" y="6072"/>
                    </a:cubicBezTo>
                    <a:cubicBezTo>
                      <a:pt x="501" y="6072"/>
                      <a:pt x="668" y="5938"/>
                      <a:pt x="668" y="5772"/>
                    </a:cubicBezTo>
                    <a:cubicBezTo>
                      <a:pt x="668" y="5672"/>
                      <a:pt x="701" y="5572"/>
                      <a:pt x="701" y="5438"/>
                    </a:cubicBezTo>
                    <a:cubicBezTo>
                      <a:pt x="701" y="5271"/>
                      <a:pt x="568" y="5071"/>
                      <a:pt x="401" y="5071"/>
                    </a:cubicBezTo>
                    <a:cubicBezTo>
                      <a:pt x="384" y="5068"/>
                      <a:pt x="367" y="5067"/>
                      <a:pt x="350" y="5067"/>
                    </a:cubicBezTo>
                    <a:close/>
                    <a:moveTo>
                      <a:pt x="22584" y="5271"/>
                    </a:moveTo>
                    <a:cubicBezTo>
                      <a:pt x="22417" y="5271"/>
                      <a:pt x="22250" y="5405"/>
                      <a:pt x="22250" y="5605"/>
                    </a:cubicBezTo>
                    <a:lnTo>
                      <a:pt x="22250" y="5938"/>
                    </a:lnTo>
                    <a:cubicBezTo>
                      <a:pt x="22250" y="6105"/>
                      <a:pt x="22417" y="6272"/>
                      <a:pt x="22584" y="6272"/>
                    </a:cubicBezTo>
                    <a:cubicBezTo>
                      <a:pt x="22751" y="6272"/>
                      <a:pt x="22917" y="6105"/>
                      <a:pt x="22917" y="5938"/>
                    </a:cubicBezTo>
                    <a:lnTo>
                      <a:pt x="22917" y="5605"/>
                    </a:lnTo>
                    <a:cubicBezTo>
                      <a:pt x="22917" y="5438"/>
                      <a:pt x="22751" y="5271"/>
                      <a:pt x="22584" y="5271"/>
                    </a:cubicBezTo>
                    <a:close/>
                    <a:moveTo>
                      <a:pt x="8458" y="6567"/>
                    </a:moveTo>
                    <a:cubicBezTo>
                      <a:pt x="8441" y="6567"/>
                      <a:pt x="8424" y="6569"/>
                      <a:pt x="8407" y="6572"/>
                    </a:cubicBezTo>
                    <a:cubicBezTo>
                      <a:pt x="8240" y="6606"/>
                      <a:pt x="8107" y="6839"/>
                      <a:pt x="8173" y="7006"/>
                    </a:cubicBezTo>
                    <a:cubicBezTo>
                      <a:pt x="8173" y="7106"/>
                      <a:pt x="8207" y="7206"/>
                      <a:pt x="8207" y="7340"/>
                    </a:cubicBezTo>
                    <a:cubicBezTo>
                      <a:pt x="8240" y="7506"/>
                      <a:pt x="8374" y="7606"/>
                      <a:pt x="8540" y="7606"/>
                    </a:cubicBezTo>
                    <a:cubicBezTo>
                      <a:pt x="8574" y="7606"/>
                      <a:pt x="8574" y="7606"/>
                      <a:pt x="8574" y="7573"/>
                    </a:cubicBezTo>
                    <a:cubicBezTo>
                      <a:pt x="8741" y="7573"/>
                      <a:pt x="8874" y="7373"/>
                      <a:pt x="8841" y="7206"/>
                    </a:cubicBezTo>
                    <a:cubicBezTo>
                      <a:pt x="8841" y="7073"/>
                      <a:pt x="8774" y="7006"/>
                      <a:pt x="8774" y="6873"/>
                    </a:cubicBezTo>
                    <a:cubicBezTo>
                      <a:pt x="8744" y="6693"/>
                      <a:pt x="8607" y="6567"/>
                      <a:pt x="8458" y="6567"/>
                    </a:cubicBezTo>
                    <a:close/>
                    <a:moveTo>
                      <a:pt x="22217" y="7606"/>
                    </a:moveTo>
                    <a:lnTo>
                      <a:pt x="22217" y="7840"/>
                    </a:lnTo>
                    <a:lnTo>
                      <a:pt x="22217" y="7907"/>
                    </a:lnTo>
                    <a:cubicBezTo>
                      <a:pt x="22217" y="8073"/>
                      <a:pt x="22350" y="8240"/>
                      <a:pt x="22550" y="8274"/>
                    </a:cubicBezTo>
                    <a:cubicBezTo>
                      <a:pt x="22717" y="8274"/>
                      <a:pt x="22884" y="8173"/>
                      <a:pt x="22884" y="8007"/>
                    </a:cubicBezTo>
                    <a:lnTo>
                      <a:pt x="22884" y="7840"/>
                    </a:lnTo>
                    <a:lnTo>
                      <a:pt x="22884" y="7606"/>
                    </a:lnTo>
                    <a:close/>
                    <a:moveTo>
                      <a:pt x="8804" y="8567"/>
                    </a:moveTo>
                    <a:cubicBezTo>
                      <a:pt x="8783" y="8567"/>
                      <a:pt x="8762" y="8569"/>
                      <a:pt x="8741" y="8574"/>
                    </a:cubicBezTo>
                    <a:cubicBezTo>
                      <a:pt x="8574" y="8607"/>
                      <a:pt x="8474" y="8841"/>
                      <a:pt x="8507" y="9007"/>
                    </a:cubicBezTo>
                    <a:cubicBezTo>
                      <a:pt x="8540" y="9107"/>
                      <a:pt x="8540" y="9208"/>
                      <a:pt x="8574" y="9341"/>
                    </a:cubicBezTo>
                    <a:cubicBezTo>
                      <a:pt x="8574" y="9441"/>
                      <a:pt x="8741" y="9574"/>
                      <a:pt x="8874" y="9574"/>
                    </a:cubicBezTo>
                    <a:cubicBezTo>
                      <a:pt x="8907" y="9574"/>
                      <a:pt x="8974" y="9574"/>
                      <a:pt x="8974" y="9541"/>
                    </a:cubicBezTo>
                    <a:cubicBezTo>
                      <a:pt x="9141" y="9474"/>
                      <a:pt x="9241" y="9274"/>
                      <a:pt x="9208" y="9107"/>
                    </a:cubicBezTo>
                    <a:cubicBezTo>
                      <a:pt x="9174" y="9041"/>
                      <a:pt x="9141" y="8941"/>
                      <a:pt x="9141" y="8841"/>
                    </a:cubicBezTo>
                    <a:cubicBezTo>
                      <a:pt x="9083" y="8666"/>
                      <a:pt x="8948" y="8567"/>
                      <a:pt x="8804" y="8567"/>
                    </a:cubicBezTo>
                    <a:close/>
                    <a:moveTo>
                      <a:pt x="21847" y="9089"/>
                    </a:moveTo>
                    <a:cubicBezTo>
                      <a:pt x="21754" y="9089"/>
                      <a:pt x="21658" y="9133"/>
                      <a:pt x="21583" y="9208"/>
                    </a:cubicBezTo>
                    <a:cubicBezTo>
                      <a:pt x="21516" y="9241"/>
                      <a:pt x="21483" y="9341"/>
                      <a:pt x="21383" y="9408"/>
                    </a:cubicBezTo>
                    <a:cubicBezTo>
                      <a:pt x="21249" y="9574"/>
                      <a:pt x="21249" y="9775"/>
                      <a:pt x="21383" y="9908"/>
                    </a:cubicBezTo>
                    <a:cubicBezTo>
                      <a:pt x="21416" y="9941"/>
                      <a:pt x="21516" y="10008"/>
                      <a:pt x="21583" y="10008"/>
                    </a:cubicBezTo>
                    <a:cubicBezTo>
                      <a:pt x="21683" y="10008"/>
                      <a:pt x="21750" y="9941"/>
                      <a:pt x="21850" y="9908"/>
                    </a:cubicBezTo>
                    <a:lnTo>
                      <a:pt x="22083" y="9675"/>
                    </a:lnTo>
                    <a:cubicBezTo>
                      <a:pt x="22217" y="9508"/>
                      <a:pt x="22183" y="9274"/>
                      <a:pt x="22050" y="9174"/>
                    </a:cubicBezTo>
                    <a:cubicBezTo>
                      <a:pt x="21992" y="9116"/>
                      <a:pt x="21920" y="9089"/>
                      <a:pt x="21847" y="9089"/>
                    </a:cubicBezTo>
                    <a:close/>
                    <a:moveTo>
                      <a:pt x="20364" y="10337"/>
                    </a:moveTo>
                    <a:cubicBezTo>
                      <a:pt x="20304" y="10337"/>
                      <a:pt x="20243" y="10359"/>
                      <a:pt x="20182" y="10408"/>
                    </a:cubicBezTo>
                    <a:cubicBezTo>
                      <a:pt x="20082" y="10442"/>
                      <a:pt x="20015" y="10542"/>
                      <a:pt x="19915" y="10575"/>
                    </a:cubicBezTo>
                    <a:cubicBezTo>
                      <a:pt x="19782" y="10675"/>
                      <a:pt x="19748" y="10875"/>
                      <a:pt x="19848" y="11042"/>
                    </a:cubicBezTo>
                    <a:cubicBezTo>
                      <a:pt x="19882" y="11142"/>
                      <a:pt x="19949" y="11209"/>
                      <a:pt x="20082" y="11209"/>
                    </a:cubicBezTo>
                    <a:cubicBezTo>
                      <a:pt x="20149" y="11209"/>
                      <a:pt x="20215" y="11209"/>
                      <a:pt x="20249" y="11176"/>
                    </a:cubicBezTo>
                    <a:cubicBezTo>
                      <a:pt x="20382" y="11076"/>
                      <a:pt x="20482" y="11042"/>
                      <a:pt x="20549" y="10942"/>
                    </a:cubicBezTo>
                    <a:cubicBezTo>
                      <a:pt x="20682" y="10875"/>
                      <a:pt x="20716" y="10675"/>
                      <a:pt x="20649" y="10508"/>
                    </a:cubicBezTo>
                    <a:cubicBezTo>
                      <a:pt x="20565" y="10403"/>
                      <a:pt x="20467" y="10337"/>
                      <a:pt x="20364" y="10337"/>
                    </a:cubicBezTo>
                    <a:close/>
                    <a:moveTo>
                      <a:pt x="9542" y="10371"/>
                    </a:moveTo>
                    <a:cubicBezTo>
                      <a:pt x="9481" y="10371"/>
                      <a:pt x="9423" y="10393"/>
                      <a:pt x="9374" y="10442"/>
                    </a:cubicBezTo>
                    <a:cubicBezTo>
                      <a:pt x="9208" y="10542"/>
                      <a:pt x="9174" y="10742"/>
                      <a:pt x="9274" y="10909"/>
                    </a:cubicBezTo>
                    <a:cubicBezTo>
                      <a:pt x="9341" y="11042"/>
                      <a:pt x="9408" y="11109"/>
                      <a:pt x="9508" y="11209"/>
                    </a:cubicBezTo>
                    <a:cubicBezTo>
                      <a:pt x="9574" y="11276"/>
                      <a:pt x="9675" y="11342"/>
                      <a:pt x="9741" y="11342"/>
                    </a:cubicBezTo>
                    <a:cubicBezTo>
                      <a:pt x="9841" y="11342"/>
                      <a:pt x="9908" y="11342"/>
                      <a:pt x="10008" y="11276"/>
                    </a:cubicBezTo>
                    <a:cubicBezTo>
                      <a:pt x="10108" y="11142"/>
                      <a:pt x="10108" y="10909"/>
                      <a:pt x="10008" y="10775"/>
                    </a:cubicBezTo>
                    <a:cubicBezTo>
                      <a:pt x="9941" y="10709"/>
                      <a:pt x="9875" y="10609"/>
                      <a:pt x="9841" y="10542"/>
                    </a:cubicBezTo>
                    <a:cubicBezTo>
                      <a:pt x="9757" y="10436"/>
                      <a:pt x="9646" y="10371"/>
                      <a:pt x="9542" y="10371"/>
                    </a:cubicBezTo>
                    <a:close/>
                    <a:moveTo>
                      <a:pt x="18689" y="11336"/>
                    </a:moveTo>
                    <a:cubicBezTo>
                      <a:pt x="18642" y="11336"/>
                      <a:pt x="18593" y="11348"/>
                      <a:pt x="18548" y="11376"/>
                    </a:cubicBezTo>
                    <a:cubicBezTo>
                      <a:pt x="18481" y="11409"/>
                      <a:pt x="18347" y="11442"/>
                      <a:pt x="18247" y="11509"/>
                    </a:cubicBezTo>
                    <a:cubicBezTo>
                      <a:pt x="18081" y="11576"/>
                      <a:pt x="18014" y="11776"/>
                      <a:pt x="18081" y="11943"/>
                    </a:cubicBezTo>
                    <a:cubicBezTo>
                      <a:pt x="18147" y="12076"/>
                      <a:pt x="18247" y="12176"/>
                      <a:pt x="18381" y="12176"/>
                    </a:cubicBezTo>
                    <a:cubicBezTo>
                      <a:pt x="18414" y="12176"/>
                      <a:pt x="18481" y="12176"/>
                      <a:pt x="18514" y="12110"/>
                    </a:cubicBezTo>
                    <a:cubicBezTo>
                      <a:pt x="18581" y="12076"/>
                      <a:pt x="18714" y="12043"/>
                      <a:pt x="18814" y="11976"/>
                    </a:cubicBezTo>
                    <a:cubicBezTo>
                      <a:pt x="18981" y="11909"/>
                      <a:pt x="19048" y="11709"/>
                      <a:pt x="18981" y="11543"/>
                    </a:cubicBezTo>
                    <a:cubicBezTo>
                      <a:pt x="18933" y="11422"/>
                      <a:pt x="18814" y="11336"/>
                      <a:pt x="18689" y="11336"/>
                    </a:cubicBezTo>
                    <a:close/>
                    <a:moveTo>
                      <a:pt x="11043" y="11662"/>
                    </a:moveTo>
                    <a:cubicBezTo>
                      <a:pt x="10924" y="11662"/>
                      <a:pt x="10810" y="11729"/>
                      <a:pt x="10742" y="11843"/>
                    </a:cubicBezTo>
                    <a:cubicBezTo>
                      <a:pt x="10675" y="12010"/>
                      <a:pt x="10709" y="12210"/>
                      <a:pt x="10875" y="12276"/>
                    </a:cubicBezTo>
                    <a:cubicBezTo>
                      <a:pt x="10975" y="12343"/>
                      <a:pt x="11076" y="12410"/>
                      <a:pt x="11176" y="12443"/>
                    </a:cubicBezTo>
                    <a:cubicBezTo>
                      <a:pt x="11209" y="12510"/>
                      <a:pt x="11242" y="12510"/>
                      <a:pt x="11309" y="12510"/>
                    </a:cubicBezTo>
                    <a:cubicBezTo>
                      <a:pt x="11409" y="12510"/>
                      <a:pt x="11543" y="12443"/>
                      <a:pt x="11643" y="12343"/>
                    </a:cubicBezTo>
                    <a:cubicBezTo>
                      <a:pt x="11709" y="12143"/>
                      <a:pt x="11676" y="11943"/>
                      <a:pt x="11509" y="11876"/>
                    </a:cubicBezTo>
                    <a:cubicBezTo>
                      <a:pt x="11376" y="11776"/>
                      <a:pt x="11309" y="11743"/>
                      <a:pt x="11209" y="11709"/>
                    </a:cubicBezTo>
                    <a:cubicBezTo>
                      <a:pt x="11156" y="11677"/>
                      <a:pt x="11099" y="11662"/>
                      <a:pt x="11043" y="11662"/>
                    </a:cubicBezTo>
                    <a:close/>
                    <a:moveTo>
                      <a:pt x="16879" y="12103"/>
                    </a:moveTo>
                    <a:cubicBezTo>
                      <a:pt x="16857" y="12103"/>
                      <a:pt x="16835" y="12105"/>
                      <a:pt x="16813" y="12110"/>
                    </a:cubicBezTo>
                    <a:cubicBezTo>
                      <a:pt x="16713" y="12110"/>
                      <a:pt x="16579" y="12143"/>
                      <a:pt x="16513" y="12210"/>
                    </a:cubicBezTo>
                    <a:cubicBezTo>
                      <a:pt x="16346" y="12243"/>
                      <a:pt x="16246" y="12443"/>
                      <a:pt x="16313" y="12610"/>
                    </a:cubicBezTo>
                    <a:cubicBezTo>
                      <a:pt x="16346" y="12777"/>
                      <a:pt x="16479" y="12877"/>
                      <a:pt x="16579" y="12877"/>
                    </a:cubicBezTo>
                    <a:cubicBezTo>
                      <a:pt x="16579" y="12877"/>
                      <a:pt x="16613" y="12877"/>
                      <a:pt x="16680" y="12810"/>
                    </a:cubicBezTo>
                    <a:cubicBezTo>
                      <a:pt x="16813" y="12810"/>
                      <a:pt x="16880" y="12777"/>
                      <a:pt x="17013" y="12743"/>
                    </a:cubicBezTo>
                    <a:cubicBezTo>
                      <a:pt x="17180" y="12710"/>
                      <a:pt x="17247" y="12477"/>
                      <a:pt x="17213" y="12343"/>
                    </a:cubicBezTo>
                    <a:cubicBezTo>
                      <a:pt x="17184" y="12198"/>
                      <a:pt x="17029" y="12103"/>
                      <a:pt x="16879" y="12103"/>
                    </a:cubicBezTo>
                    <a:close/>
                    <a:moveTo>
                      <a:pt x="12788" y="12509"/>
                    </a:moveTo>
                    <a:cubicBezTo>
                      <a:pt x="12657" y="12509"/>
                      <a:pt x="12535" y="12616"/>
                      <a:pt x="12510" y="12743"/>
                    </a:cubicBezTo>
                    <a:cubicBezTo>
                      <a:pt x="12443" y="12910"/>
                      <a:pt x="12543" y="13110"/>
                      <a:pt x="12710" y="13177"/>
                    </a:cubicBezTo>
                    <a:cubicBezTo>
                      <a:pt x="12777" y="13210"/>
                      <a:pt x="12910" y="13210"/>
                      <a:pt x="13044" y="13244"/>
                    </a:cubicBezTo>
                    <a:lnTo>
                      <a:pt x="13077" y="13244"/>
                    </a:lnTo>
                    <a:cubicBezTo>
                      <a:pt x="13244" y="13244"/>
                      <a:pt x="13377" y="13110"/>
                      <a:pt x="13444" y="13044"/>
                    </a:cubicBezTo>
                    <a:cubicBezTo>
                      <a:pt x="13511" y="12843"/>
                      <a:pt x="13377" y="12677"/>
                      <a:pt x="13210" y="12610"/>
                    </a:cubicBezTo>
                    <a:cubicBezTo>
                      <a:pt x="13077" y="12577"/>
                      <a:pt x="13010" y="12577"/>
                      <a:pt x="12910" y="12543"/>
                    </a:cubicBezTo>
                    <a:cubicBezTo>
                      <a:pt x="12870" y="12519"/>
                      <a:pt x="12829" y="12509"/>
                      <a:pt x="12788" y="12509"/>
                    </a:cubicBezTo>
                    <a:close/>
                    <a:moveTo>
                      <a:pt x="14963" y="12571"/>
                    </a:moveTo>
                    <a:cubicBezTo>
                      <a:pt x="14946" y="12571"/>
                      <a:pt x="14929" y="12573"/>
                      <a:pt x="14912" y="12577"/>
                    </a:cubicBezTo>
                    <a:cubicBezTo>
                      <a:pt x="14845" y="12577"/>
                      <a:pt x="14711" y="12610"/>
                      <a:pt x="14611" y="12610"/>
                    </a:cubicBezTo>
                    <a:cubicBezTo>
                      <a:pt x="14478" y="12610"/>
                      <a:pt x="14345" y="12843"/>
                      <a:pt x="14345" y="13010"/>
                    </a:cubicBezTo>
                    <a:cubicBezTo>
                      <a:pt x="14378" y="13177"/>
                      <a:pt x="14511" y="13277"/>
                      <a:pt x="14678" y="13277"/>
                    </a:cubicBezTo>
                    <a:cubicBezTo>
                      <a:pt x="14845" y="13277"/>
                      <a:pt x="14945" y="13244"/>
                      <a:pt x="15012" y="13244"/>
                    </a:cubicBezTo>
                    <a:cubicBezTo>
                      <a:pt x="15212" y="13244"/>
                      <a:pt x="15345" y="13044"/>
                      <a:pt x="15279" y="12877"/>
                    </a:cubicBezTo>
                    <a:cubicBezTo>
                      <a:pt x="15249" y="12697"/>
                      <a:pt x="15111" y="12571"/>
                      <a:pt x="14963" y="125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56"/>
              <p:cNvSpPr/>
              <p:nvPr/>
            </p:nvSpPr>
            <p:spPr>
              <a:xfrm>
                <a:off x="4575100" y="4227625"/>
                <a:ext cx="145975" cy="190375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7615" extrusionOk="0">
                    <a:moveTo>
                      <a:pt x="2862" y="1796"/>
                    </a:moveTo>
                    <a:cubicBezTo>
                      <a:pt x="2898" y="1796"/>
                      <a:pt x="2933" y="1798"/>
                      <a:pt x="2969" y="1802"/>
                    </a:cubicBezTo>
                    <a:cubicBezTo>
                      <a:pt x="3537" y="1836"/>
                      <a:pt x="4037" y="2336"/>
                      <a:pt x="4004" y="2903"/>
                    </a:cubicBezTo>
                    <a:cubicBezTo>
                      <a:pt x="4004" y="3517"/>
                      <a:pt x="3534" y="4005"/>
                      <a:pt x="2959" y="4005"/>
                    </a:cubicBezTo>
                    <a:cubicBezTo>
                      <a:pt x="2941" y="4005"/>
                      <a:pt x="2922" y="4005"/>
                      <a:pt x="2903" y="4004"/>
                    </a:cubicBezTo>
                    <a:cubicBezTo>
                      <a:pt x="2336" y="4004"/>
                      <a:pt x="1835" y="3470"/>
                      <a:pt x="1869" y="2870"/>
                    </a:cubicBezTo>
                    <a:cubicBezTo>
                      <a:pt x="1869" y="2274"/>
                      <a:pt x="2311" y="1796"/>
                      <a:pt x="2862" y="1796"/>
                    </a:cubicBezTo>
                    <a:close/>
                    <a:moveTo>
                      <a:pt x="2969" y="1"/>
                    </a:moveTo>
                    <a:cubicBezTo>
                      <a:pt x="1302" y="1"/>
                      <a:pt x="1" y="1502"/>
                      <a:pt x="134" y="3237"/>
                    </a:cubicBezTo>
                    <a:cubicBezTo>
                      <a:pt x="234" y="4971"/>
                      <a:pt x="1402" y="6506"/>
                      <a:pt x="2202" y="7339"/>
                    </a:cubicBezTo>
                    <a:cubicBezTo>
                      <a:pt x="2386" y="7523"/>
                      <a:pt x="2628" y="7615"/>
                      <a:pt x="2865" y="7615"/>
                    </a:cubicBezTo>
                    <a:cubicBezTo>
                      <a:pt x="3103" y="7615"/>
                      <a:pt x="3336" y="7523"/>
                      <a:pt x="3503" y="7339"/>
                    </a:cubicBezTo>
                    <a:cubicBezTo>
                      <a:pt x="4370" y="6405"/>
                      <a:pt x="5738" y="4704"/>
                      <a:pt x="5805" y="3003"/>
                    </a:cubicBezTo>
                    <a:cubicBezTo>
                      <a:pt x="5838" y="1369"/>
                      <a:pt x="4537" y="1"/>
                      <a:pt x="29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2" name="Google Shape;2922;p56"/>
            <p:cNvSpPr/>
            <p:nvPr/>
          </p:nvSpPr>
          <p:spPr>
            <a:xfrm>
              <a:off x="3843263" y="3604440"/>
              <a:ext cx="26104" cy="56762"/>
            </a:xfrm>
            <a:custGeom>
              <a:avLst/>
              <a:gdLst/>
              <a:ahLst/>
              <a:cxnLst/>
              <a:rect l="l" t="t" r="r" b="b"/>
              <a:pathLst>
                <a:path w="1536" h="3340" extrusionOk="0">
                  <a:moveTo>
                    <a:pt x="686" y="0"/>
                  </a:moveTo>
                  <a:cubicBezTo>
                    <a:pt x="668" y="0"/>
                    <a:pt x="651" y="1"/>
                    <a:pt x="634" y="3"/>
                  </a:cubicBezTo>
                  <a:cubicBezTo>
                    <a:pt x="267" y="37"/>
                    <a:pt x="1" y="337"/>
                    <a:pt x="34" y="670"/>
                  </a:cubicBezTo>
                  <a:cubicBezTo>
                    <a:pt x="67" y="1371"/>
                    <a:pt x="167" y="2071"/>
                    <a:pt x="234" y="2805"/>
                  </a:cubicBezTo>
                  <a:cubicBezTo>
                    <a:pt x="267" y="3139"/>
                    <a:pt x="534" y="3339"/>
                    <a:pt x="868" y="3339"/>
                  </a:cubicBezTo>
                  <a:lnTo>
                    <a:pt x="935" y="3339"/>
                  </a:lnTo>
                  <a:cubicBezTo>
                    <a:pt x="1335" y="3306"/>
                    <a:pt x="1535" y="2972"/>
                    <a:pt x="1502" y="2639"/>
                  </a:cubicBezTo>
                  <a:cubicBezTo>
                    <a:pt x="1402" y="1971"/>
                    <a:pt x="1335" y="1304"/>
                    <a:pt x="1302" y="570"/>
                  </a:cubicBezTo>
                  <a:cubicBezTo>
                    <a:pt x="1239" y="256"/>
                    <a:pt x="968" y="0"/>
                    <a:pt x="686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6"/>
            <p:cNvSpPr/>
            <p:nvPr/>
          </p:nvSpPr>
          <p:spPr>
            <a:xfrm>
              <a:off x="3908454" y="3804041"/>
              <a:ext cx="45375" cy="48196"/>
            </a:xfrm>
            <a:custGeom>
              <a:avLst/>
              <a:gdLst/>
              <a:ahLst/>
              <a:cxnLst/>
              <a:rect l="l" t="t" r="r" b="b"/>
              <a:pathLst>
                <a:path w="2670" h="2836" extrusionOk="0">
                  <a:moveTo>
                    <a:pt x="689" y="0"/>
                  </a:moveTo>
                  <a:cubicBezTo>
                    <a:pt x="563" y="0"/>
                    <a:pt x="439" y="35"/>
                    <a:pt x="334" y="100"/>
                  </a:cubicBezTo>
                  <a:cubicBezTo>
                    <a:pt x="34" y="300"/>
                    <a:pt x="1" y="667"/>
                    <a:pt x="167" y="967"/>
                  </a:cubicBezTo>
                  <a:cubicBezTo>
                    <a:pt x="568" y="1568"/>
                    <a:pt x="1035" y="2135"/>
                    <a:pt x="1502" y="2635"/>
                  </a:cubicBezTo>
                  <a:cubicBezTo>
                    <a:pt x="1635" y="2769"/>
                    <a:pt x="1769" y="2835"/>
                    <a:pt x="1935" y="2835"/>
                  </a:cubicBezTo>
                  <a:cubicBezTo>
                    <a:pt x="2102" y="2835"/>
                    <a:pt x="2236" y="2802"/>
                    <a:pt x="2369" y="2669"/>
                  </a:cubicBezTo>
                  <a:cubicBezTo>
                    <a:pt x="2603" y="2468"/>
                    <a:pt x="2669" y="2068"/>
                    <a:pt x="2402" y="1801"/>
                  </a:cubicBezTo>
                  <a:cubicBezTo>
                    <a:pt x="2002" y="1334"/>
                    <a:pt x="1568" y="834"/>
                    <a:pt x="1202" y="267"/>
                  </a:cubicBezTo>
                  <a:cubicBezTo>
                    <a:pt x="1080" y="84"/>
                    <a:pt x="884" y="0"/>
                    <a:pt x="689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6"/>
            <p:cNvSpPr/>
            <p:nvPr/>
          </p:nvSpPr>
          <p:spPr>
            <a:xfrm>
              <a:off x="3948137" y="3091154"/>
              <a:ext cx="38000" cy="54162"/>
            </a:xfrm>
            <a:custGeom>
              <a:avLst/>
              <a:gdLst/>
              <a:ahLst/>
              <a:cxnLst/>
              <a:rect l="l" t="t" r="r" b="b"/>
              <a:pathLst>
                <a:path w="2236" h="3187" extrusionOk="0">
                  <a:moveTo>
                    <a:pt x="1546" y="0"/>
                  </a:moveTo>
                  <a:cubicBezTo>
                    <a:pt x="1307" y="0"/>
                    <a:pt x="1092" y="138"/>
                    <a:pt x="968" y="385"/>
                  </a:cubicBezTo>
                  <a:cubicBezTo>
                    <a:pt x="668" y="1019"/>
                    <a:pt x="401" y="1686"/>
                    <a:pt x="134" y="2320"/>
                  </a:cubicBezTo>
                  <a:cubicBezTo>
                    <a:pt x="1" y="2653"/>
                    <a:pt x="134" y="2987"/>
                    <a:pt x="468" y="3154"/>
                  </a:cubicBezTo>
                  <a:cubicBezTo>
                    <a:pt x="534" y="3187"/>
                    <a:pt x="634" y="3187"/>
                    <a:pt x="701" y="3187"/>
                  </a:cubicBezTo>
                  <a:cubicBezTo>
                    <a:pt x="968" y="3187"/>
                    <a:pt x="1168" y="3054"/>
                    <a:pt x="1302" y="2820"/>
                  </a:cubicBezTo>
                  <a:cubicBezTo>
                    <a:pt x="1535" y="2186"/>
                    <a:pt x="1835" y="1519"/>
                    <a:pt x="2069" y="885"/>
                  </a:cubicBezTo>
                  <a:cubicBezTo>
                    <a:pt x="2236" y="552"/>
                    <a:pt x="2136" y="218"/>
                    <a:pt x="1802" y="51"/>
                  </a:cubicBezTo>
                  <a:cubicBezTo>
                    <a:pt x="1716" y="17"/>
                    <a:pt x="1630" y="0"/>
                    <a:pt x="1546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6"/>
            <p:cNvSpPr/>
            <p:nvPr/>
          </p:nvSpPr>
          <p:spPr>
            <a:xfrm>
              <a:off x="3861414" y="3708871"/>
              <a:ext cx="36283" cy="54366"/>
            </a:xfrm>
            <a:custGeom>
              <a:avLst/>
              <a:gdLst/>
              <a:ahLst/>
              <a:cxnLst/>
              <a:rect l="l" t="t" r="r" b="b"/>
              <a:pathLst>
                <a:path w="2135" h="3199" extrusionOk="0">
                  <a:moveTo>
                    <a:pt x="700" y="1"/>
                  </a:moveTo>
                  <a:cubicBezTo>
                    <a:pt x="633" y="1"/>
                    <a:pt x="565" y="10"/>
                    <a:pt x="500" y="29"/>
                  </a:cubicBezTo>
                  <a:cubicBezTo>
                    <a:pt x="167" y="96"/>
                    <a:pt x="0" y="496"/>
                    <a:pt x="100" y="830"/>
                  </a:cubicBezTo>
                  <a:cubicBezTo>
                    <a:pt x="300" y="1530"/>
                    <a:pt x="534" y="2198"/>
                    <a:pt x="834" y="2831"/>
                  </a:cubicBezTo>
                  <a:cubicBezTo>
                    <a:pt x="934" y="3065"/>
                    <a:pt x="1168" y="3198"/>
                    <a:pt x="1434" y="3198"/>
                  </a:cubicBezTo>
                  <a:cubicBezTo>
                    <a:pt x="1501" y="3198"/>
                    <a:pt x="1601" y="3198"/>
                    <a:pt x="1668" y="3165"/>
                  </a:cubicBezTo>
                  <a:cubicBezTo>
                    <a:pt x="2001" y="3032"/>
                    <a:pt x="2135" y="2665"/>
                    <a:pt x="2001" y="2331"/>
                  </a:cubicBezTo>
                  <a:cubicBezTo>
                    <a:pt x="1768" y="1731"/>
                    <a:pt x="1501" y="1097"/>
                    <a:pt x="1301" y="430"/>
                  </a:cubicBezTo>
                  <a:cubicBezTo>
                    <a:pt x="1247" y="161"/>
                    <a:pt x="977" y="1"/>
                    <a:pt x="700" y="1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6"/>
            <p:cNvSpPr/>
            <p:nvPr/>
          </p:nvSpPr>
          <p:spPr>
            <a:xfrm>
              <a:off x="3878408" y="3290755"/>
              <a:ext cx="34040" cy="55249"/>
            </a:xfrm>
            <a:custGeom>
              <a:avLst/>
              <a:gdLst/>
              <a:ahLst/>
              <a:cxnLst/>
              <a:rect l="l" t="t" r="r" b="b"/>
              <a:pathLst>
                <a:path w="2003" h="3251" extrusionOk="0">
                  <a:moveTo>
                    <a:pt x="1323" y="0"/>
                  </a:moveTo>
                  <a:cubicBezTo>
                    <a:pt x="1042" y="0"/>
                    <a:pt x="782" y="164"/>
                    <a:pt x="668" y="448"/>
                  </a:cubicBezTo>
                  <a:cubicBezTo>
                    <a:pt x="468" y="1116"/>
                    <a:pt x="268" y="1783"/>
                    <a:pt x="101" y="2450"/>
                  </a:cubicBezTo>
                  <a:cubicBezTo>
                    <a:pt x="1" y="2783"/>
                    <a:pt x="168" y="3117"/>
                    <a:pt x="501" y="3184"/>
                  </a:cubicBezTo>
                  <a:cubicBezTo>
                    <a:pt x="534" y="3184"/>
                    <a:pt x="635" y="3250"/>
                    <a:pt x="668" y="3250"/>
                  </a:cubicBezTo>
                  <a:cubicBezTo>
                    <a:pt x="968" y="3250"/>
                    <a:pt x="1235" y="3084"/>
                    <a:pt x="1268" y="2783"/>
                  </a:cubicBezTo>
                  <a:cubicBezTo>
                    <a:pt x="1435" y="2116"/>
                    <a:pt x="1635" y="1449"/>
                    <a:pt x="1835" y="782"/>
                  </a:cubicBezTo>
                  <a:cubicBezTo>
                    <a:pt x="2002" y="482"/>
                    <a:pt x="1802" y="115"/>
                    <a:pt x="1468" y="15"/>
                  </a:cubicBezTo>
                  <a:cubicBezTo>
                    <a:pt x="1420" y="5"/>
                    <a:pt x="1371" y="0"/>
                    <a:pt x="1323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6"/>
            <p:cNvSpPr/>
            <p:nvPr/>
          </p:nvSpPr>
          <p:spPr>
            <a:xfrm>
              <a:off x="4217415" y="2640340"/>
              <a:ext cx="45936" cy="48638"/>
            </a:xfrm>
            <a:custGeom>
              <a:avLst/>
              <a:gdLst/>
              <a:ahLst/>
              <a:cxnLst/>
              <a:rect l="l" t="t" r="r" b="b"/>
              <a:pathLst>
                <a:path w="2703" h="2862" extrusionOk="0">
                  <a:moveTo>
                    <a:pt x="2061" y="0"/>
                  </a:moveTo>
                  <a:cubicBezTo>
                    <a:pt x="1861" y="0"/>
                    <a:pt x="1659" y="81"/>
                    <a:pt x="1535" y="226"/>
                  </a:cubicBezTo>
                  <a:cubicBezTo>
                    <a:pt x="1068" y="760"/>
                    <a:pt x="667" y="1327"/>
                    <a:pt x="200" y="1861"/>
                  </a:cubicBezTo>
                  <a:cubicBezTo>
                    <a:pt x="0" y="2094"/>
                    <a:pt x="34" y="2528"/>
                    <a:pt x="301" y="2728"/>
                  </a:cubicBezTo>
                  <a:cubicBezTo>
                    <a:pt x="401" y="2828"/>
                    <a:pt x="534" y="2861"/>
                    <a:pt x="667" y="2861"/>
                  </a:cubicBezTo>
                  <a:cubicBezTo>
                    <a:pt x="834" y="2861"/>
                    <a:pt x="1034" y="2761"/>
                    <a:pt x="1168" y="2595"/>
                  </a:cubicBezTo>
                  <a:cubicBezTo>
                    <a:pt x="1568" y="2061"/>
                    <a:pt x="2035" y="1527"/>
                    <a:pt x="2502" y="993"/>
                  </a:cubicBezTo>
                  <a:cubicBezTo>
                    <a:pt x="2702" y="727"/>
                    <a:pt x="2669" y="326"/>
                    <a:pt x="2402" y="93"/>
                  </a:cubicBezTo>
                  <a:cubicBezTo>
                    <a:pt x="2301" y="30"/>
                    <a:pt x="2182" y="0"/>
                    <a:pt x="2061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6"/>
            <p:cNvSpPr/>
            <p:nvPr/>
          </p:nvSpPr>
          <p:spPr>
            <a:xfrm>
              <a:off x="3991218" y="2994523"/>
              <a:ext cx="39138" cy="52734"/>
            </a:xfrm>
            <a:custGeom>
              <a:avLst/>
              <a:gdLst/>
              <a:ahLst/>
              <a:cxnLst/>
              <a:rect l="l" t="t" r="r" b="b"/>
              <a:pathLst>
                <a:path w="2303" h="3103" extrusionOk="0">
                  <a:moveTo>
                    <a:pt x="1581" y="1"/>
                  </a:moveTo>
                  <a:cubicBezTo>
                    <a:pt x="1350" y="1"/>
                    <a:pt x="1123" y="148"/>
                    <a:pt x="1002" y="367"/>
                  </a:cubicBezTo>
                  <a:lnTo>
                    <a:pt x="134" y="2235"/>
                  </a:lnTo>
                  <a:cubicBezTo>
                    <a:pt x="1" y="2568"/>
                    <a:pt x="134" y="2902"/>
                    <a:pt x="434" y="3069"/>
                  </a:cubicBezTo>
                  <a:cubicBezTo>
                    <a:pt x="501" y="3102"/>
                    <a:pt x="601" y="3102"/>
                    <a:pt x="668" y="3102"/>
                  </a:cubicBezTo>
                  <a:cubicBezTo>
                    <a:pt x="935" y="3102"/>
                    <a:pt x="1135" y="2969"/>
                    <a:pt x="1268" y="2735"/>
                  </a:cubicBezTo>
                  <a:lnTo>
                    <a:pt x="2136" y="867"/>
                  </a:lnTo>
                  <a:cubicBezTo>
                    <a:pt x="2302" y="567"/>
                    <a:pt x="2169" y="200"/>
                    <a:pt x="1835" y="67"/>
                  </a:cubicBezTo>
                  <a:cubicBezTo>
                    <a:pt x="1754" y="21"/>
                    <a:pt x="1667" y="1"/>
                    <a:pt x="1581" y="1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6"/>
            <p:cNvSpPr/>
            <p:nvPr/>
          </p:nvSpPr>
          <p:spPr>
            <a:xfrm>
              <a:off x="3982160" y="3879275"/>
              <a:ext cx="53873" cy="40413"/>
            </a:xfrm>
            <a:custGeom>
              <a:avLst/>
              <a:gdLst/>
              <a:ahLst/>
              <a:cxnLst/>
              <a:rect l="l" t="t" r="r" b="b"/>
              <a:pathLst>
                <a:path w="3170" h="2378" extrusionOk="0">
                  <a:moveTo>
                    <a:pt x="687" y="0"/>
                  </a:moveTo>
                  <a:cubicBezTo>
                    <a:pt x="501" y="0"/>
                    <a:pt x="317" y="88"/>
                    <a:pt x="200" y="243"/>
                  </a:cubicBezTo>
                  <a:cubicBezTo>
                    <a:pt x="0" y="543"/>
                    <a:pt x="33" y="910"/>
                    <a:pt x="334" y="1144"/>
                  </a:cubicBezTo>
                  <a:cubicBezTo>
                    <a:pt x="567" y="1310"/>
                    <a:pt x="801" y="1477"/>
                    <a:pt x="1034" y="1644"/>
                  </a:cubicBezTo>
                  <a:cubicBezTo>
                    <a:pt x="1368" y="1878"/>
                    <a:pt x="1735" y="2078"/>
                    <a:pt x="2135" y="2311"/>
                  </a:cubicBezTo>
                  <a:cubicBezTo>
                    <a:pt x="2202" y="2345"/>
                    <a:pt x="2335" y="2378"/>
                    <a:pt x="2402" y="2378"/>
                  </a:cubicBezTo>
                  <a:cubicBezTo>
                    <a:pt x="2602" y="2378"/>
                    <a:pt x="2835" y="2244"/>
                    <a:pt x="2969" y="2044"/>
                  </a:cubicBezTo>
                  <a:cubicBezTo>
                    <a:pt x="3169" y="1811"/>
                    <a:pt x="3036" y="1377"/>
                    <a:pt x="2735" y="1244"/>
                  </a:cubicBezTo>
                  <a:cubicBezTo>
                    <a:pt x="2402" y="1077"/>
                    <a:pt x="2068" y="877"/>
                    <a:pt x="1735" y="643"/>
                  </a:cubicBezTo>
                  <a:cubicBezTo>
                    <a:pt x="1501" y="477"/>
                    <a:pt x="1301" y="310"/>
                    <a:pt x="1068" y="143"/>
                  </a:cubicBezTo>
                  <a:cubicBezTo>
                    <a:pt x="956" y="45"/>
                    <a:pt x="821" y="0"/>
                    <a:pt x="687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6"/>
            <p:cNvSpPr/>
            <p:nvPr/>
          </p:nvSpPr>
          <p:spPr>
            <a:xfrm>
              <a:off x="4077958" y="3922323"/>
              <a:ext cx="58410" cy="26291"/>
            </a:xfrm>
            <a:custGeom>
              <a:avLst/>
              <a:gdLst/>
              <a:ahLst/>
              <a:cxnLst/>
              <a:rect l="l" t="t" r="r" b="b"/>
              <a:pathLst>
                <a:path w="3437" h="1547" extrusionOk="0">
                  <a:moveTo>
                    <a:pt x="719" y="0"/>
                  </a:moveTo>
                  <a:cubicBezTo>
                    <a:pt x="427" y="0"/>
                    <a:pt x="156" y="217"/>
                    <a:pt x="67" y="512"/>
                  </a:cubicBezTo>
                  <a:cubicBezTo>
                    <a:pt x="0" y="846"/>
                    <a:pt x="234" y="1179"/>
                    <a:pt x="568" y="1279"/>
                  </a:cubicBezTo>
                  <a:cubicBezTo>
                    <a:pt x="1235" y="1379"/>
                    <a:pt x="1969" y="1513"/>
                    <a:pt x="2702" y="1546"/>
                  </a:cubicBezTo>
                  <a:lnTo>
                    <a:pt x="2736" y="1546"/>
                  </a:lnTo>
                  <a:cubicBezTo>
                    <a:pt x="3069" y="1546"/>
                    <a:pt x="3303" y="1313"/>
                    <a:pt x="3370" y="979"/>
                  </a:cubicBezTo>
                  <a:cubicBezTo>
                    <a:pt x="3436" y="645"/>
                    <a:pt x="3203" y="345"/>
                    <a:pt x="2836" y="312"/>
                  </a:cubicBezTo>
                  <a:cubicBezTo>
                    <a:pt x="2102" y="245"/>
                    <a:pt x="1435" y="145"/>
                    <a:pt x="834" y="12"/>
                  </a:cubicBezTo>
                  <a:cubicBezTo>
                    <a:pt x="796" y="4"/>
                    <a:pt x="757" y="0"/>
                    <a:pt x="719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6"/>
            <p:cNvSpPr/>
            <p:nvPr/>
          </p:nvSpPr>
          <p:spPr>
            <a:xfrm>
              <a:off x="4088155" y="2808569"/>
              <a:ext cx="44815" cy="50474"/>
            </a:xfrm>
            <a:custGeom>
              <a:avLst/>
              <a:gdLst/>
              <a:ahLst/>
              <a:cxnLst/>
              <a:rect l="l" t="t" r="r" b="b"/>
              <a:pathLst>
                <a:path w="2637" h="2970" extrusionOk="0">
                  <a:moveTo>
                    <a:pt x="1900" y="1"/>
                  </a:moveTo>
                  <a:cubicBezTo>
                    <a:pt x="1707" y="1"/>
                    <a:pt x="1524" y="85"/>
                    <a:pt x="1402" y="268"/>
                  </a:cubicBezTo>
                  <a:cubicBezTo>
                    <a:pt x="968" y="835"/>
                    <a:pt x="568" y="1435"/>
                    <a:pt x="234" y="2002"/>
                  </a:cubicBezTo>
                  <a:cubicBezTo>
                    <a:pt x="1" y="2302"/>
                    <a:pt x="101" y="2669"/>
                    <a:pt x="401" y="2869"/>
                  </a:cubicBezTo>
                  <a:cubicBezTo>
                    <a:pt x="501" y="2970"/>
                    <a:pt x="601" y="2970"/>
                    <a:pt x="735" y="2970"/>
                  </a:cubicBezTo>
                  <a:cubicBezTo>
                    <a:pt x="935" y="2970"/>
                    <a:pt x="1135" y="2869"/>
                    <a:pt x="1268" y="2669"/>
                  </a:cubicBezTo>
                  <a:cubicBezTo>
                    <a:pt x="1635" y="2136"/>
                    <a:pt x="2002" y="1535"/>
                    <a:pt x="2436" y="968"/>
                  </a:cubicBezTo>
                  <a:cubicBezTo>
                    <a:pt x="2636" y="668"/>
                    <a:pt x="2569" y="301"/>
                    <a:pt x="2269" y="101"/>
                  </a:cubicBezTo>
                  <a:cubicBezTo>
                    <a:pt x="2152" y="36"/>
                    <a:pt x="2024" y="1"/>
                    <a:pt x="1900" y="1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6"/>
            <p:cNvSpPr/>
            <p:nvPr/>
          </p:nvSpPr>
          <p:spPr>
            <a:xfrm>
              <a:off x="4036576" y="2898623"/>
              <a:ext cx="41399" cy="53958"/>
            </a:xfrm>
            <a:custGeom>
              <a:avLst/>
              <a:gdLst/>
              <a:ahLst/>
              <a:cxnLst/>
              <a:rect l="l" t="t" r="r" b="b"/>
              <a:pathLst>
                <a:path w="2436" h="3175" extrusionOk="0">
                  <a:moveTo>
                    <a:pt x="1695" y="0"/>
                  </a:moveTo>
                  <a:cubicBezTo>
                    <a:pt x="1471" y="0"/>
                    <a:pt x="1253" y="136"/>
                    <a:pt x="1135" y="373"/>
                  </a:cubicBezTo>
                  <a:cubicBezTo>
                    <a:pt x="834" y="973"/>
                    <a:pt x="501" y="1573"/>
                    <a:pt x="167" y="2241"/>
                  </a:cubicBezTo>
                  <a:cubicBezTo>
                    <a:pt x="0" y="2541"/>
                    <a:pt x="134" y="2908"/>
                    <a:pt x="467" y="3074"/>
                  </a:cubicBezTo>
                  <a:cubicBezTo>
                    <a:pt x="534" y="3141"/>
                    <a:pt x="634" y="3175"/>
                    <a:pt x="734" y="3175"/>
                  </a:cubicBezTo>
                  <a:cubicBezTo>
                    <a:pt x="1001" y="3175"/>
                    <a:pt x="1201" y="3041"/>
                    <a:pt x="1301" y="2841"/>
                  </a:cubicBezTo>
                  <a:cubicBezTo>
                    <a:pt x="1635" y="2174"/>
                    <a:pt x="1902" y="1573"/>
                    <a:pt x="2202" y="973"/>
                  </a:cubicBezTo>
                  <a:cubicBezTo>
                    <a:pt x="2435" y="639"/>
                    <a:pt x="2302" y="239"/>
                    <a:pt x="1968" y="72"/>
                  </a:cubicBezTo>
                  <a:cubicBezTo>
                    <a:pt x="1881" y="24"/>
                    <a:pt x="1787" y="0"/>
                    <a:pt x="1695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6"/>
            <p:cNvSpPr/>
            <p:nvPr/>
          </p:nvSpPr>
          <p:spPr>
            <a:xfrm>
              <a:off x="3843263" y="3499567"/>
              <a:ext cx="25526" cy="56184"/>
            </a:xfrm>
            <a:custGeom>
              <a:avLst/>
              <a:gdLst/>
              <a:ahLst/>
              <a:cxnLst/>
              <a:rect l="l" t="t" r="r" b="b"/>
              <a:pathLst>
                <a:path w="1502" h="3306" extrusionOk="0">
                  <a:moveTo>
                    <a:pt x="838" y="0"/>
                  </a:moveTo>
                  <a:cubicBezTo>
                    <a:pt x="526" y="0"/>
                    <a:pt x="234" y="225"/>
                    <a:pt x="234" y="537"/>
                  </a:cubicBezTo>
                  <a:cubicBezTo>
                    <a:pt x="167" y="1237"/>
                    <a:pt x="101" y="1971"/>
                    <a:pt x="67" y="2672"/>
                  </a:cubicBezTo>
                  <a:cubicBezTo>
                    <a:pt x="1" y="2972"/>
                    <a:pt x="267" y="3239"/>
                    <a:pt x="634" y="3306"/>
                  </a:cubicBezTo>
                  <a:cubicBezTo>
                    <a:pt x="1001" y="3306"/>
                    <a:pt x="1235" y="3039"/>
                    <a:pt x="1302" y="2705"/>
                  </a:cubicBezTo>
                  <a:cubicBezTo>
                    <a:pt x="1335" y="2038"/>
                    <a:pt x="1368" y="1338"/>
                    <a:pt x="1468" y="670"/>
                  </a:cubicBezTo>
                  <a:cubicBezTo>
                    <a:pt x="1502" y="337"/>
                    <a:pt x="1235" y="3"/>
                    <a:pt x="901" y="3"/>
                  </a:cubicBezTo>
                  <a:cubicBezTo>
                    <a:pt x="880" y="1"/>
                    <a:pt x="859" y="0"/>
                    <a:pt x="838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6"/>
            <p:cNvSpPr/>
            <p:nvPr/>
          </p:nvSpPr>
          <p:spPr>
            <a:xfrm>
              <a:off x="3910732" y="3189875"/>
              <a:ext cx="35723" cy="54654"/>
            </a:xfrm>
            <a:custGeom>
              <a:avLst/>
              <a:gdLst/>
              <a:ahLst/>
              <a:cxnLst/>
              <a:rect l="l" t="t" r="r" b="b"/>
              <a:pathLst>
                <a:path w="2102" h="3216" extrusionOk="0">
                  <a:moveTo>
                    <a:pt x="1370" y="0"/>
                  </a:moveTo>
                  <a:cubicBezTo>
                    <a:pt x="1124" y="0"/>
                    <a:pt x="911" y="158"/>
                    <a:pt x="834" y="413"/>
                  </a:cubicBezTo>
                  <a:cubicBezTo>
                    <a:pt x="567" y="1081"/>
                    <a:pt x="334" y="1714"/>
                    <a:pt x="100" y="2382"/>
                  </a:cubicBezTo>
                  <a:cubicBezTo>
                    <a:pt x="0" y="2715"/>
                    <a:pt x="167" y="3049"/>
                    <a:pt x="500" y="3149"/>
                  </a:cubicBezTo>
                  <a:cubicBezTo>
                    <a:pt x="567" y="3215"/>
                    <a:pt x="601" y="3215"/>
                    <a:pt x="701" y="3215"/>
                  </a:cubicBezTo>
                  <a:cubicBezTo>
                    <a:pt x="934" y="3215"/>
                    <a:pt x="1201" y="3049"/>
                    <a:pt x="1268" y="2782"/>
                  </a:cubicBezTo>
                  <a:cubicBezTo>
                    <a:pt x="1535" y="2115"/>
                    <a:pt x="1735" y="1481"/>
                    <a:pt x="2002" y="847"/>
                  </a:cubicBezTo>
                  <a:cubicBezTo>
                    <a:pt x="2102" y="514"/>
                    <a:pt x="1935" y="180"/>
                    <a:pt x="1601" y="47"/>
                  </a:cubicBezTo>
                  <a:cubicBezTo>
                    <a:pt x="1523" y="15"/>
                    <a:pt x="1445" y="0"/>
                    <a:pt x="1370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6"/>
            <p:cNvSpPr/>
            <p:nvPr/>
          </p:nvSpPr>
          <p:spPr>
            <a:xfrm>
              <a:off x="3693610" y="1747057"/>
              <a:ext cx="49335" cy="45664"/>
            </a:xfrm>
            <a:custGeom>
              <a:avLst/>
              <a:gdLst/>
              <a:ahLst/>
              <a:cxnLst/>
              <a:rect l="l" t="t" r="r" b="b"/>
              <a:pathLst>
                <a:path w="2903" h="2687" extrusionOk="0">
                  <a:moveTo>
                    <a:pt x="2217" y="1"/>
                  </a:moveTo>
                  <a:cubicBezTo>
                    <a:pt x="2065" y="1"/>
                    <a:pt x="1911" y="60"/>
                    <a:pt x="1802" y="185"/>
                  </a:cubicBezTo>
                  <a:cubicBezTo>
                    <a:pt x="1301" y="619"/>
                    <a:pt x="734" y="1119"/>
                    <a:pt x="234" y="1619"/>
                  </a:cubicBezTo>
                  <a:cubicBezTo>
                    <a:pt x="0" y="1886"/>
                    <a:pt x="0" y="2253"/>
                    <a:pt x="234" y="2487"/>
                  </a:cubicBezTo>
                  <a:cubicBezTo>
                    <a:pt x="367" y="2620"/>
                    <a:pt x="534" y="2687"/>
                    <a:pt x="701" y="2687"/>
                  </a:cubicBezTo>
                  <a:cubicBezTo>
                    <a:pt x="868" y="2687"/>
                    <a:pt x="1034" y="2620"/>
                    <a:pt x="1168" y="2487"/>
                  </a:cubicBezTo>
                  <a:cubicBezTo>
                    <a:pt x="1668" y="1986"/>
                    <a:pt x="2135" y="1553"/>
                    <a:pt x="2636" y="1086"/>
                  </a:cubicBezTo>
                  <a:cubicBezTo>
                    <a:pt x="2869" y="819"/>
                    <a:pt x="2902" y="452"/>
                    <a:pt x="2669" y="218"/>
                  </a:cubicBezTo>
                  <a:cubicBezTo>
                    <a:pt x="2563" y="76"/>
                    <a:pt x="2390" y="1"/>
                    <a:pt x="2217" y="1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6"/>
            <p:cNvSpPr/>
            <p:nvPr/>
          </p:nvSpPr>
          <p:spPr>
            <a:xfrm>
              <a:off x="3625580" y="1825146"/>
              <a:ext cx="45375" cy="50338"/>
            </a:xfrm>
            <a:custGeom>
              <a:avLst/>
              <a:gdLst/>
              <a:ahLst/>
              <a:cxnLst/>
              <a:rect l="l" t="t" r="r" b="b"/>
              <a:pathLst>
                <a:path w="2670" h="2962" extrusionOk="0">
                  <a:moveTo>
                    <a:pt x="1943" y="0"/>
                  </a:moveTo>
                  <a:cubicBezTo>
                    <a:pt x="1759" y="0"/>
                    <a:pt x="1585" y="85"/>
                    <a:pt x="1468" y="260"/>
                  </a:cubicBezTo>
                  <a:cubicBezTo>
                    <a:pt x="1035" y="794"/>
                    <a:pt x="634" y="1361"/>
                    <a:pt x="201" y="1961"/>
                  </a:cubicBezTo>
                  <a:cubicBezTo>
                    <a:pt x="0" y="2261"/>
                    <a:pt x="101" y="2628"/>
                    <a:pt x="367" y="2828"/>
                  </a:cubicBezTo>
                  <a:cubicBezTo>
                    <a:pt x="501" y="2895"/>
                    <a:pt x="634" y="2962"/>
                    <a:pt x="768" y="2962"/>
                  </a:cubicBezTo>
                  <a:cubicBezTo>
                    <a:pt x="968" y="2962"/>
                    <a:pt x="1135" y="2862"/>
                    <a:pt x="1268" y="2695"/>
                  </a:cubicBezTo>
                  <a:cubicBezTo>
                    <a:pt x="1668" y="2128"/>
                    <a:pt x="2035" y="1561"/>
                    <a:pt x="2469" y="1060"/>
                  </a:cubicBezTo>
                  <a:cubicBezTo>
                    <a:pt x="2669" y="694"/>
                    <a:pt x="2636" y="327"/>
                    <a:pt x="2335" y="126"/>
                  </a:cubicBezTo>
                  <a:cubicBezTo>
                    <a:pt x="2211" y="43"/>
                    <a:pt x="2074" y="0"/>
                    <a:pt x="1943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6"/>
            <p:cNvSpPr/>
            <p:nvPr/>
          </p:nvSpPr>
          <p:spPr>
            <a:xfrm>
              <a:off x="4184531" y="3922459"/>
              <a:ext cx="57849" cy="25577"/>
            </a:xfrm>
            <a:custGeom>
              <a:avLst/>
              <a:gdLst/>
              <a:ahLst/>
              <a:cxnLst/>
              <a:rect l="l" t="t" r="r" b="b"/>
              <a:pathLst>
                <a:path w="3404" h="1505" extrusionOk="0">
                  <a:moveTo>
                    <a:pt x="2714" y="0"/>
                  </a:moveTo>
                  <a:cubicBezTo>
                    <a:pt x="2688" y="0"/>
                    <a:pt x="2662" y="1"/>
                    <a:pt x="2636" y="4"/>
                  </a:cubicBezTo>
                  <a:cubicBezTo>
                    <a:pt x="1935" y="137"/>
                    <a:pt x="1268" y="204"/>
                    <a:pt x="601" y="271"/>
                  </a:cubicBezTo>
                  <a:cubicBezTo>
                    <a:pt x="267" y="304"/>
                    <a:pt x="1" y="604"/>
                    <a:pt x="1" y="938"/>
                  </a:cubicBezTo>
                  <a:cubicBezTo>
                    <a:pt x="67" y="1271"/>
                    <a:pt x="301" y="1505"/>
                    <a:pt x="634" y="1505"/>
                  </a:cubicBezTo>
                  <a:lnTo>
                    <a:pt x="668" y="1505"/>
                  </a:lnTo>
                  <a:cubicBezTo>
                    <a:pt x="1335" y="1471"/>
                    <a:pt x="2069" y="1338"/>
                    <a:pt x="2803" y="1271"/>
                  </a:cubicBezTo>
                  <a:cubicBezTo>
                    <a:pt x="3136" y="1205"/>
                    <a:pt x="3403" y="871"/>
                    <a:pt x="3336" y="537"/>
                  </a:cubicBezTo>
                  <a:cubicBezTo>
                    <a:pt x="3305" y="197"/>
                    <a:pt x="3045" y="0"/>
                    <a:pt x="2714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6"/>
            <p:cNvSpPr/>
            <p:nvPr/>
          </p:nvSpPr>
          <p:spPr>
            <a:xfrm>
              <a:off x="3775234" y="1684891"/>
              <a:ext cx="53873" cy="40379"/>
            </a:xfrm>
            <a:custGeom>
              <a:avLst/>
              <a:gdLst/>
              <a:ahLst/>
              <a:cxnLst/>
              <a:rect l="l" t="t" r="r" b="b"/>
              <a:pathLst>
                <a:path w="3170" h="2376" extrusionOk="0">
                  <a:moveTo>
                    <a:pt x="2448" y="1"/>
                  </a:moveTo>
                  <a:cubicBezTo>
                    <a:pt x="2353" y="1"/>
                    <a:pt x="2258" y="24"/>
                    <a:pt x="2169" y="73"/>
                  </a:cubicBezTo>
                  <a:cubicBezTo>
                    <a:pt x="1535" y="407"/>
                    <a:pt x="935" y="774"/>
                    <a:pt x="368" y="1208"/>
                  </a:cubicBezTo>
                  <a:cubicBezTo>
                    <a:pt x="67" y="1408"/>
                    <a:pt x="1" y="1775"/>
                    <a:pt x="201" y="2075"/>
                  </a:cubicBezTo>
                  <a:cubicBezTo>
                    <a:pt x="334" y="2242"/>
                    <a:pt x="534" y="2375"/>
                    <a:pt x="701" y="2375"/>
                  </a:cubicBezTo>
                  <a:cubicBezTo>
                    <a:pt x="835" y="2375"/>
                    <a:pt x="935" y="2342"/>
                    <a:pt x="1035" y="2242"/>
                  </a:cubicBezTo>
                  <a:cubicBezTo>
                    <a:pt x="1602" y="1875"/>
                    <a:pt x="2202" y="1508"/>
                    <a:pt x="2736" y="1174"/>
                  </a:cubicBezTo>
                  <a:cubicBezTo>
                    <a:pt x="3036" y="1007"/>
                    <a:pt x="3170" y="607"/>
                    <a:pt x="3003" y="340"/>
                  </a:cubicBezTo>
                  <a:cubicBezTo>
                    <a:pt x="2886" y="129"/>
                    <a:pt x="2670" y="1"/>
                    <a:pt x="2448" y="1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6"/>
            <p:cNvSpPr/>
            <p:nvPr/>
          </p:nvSpPr>
          <p:spPr>
            <a:xfrm>
              <a:off x="4556983" y="2100475"/>
              <a:ext cx="28925" cy="56184"/>
            </a:xfrm>
            <a:custGeom>
              <a:avLst/>
              <a:gdLst/>
              <a:ahLst/>
              <a:cxnLst/>
              <a:rect l="l" t="t" r="r" b="b"/>
              <a:pathLst>
                <a:path w="1702" h="3306" extrusionOk="0">
                  <a:moveTo>
                    <a:pt x="1044" y="1"/>
                  </a:moveTo>
                  <a:cubicBezTo>
                    <a:pt x="731" y="1"/>
                    <a:pt x="432" y="256"/>
                    <a:pt x="401" y="571"/>
                  </a:cubicBezTo>
                  <a:cubicBezTo>
                    <a:pt x="334" y="1238"/>
                    <a:pt x="234" y="1905"/>
                    <a:pt x="67" y="2572"/>
                  </a:cubicBezTo>
                  <a:cubicBezTo>
                    <a:pt x="0" y="2906"/>
                    <a:pt x="234" y="3239"/>
                    <a:pt x="567" y="3306"/>
                  </a:cubicBezTo>
                  <a:lnTo>
                    <a:pt x="701" y="3306"/>
                  </a:lnTo>
                  <a:cubicBezTo>
                    <a:pt x="1001" y="3306"/>
                    <a:pt x="1234" y="3106"/>
                    <a:pt x="1335" y="2806"/>
                  </a:cubicBezTo>
                  <a:cubicBezTo>
                    <a:pt x="1501" y="2105"/>
                    <a:pt x="1568" y="1405"/>
                    <a:pt x="1668" y="671"/>
                  </a:cubicBezTo>
                  <a:cubicBezTo>
                    <a:pt x="1701" y="337"/>
                    <a:pt x="1501" y="37"/>
                    <a:pt x="1101" y="4"/>
                  </a:cubicBezTo>
                  <a:cubicBezTo>
                    <a:pt x="1082" y="2"/>
                    <a:pt x="1063" y="1"/>
                    <a:pt x="1044" y="1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6"/>
            <p:cNvSpPr/>
            <p:nvPr/>
          </p:nvSpPr>
          <p:spPr>
            <a:xfrm>
              <a:off x="4284866" y="2558376"/>
              <a:ext cx="45936" cy="48536"/>
            </a:xfrm>
            <a:custGeom>
              <a:avLst/>
              <a:gdLst/>
              <a:ahLst/>
              <a:cxnLst/>
              <a:rect l="l" t="t" r="r" b="b"/>
              <a:pathLst>
                <a:path w="2703" h="2856" extrusionOk="0">
                  <a:moveTo>
                    <a:pt x="2025" y="0"/>
                  </a:moveTo>
                  <a:cubicBezTo>
                    <a:pt x="1839" y="0"/>
                    <a:pt x="1649" y="79"/>
                    <a:pt x="1535" y="212"/>
                  </a:cubicBezTo>
                  <a:cubicBezTo>
                    <a:pt x="1068" y="746"/>
                    <a:pt x="668" y="1313"/>
                    <a:pt x="201" y="1847"/>
                  </a:cubicBezTo>
                  <a:cubicBezTo>
                    <a:pt x="1" y="2080"/>
                    <a:pt x="34" y="2514"/>
                    <a:pt x="268" y="2714"/>
                  </a:cubicBezTo>
                  <a:cubicBezTo>
                    <a:pt x="401" y="2781"/>
                    <a:pt x="535" y="2848"/>
                    <a:pt x="701" y="2848"/>
                  </a:cubicBezTo>
                  <a:cubicBezTo>
                    <a:pt x="729" y="2853"/>
                    <a:pt x="757" y="2856"/>
                    <a:pt x="785" y="2856"/>
                  </a:cubicBezTo>
                  <a:cubicBezTo>
                    <a:pt x="923" y="2856"/>
                    <a:pt x="1057" y="2786"/>
                    <a:pt x="1168" y="2647"/>
                  </a:cubicBezTo>
                  <a:cubicBezTo>
                    <a:pt x="1602" y="2080"/>
                    <a:pt x="2036" y="1547"/>
                    <a:pt x="2503" y="1013"/>
                  </a:cubicBezTo>
                  <a:cubicBezTo>
                    <a:pt x="2703" y="746"/>
                    <a:pt x="2669" y="346"/>
                    <a:pt x="2403" y="146"/>
                  </a:cubicBezTo>
                  <a:cubicBezTo>
                    <a:pt x="2302" y="45"/>
                    <a:pt x="2165" y="0"/>
                    <a:pt x="2025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6"/>
            <p:cNvSpPr/>
            <p:nvPr/>
          </p:nvSpPr>
          <p:spPr>
            <a:xfrm>
              <a:off x="4557544" y="1994871"/>
              <a:ext cx="28925" cy="56354"/>
            </a:xfrm>
            <a:custGeom>
              <a:avLst/>
              <a:gdLst/>
              <a:ahLst/>
              <a:cxnLst/>
              <a:rect l="l" t="t" r="r" b="b"/>
              <a:pathLst>
                <a:path w="1702" h="3316" extrusionOk="0">
                  <a:moveTo>
                    <a:pt x="663" y="0"/>
                  </a:moveTo>
                  <a:cubicBezTo>
                    <a:pt x="621" y="0"/>
                    <a:pt x="577" y="5"/>
                    <a:pt x="534" y="13"/>
                  </a:cubicBezTo>
                  <a:cubicBezTo>
                    <a:pt x="201" y="113"/>
                    <a:pt x="1" y="447"/>
                    <a:pt x="67" y="780"/>
                  </a:cubicBezTo>
                  <a:cubicBezTo>
                    <a:pt x="167" y="1281"/>
                    <a:pt x="234" y="1714"/>
                    <a:pt x="334" y="2181"/>
                  </a:cubicBezTo>
                  <a:cubicBezTo>
                    <a:pt x="368" y="2382"/>
                    <a:pt x="368" y="2548"/>
                    <a:pt x="401" y="2782"/>
                  </a:cubicBezTo>
                  <a:cubicBezTo>
                    <a:pt x="434" y="3115"/>
                    <a:pt x="701" y="3316"/>
                    <a:pt x="1035" y="3316"/>
                  </a:cubicBezTo>
                  <a:lnTo>
                    <a:pt x="1101" y="3316"/>
                  </a:lnTo>
                  <a:cubicBezTo>
                    <a:pt x="1468" y="3282"/>
                    <a:pt x="1702" y="2982"/>
                    <a:pt x="1668" y="2615"/>
                  </a:cubicBezTo>
                  <a:cubicBezTo>
                    <a:pt x="1635" y="2382"/>
                    <a:pt x="1635" y="2181"/>
                    <a:pt x="1568" y="1981"/>
                  </a:cubicBezTo>
                  <a:cubicBezTo>
                    <a:pt x="1502" y="1481"/>
                    <a:pt x="1402" y="981"/>
                    <a:pt x="1302" y="480"/>
                  </a:cubicBezTo>
                  <a:cubicBezTo>
                    <a:pt x="1214" y="190"/>
                    <a:pt x="950" y="0"/>
                    <a:pt x="663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6"/>
            <p:cNvSpPr/>
            <p:nvPr/>
          </p:nvSpPr>
          <p:spPr>
            <a:xfrm>
              <a:off x="4524098" y="2203479"/>
              <a:ext cx="37439" cy="53533"/>
            </a:xfrm>
            <a:custGeom>
              <a:avLst/>
              <a:gdLst/>
              <a:ahLst/>
              <a:cxnLst/>
              <a:rect l="l" t="t" r="r" b="b"/>
              <a:pathLst>
                <a:path w="2203" h="3150" extrusionOk="0">
                  <a:moveTo>
                    <a:pt x="1470" y="1"/>
                  </a:moveTo>
                  <a:cubicBezTo>
                    <a:pt x="1225" y="1"/>
                    <a:pt x="1011" y="159"/>
                    <a:pt x="935" y="414"/>
                  </a:cubicBezTo>
                  <a:cubicBezTo>
                    <a:pt x="668" y="1048"/>
                    <a:pt x="434" y="1681"/>
                    <a:pt x="134" y="2282"/>
                  </a:cubicBezTo>
                  <a:cubicBezTo>
                    <a:pt x="1" y="2615"/>
                    <a:pt x="134" y="2949"/>
                    <a:pt x="468" y="3116"/>
                  </a:cubicBezTo>
                  <a:cubicBezTo>
                    <a:pt x="534" y="3149"/>
                    <a:pt x="634" y="3149"/>
                    <a:pt x="701" y="3149"/>
                  </a:cubicBezTo>
                  <a:cubicBezTo>
                    <a:pt x="968" y="3149"/>
                    <a:pt x="1168" y="3049"/>
                    <a:pt x="1301" y="2782"/>
                  </a:cubicBezTo>
                  <a:cubicBezTo>
                    <a:pt x="1568" y="2115"/>
                    <a:pt x="1835" y="1448"/>
                    <a:pt x="2102" y="848"/>
                  </a:cubicBezTo>
                  <a:cubicBezTo>
                    <a:pt x="2202" y="514"/>
                    <a:pt x="2035" y="180"/>
                    <a:pt x="1702" y="47"/>
                  </a:cubicBezTo>
                  <a:cubicBezTo>
                    <a:pt x="1624" y="16"/>
                    <a:pt x="1545" y="1"/>
                    <a:pt x="1470" y="1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6"/>
            <p:cNvSpPr/>
            <p:nvPr/>
          </p:nvSpPr>
          <p:spPr>
            <a:xfrm>
              <a:off x="4288843" y="3898870"/>
              <a:ext cx="58971" cy="29893"/>
            </a:xfrm>
            <a:custGeom>
              <a:avLst/>
              <a:gdLst/>
              <a:ahLst/>
              <a:cxnLst/>
              <a:rect l="l" t="t" r="r" b="b"/>
              <a:pathLst>
                <a:path w="3470" h="1759" extrusionOk="0">
                  <a:moveTo>
                    <a:pt x="2697" y="0"/>
                  </a:moveTo>
                  <a:cubicBezTo>
                    <a:pt x="2643" y="0"/>
                    <a:pt x="2589" y="8"/>
                    <a:pt x="2535" y="24"/>
                  </a:cubicBezTo>
                  <a:cubicBezTo>
                    <a:pt x="1868" y="224"/>
                    <a:pt x="1201" y="391"/>
                    <a:pt x="534" y="558"/>
                  </a:cubicBezTo>
                  <a:cubicBezTo>
                    <a:pt x="200" y="658"/>
                    <a:pt x="0" y="991"/>
                    <a:pt x="100" y="1325"/>
                  </a:cubicBezTo>
                  <a:cubicBezTo>
                    <a:pt x="167" y="1592"/>
                    <a:pt x="434" y="1759"/>
                    <a:pt x="701" y="1759"/>
                  </a:cubicBezTo>
                  <a:lnTo>
                    <a:pt x="868" y="1759"/>
                  </a:lnTo>
                  <a:cubicBezTo>
                    <a:pt x="1535" y="1592"/>
                    <a:pt x="2202" y="1425"/>
                    <a:pt x="2936" y="1225"/>
                  </a:cubicBezTo>
                  <a:cubicBezTo>
                    <a:pt x="3269" y="1158"/>
                    <a:pt x="3469" y="758"/>
                    <a:pt x="3336" y="424"/>
                  </a:cubicBezTo>
                  <a:cubicBezTo>
                    <a:pt x="3224" y="201"/>
                    <a:pt x="2972" y="0"/>
                    <a:pt x="2697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6"/>
            <p:cNvSpPr/>
            <p:nvPr/>
          </p:nvSpPr>
          <p:spPr>
            <a:xfrm>
              <a:off x="4150525" y="2723579"/>
              <a:ext cx="45358" cy="48723"/>
            </a:xfrm>
            <a:custGeom>
              <a:avLst/>
              <a:gdLst/>
              <a:ahLst/>
              <a:cxnLst/>
              <a:rect l="l" t="t" r="r" b="b"/>
              <a:pathLst>
                <a:path w="2669" h="2867" extrusionOk="0">
                  <a:moveTo>
                    <a:pt x="1981" y="0"/>
                  </a:moveTo>
                  <a:cubicBezTo>
                    <a:pt x="1803" y="0"/>
                    <a:pt x="1631" y="68"/>
                    <a:pt x="1501" y="198"/>
                  </a:cubicBezTo>
                  <a:cubicBezTo>
                    <a:pt x="1068" y="765"/>
                    <a:pt x="634" y="1332"/>
                    <a:pt x="234" y="1866"/>
                  </a:cubicBezTo>
                  <a:cubicBezTo>
                    <a:pt x="0" y="2166"/>
                    <a:pt x="67" y="2533"/>
                    <a:pt x="334" y="2767"/>
                  </a:cubicBezTo>
                  <a:cubicBezTo>
                    <a:pt x="467" y="2834"/>
                    <a:pt x="601" y="2867"/>
                    <a:pt x="734" y="2867"/>
                  </a:cubicBezTo>
                  <a:cubicBezTo>
                    <a:pt x="934" y="2867"/>
                    <a:pt x="1101" y="2800"/>
                    <a:pt x="1234" y="2633"/>
                  </a:cubicBezTo>
                  <a:cubicBezTo>
                    <a:pt x="1635" y="2100"/>
                    <a:pt x="2068" y="1533"/>
                    <a:pt x="2502" y="999"/>
                  </a:cubicBezTo>
                  <a:cubicBezTo>
                    <a:pt x="2669" y="699"/>
                    <a:pt x="2635" y="332"/>
                    <a:pt x="2402" y="132"/>
                  </a:cubicBezTo>
                  <a:cubicBezTo>
                    <a:pt x="2269" y="43"/>
                    <a:pt x="2123" y="0"/>
                    <a:pt x="1981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6"/>
            <p:cNvSpPr/>
            <p:nvPr/>
          </p:nvSpPr>
          <p:spPr>
            <a:xfrm>
              <a:off x="4514462" y="1897322"/>
              <a:ext cx="41399" cy="52428"/>
            </a:xfrm>
            <a:custGeom>
              <a:avLst/>
              <a:gdLst/>
              <a:ahLst/>
              <a:cxnLst/>
              <a:rect l="l" t="t" r="r" b="b"/>
              <a:pathLst>
                <a:path w="2436" h="3085" extrusionOk="0">
                  <a:moveTo>
                    <a:pt x="703" y="1"/>
                  </a:moveTo>
                  <a:cubicBezTo>
                    <a:pt x="593" y="1"/>
                    <a:pt x="479" y="27"/>
                    <a:pt x="367" y="82"/>
                  </a:cubicBezTo>
                  <a:cubicBezTo>
                    <a:pt x="67" y="249"/>
                    <a:pt x="0" y="616"/>
                    <a:pt x="167" y="950"/>
                  </a:cubicBezTo>
                  <a:cubicBezTo>
                    <a:pt x="568" y="1550"/>
                    <a:pt x="868" y="2184"/>
                    <a:pt x="1168" y="2751"/>
                  </a:cubicBezTo>
                  <a:cubicBezTo>
                    <a:pt x="1268" y="2951"/>
                    <a:pt x="1502" y="3085"/>
                    <a:pt x="1702" y="3085"/>
                  </a:cubicBezTo>
                  <a:cubicBezTo>
                    <a:pt x="1768" y="3085"/>
                    <a:pt x="1868" y="3085"/>
                    <a:pt x="2002" y="3018"/>
                  </a:cubicBezTo>
                  <a:cubicBezTo>
                    <a:pt x="2269" y="2818"/>
                    <a:pt x="2436" y="2451"/>
                    <a:pt x="2269" y="2184"/>
                  </a:cubicBezTo>
                  <a:cubicBezTo>
                    <a:pt x="2002" y="1550"/>
                    <a:pt x="1602" y="916"/>
                    <a:pt x="1235" y="283"/>
                  </a:cubicBezTo>
                  <a:cubicBezTo>
                    <a:pt x="1123" y="105"/>
                    <a:pt x="923" y="1"/>
                    <a:pt x="703" y="1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6"/>
            <p:cNvSpPr/>
            <p:nvPr/>
          </p:nvSpPr>
          <p:spPr>
            <a:xfrm>
              <a:off x="4415248" y="2389399"/>
              <a:ext cx="45375" cy="50712"/>
            </a:xfrm>
            <a:custGeom>
              <a:avLst/>
              <a:gdLst/>
              <a:ahLst/>
              <a:cxnLst/>
              <a:rect l="l" t="t" r="r" b="b"/>
              <a:pathLst>
                <a:path w="2670" h="2984" extrusionOk="0">
                  <a:moveTo>
                    <a:pt x="1921" y="0"/>
                  </a:moveTo>
                  <a:cubicBezTo>
                    <a:pt x="1724" y="0"/>
                    <a:pt x="1525" y="97"/>
                    <a:pt x="1402" y="282"/>
                  </a:cubicBezTo>
                  <a:cubicBezTo>
                    <a:pt x="1035" y="849"/>
                    <a:pt x="601" y="1416"/>
                    <a:pt x="201" y="1983"/>
                  </a:cubicBezTo>
                  <a:cubicBezTo>
                    <a:pt x="1" y="2283"/>
                    <a:pt x="68" y="2650"/>
                    <a:pt x="335" y="2850"/>
                  </a:cubicBezTo>
                  <a:cubicBezTo>
                    <a:pt x="435" y="2950"/>
                    <a:pt x="568" y="2984"/>
                    <a:pt x="701" y="2984"/>
                  </a:cubicBezTo>
                  <a:cubicBezTo>
                    <a:pt x="902" y="2984"/>
                    <a:pt x="1068" y="2917"/>
                    <a:pt x="1202" y="2750"/>
                  </a:cubicBezTo>
                  <a:cubicBezTo>
                    <a:pt x="1602" y="2150"/>
                    <a:pt x="2036" y="1616"/>
                    <a:pt x="2403" y="1016"/>
                  </a:cubicBezTo>
                  <a:cubicBezTo>
                    <a:pt x="2670" y="682"/>
                    <a:pt x="2569" y="315"/>
                    <a:pt x="2269" y="115"/>
                  </a:cubicBezTo>
                  <a:cubicBezTo>
                    <a:pt x="2167" y="38"/>
                    <a:pt x="2044" y="0"/>
                    <a:pt x="1921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6"/>
            <p:cNvSpPr/>
            <p:nvPr/>
          </p:nvSpPr>
          <p:spPr>
            <a:xfrm>
              <a:off x="4351196" y="2475374"/>
              <a:ext cx="45936" cy="49199"/>
            </a:xfrm>
            <a:custGeom>
              <a:avLst/>
              <a:gdLst/>
              <a:ahLst/>
              <a:cxnLst/>
              <a:rect l="l" t="t" r="r" b="b"/>
              <a:pathLst>
                <a:path w="2703" h="2895" extrusionOk="0">
                  <a:moveTo>
                    <a:pt x="1990" y="0"/>
                  </a:moveTo>
                  <a:cubicBezTo>
                    <a:pt x="1804" y="0"/>
                    <a:pt x="1619" y="84"/>
                    <a:pt x="1502" y="260"/>
                  </a:cubicBezTo>
                  <a:cubicBezTo>
                    <a:pt x="1101" y="793"/>
                    <a:pt x="668" y="1360"/>
                    <a:pt x="201" y="1894"/>
                  </a:cubicBezTo>
                  <a:cubicBezTo>
                    <a:pt x="1" y="2128"/>
                    <a:pt x="34" y="2561"/>
                    <a:pt x="301" y="2761"/>
                  </a:cubicBezTo>
                  <a:cubicBezTo>
                    <a:pt x="434" y="2861"/>
                    <a:pt x="534" y="2895"/>
                    <a:pt x="668" y="2895"/>
                  </a:cubicBezTo>
                  <a:cubicBezTo>
                    <a:pt x="835" y="2895"/>
                    <a:pt x="1035" y="2795"/>
                    <a:pt x="1168" y="2628"/>
                  </a:cubicBezTo>
                  <a:cubicBezTo>
                    <a:pt x="1602" y="2094"/>
                    <a:pt x="2035" y="1561"/>
                    <a:pt x="2469" y="960"/>
                  </a:cubicBezTo>
                  <a:cubicBezTo>
                    <a:pt x="2703" y="727"/>
                    <a:pt x="2669" y="360"/>
                    <a:pt x="2369" y="126"/>
                  </a:cubicBezTo>
                  <a:cubicBezTo>
                    <a:pt x="2258" y="43"/>
                    <a:pt x="2124" y="0"/>
                    <a:pt x="1990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6"/>
            <p:cNvSpPr/>
            <p:nvPr/>
          </p:nvSpPr>
          <p:spPr>
            <a:xfrm>
              <a:off x="4371046" y="1742944"/>
              <a:ext cx="52734" cy="42418"/>
            </a:xfrm>
            <a:custGeom>
              <a:avLst/>
              <a:gdLst/>
              <a:ahLst/>
              <a:cxnLst/>
              <a:rect l="l" t="t" r="r" b="b"/>
              <a:pathLst>
                <a:path w="3103" h="2496" extrusionOk="0">
                  <a:moveTo>
                    <a:pt x="742" y="0"/>
                  </a:moveTo>
                  <a:cubicBezTo>
                    <a:pt x="558" y="0"/>
                    <a:pt x="384" y="85"/>
                    <a:pt x="267" y="260"/>
                  </a:cubicBezTo>
                  <a:cubicBezTo>
                    <a:pt x="0" y="494"/>
                    <a:pt x="33" y="927"/>
                    <a:pt x="334" y="1127"/>
                  </a:cubicBezTo>
                  <a:lnTo>
                    <a:pt x="1968" y="2362"/>
                  </a:lnTo>
                  <a:cubicBezTo>
                    <a:pt x="2102" y="2462"/>
                    <a:pt x="2202" y="2495"/>
                    <a:pt x="2368" y="2495"/>
                  </a:cubicBezTo>
                  <a:cubicBezTo>
                    <a:pt x="2535" y="2495"/>
                    <a:pt x="2769" y="2428"/>
                    <a:pt x="2869" y="2295"/>
                  </a:cubicBezTo>
                  <a:cubicBezTo>
                    <a:pt x="3102" y="2028"/>
                    <a:pt x="3036" y="1628"/>
                    <a:pt x="2802" y="1428"/>
                  </a:cubicBezTo>
                  <a:cubicBezTo>
                    <a:pt x="2268" y="961"/>
                    <a:pt x="1701" y="527"/>
                    <a:pt x="1134" y="127"/>
                  </a:cubicBezTo>
                  <a:cubicBezTo>
                    <a:pt x="1009" y="43"/>
                    <a:pt x="873" y="0"/>
                    <a:pt x="742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6"/>
            <p:cNvSpPr/>
            <p:nvPr/>
          </p:nvSpPr>
          <p:spPr>
            <a:xfrm>
              <a:off x="4474780" y="2299396"/>
              <a:ext cx="41399" cy="52275"/>
            </a:xfrm>
            <a:custGeom>
              <a:avLst/>
              <a:gdLst/>
              <a:ahLst/>
              <a:cxnLst/>
              <a:rect l="l" t="t" r="r" b="b"/>
              <a:pathLst>
                <a:path w="2436" h="3076" extrusionOk="0">
                  <a:moveTo>
                    <a:pt x="1751" y="0"/>
                  </a:moveTo>
                  <a:cubicBezTo>
                    <a:pt x="1531" y="0"/>
                    <a:pt x="1318" y="121"/>
                    <a:pt x="1201" y="307"/>
                  </a:cubicBezTo>
                  <a:cubicBezTo>
                    <a:pt x="868" y="908"/>
                    <a:pt x="534" y="1475"/>
                    <a:pt x="167" y="2109"/>
                  </a:cubicBezTo>
                  <a:cubicBezTo>
                    <a:pt x="0" y="2409"/>
                    <a:pt x="67" y="2776"/>
                    <a:pt x="367" y="2976"/>
                  </a:cubicBezTo>
                  <a:cubicBezTo>
                    <a:pt x="434" y="3009"/>
                    <a:pt x="568" y="3076"/>
                    <a:pt x="701" y="3076"/>
                  </a:cubicBezTo>
                  <a:cubicBezTo>
                    <a:pt x="901" y="3076"/>
                    <a:pt x="1101" y="2942"/>
                    <a:pt x="1235" y="2742"/>
                  </a:cubicBezTo>
                  <a:cubicBezTo>
                    <a:pt x="1602" y="2109"/>
                    <a:pt x="2002" y="1541"/>
                    <a:pt x="2269" y="908"/>
                  </a:cubicBezTo>
                  <a:cubicBezTo>
                    <a:pt x="2436" y="607"/>
                    <a:pt x="2335" y="241"/>
                    <a:pt x="2035" y="74"/>
                  </a:cubicBezTo>
                  <a:cubicBezTo>
                    <a:pt x="1944" y="23"/>
                    <a:pt x="1847" y="0"/>
                    <a:pt x="1751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6"/>
            <p:cNvSpPr/>
            <p:nvPr/>
          </p:nvSpPr>
          <p:spPr>
            <a:xfrm>
              <a:off x="4450971" y="1813471"/>
              <a:ext cx="47075" cy="47279"/>
            </a:xfrm>
            <a:custGeom>
              <a:avLst/>
              <a:gdLst/>
              <a:ahLst/>
              <a:cxnLst/>
              <a:rect l="l" t="t" r="r" b="b"/>
              <a:pathLst>
                <a:path w="2770" h="2782" extrusionOk="0">
                  <a:moveTo>
                    <a:pt x="671" y="0"/>
                  </a:moveTo>
                  <a:cubicBezTo>
                    <a:pt x="523" y="0"/>
                    <a:pt x="380" y="50"/>
                    <a:pt x="267" y="146"/>
                  </a:cubicBezTo>
                  <a:cubicBezTo>
                    <a:pt x="0" y="380"/>
                    <a:pt x="0" y="780"/>
                    <a:pt x="234" y="1014"/>
                  </a:cubicBezTo>
                  <a:cubicBezTo>
                    <a:pt x="668" y="1514"/>
                    <a:pt x="1135" y="2048"/>
                    <a:pt x="1568" y="2548"/>
                  </a:cubicBezTo>
                  <a:cubicBezTo>
                    <a:pt x="1668" y="2715"/>
                    <a:pt x="1835" y="2782"/>
                    <a:pt x="2069" y="2782"/>
                  </a:cubicBezTo>
                  <a:cubicBezTo>
                    <a:pt x="2169" y="2782"/>
                    <a:pt x="2335" y="2715"/>
                    <a:pt x="2469" y="2648"/>
                  </a:cubicBezTo>
                  <a:cubicBezTo>
                    <a:pt x="2736" y="2448"/>
                    <a:pt x="2769" y="2014"/>
                    <a:pt x="2536" y="1781"/>
                  </a:cubicBezTo>
                  <a:cubicBezTo>
                    <a:pt x="2102" y="1214"/>
                    <a:pt x="1635" y="680"/>
                    <a:pt x="1135" y="180"/>
                  </a:cubicBezTo>
                  <a:cubicBezTo>
                    <a:pt x="996" y="58"/>
                    <a:pt x="830" y="0"/>
                    <a:pt x="671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6"/>
            <p:cNvSpPr/>
            <p:nvPr/>
          </p:nvSpPr>
          <p:spPr>
            <a:xfrm>
              <a:off x="3536019" y="1558553"/>
              <a:ext cx="954651" cy="1067647"/>
            </a:xfrm>
            <a:custGeom>
              <a:avLst/>
              <a:gdLst/>
              <a:ahLst/>
              <a:cxnLst/>
              <a:rect l="l" t="t" r="r" b="b"/>
              <a:pathLst>
                <a:path w="56174" h="62823" extrusionOk="0">
                  <a:moveTo>
                    <a:pt x="17579" y="8708"/>
                  </a:moveTo>
                  <a:lnTo>
                    <a:pt x="23217" y="16781"/>
                  </a:lnTo>
                  <a:lnTo>
                    <a:pt x="14911" y="22552"/>
                  </a:lnTo>
                  <a:lnTo>
                    <a:pt x="9273" y="14513"/>
                  </a:lnTo>
                  <a:lnTo>
                    <a:pt x="17579" y="8708"/>
                  </a:lnTo>
                  <a:close/>
                  <a:moveTo>
                    <a:pt x="18351" y="1"/>
                  </a:moveTo>
                  <a:cubicBezTo>
                    <a:pt x="17624" y="1"/>
                    <a:pt x="16890" y="218"/>
                    <a:pt x="16245" y="669"/>
                  </a:cubicBezTo>
                  <a:lnTo>
                    <a:pt x="2102" y="10510"/>
                  </a:lnTo>
                  <a:cubicBezTo>
                    <a:pt x="434" y="11677"/>
                    <a:pt x="0" y="13979"/>
                    <a:pt x="1168" y="15647"/>
                  </a:cubicBezTo>
                  <a:cubicBezTo>
                    <a:pt x="1268" y="15713"/>
                    <a:pt x="1301" y="15747"/>
                    <a:pt x="1334" y="15847"/>
                  </a:cubicBezTo>
                  <a:cubicBezTo>
                    <a:pt x="2045" y="16736"/>
                    <a:pt x="3151" y="17203"/>
                    <a:pt x="4231" y="17203"/>
                  </a:cubicBezTo>
                  <a:cubicBezTo>
                    <a:pt x="4367" y="17203"/>
                    <a:pt x="4502" y="17196"/>
                    <a:pt x="4637" y="17181"/>
                  </a:cubicBezTo>
                  <a:lnTo>
                    <a:pt x="10508" y="25587"/>
                  </a:lnTo>
                  <a:lnTo>
                    <a:pt x="9240" y="26488"/>
                  </a:lnTo>
                  <a:cubicBezTo>
                    <a:pt x="7105" y="27989"/>
                    <a:pt x="6571" y="30924"/>
                    <a:pt x="8072" y="33059"/>
                  </a:cubicBezTo>
                  <a:lnTo>
                    <a:pt x="27386" y="60779"/>
                  </a:lnTo>
                  <a:cubicBezTo>
                    <a:pt x="28316" y="62102"/>
                    <a:pt x="29797" y="62823"/>
                    <a:pt x="31297" y="62823"/>
                  </a:cubicBezTo>
                  <a:cubicBezTo>
                    <a:pt x="32218" y="62823"/>
                    <a:pt x="33145" y="62551"/>
                    <a:pt x="33958" y="61980"/>
                  </a:cubicBezTo>
                  <a:lnTo>
                    <a:pt x="34058" y="61880"/>
                  </a:lnTo>
                  <a:cubicBezTo>
                    <a:pt x="34452" y="62188"/>
                    <a:pt x="34934" y="62347"/>
                    <a:pt x="35423" y="62347"/>
                  </a:cubicBezTo>
                  <a:cubicBezTo>
                    <a:pt x="35886" y="62347"/>
                    <a:pt x="36354" y="62205"/>
                    <a:pt x="36760" y="61913"/>
                  </a:cubicBezTo>
                  <a:lnTo>
                    <a:pt x="38961" y="60379"/>
                  </a:lnTo>
                  <a:cubicBezTo>
                    <a:pt x="39795" y="59812"/>
                    <a:pt x="40129" y="58744"/>
                    <a:pt x="39895" y="57844"/>
                  </a:cubicBezTo>
                  <a:lnTo>
                    <a:pt x="47567" y="52506"/>
                  </a:lnTo>
                  <a:cubicBezTo>
                    <a:pt x="47967" y="52802"/>
                    <a:pt x="48458" y="52962"/>
                    <a:pt x="48954" y="52962"/>
                  </a:cubicBezTo>
                  <a:cubicBezTo>
                    <a:pt x="49410" y="52962"/>
                    <a:pt x="49870" y="52827"/>
                    <a:pt x="50269" y="52540"/>
                  </a:cubicBezTo>
                  <a:lnTo>
                    <a:pt x="52504" y="51005"/>
                  </a:lnTo>
                  <a:cubicBezTo>
                    <a:pt x="53338" y="50405"/>
                    <a:pt x="53672" y="49371"/>
                    <a:pt x="53438" y="48470"/>
                  </a:cubicBezTo>
                  <a:lnTo>
                    <a:pt x="53505" y="48370"/>
                  </a:lnTo>
                  <a:cubicBezTo>
                    <a:pt x="55640" y="46869"/>
                    <a:pt x="56173" y="43900"/>
                    <a:pt x="54672" y="41765"/>
                  </a:cubicBezTo>
                  <a:lnTo>
                    <a:pt x="35392" y="14046"/>
                  </a:lnTo>
                  <a:cubicBezTo>
                    <a:pt x="34448" y="12732"/>
                    <a:pt x="32973" y="12024"/>
                    <a:pt x="31481" y="12024"/>
                  </a:cubicBezTo>
                  <a:cubicBezTo>
                    <a:pt x="30548" y="12024"/>
                    <a:pt x="29608" y="12301"/>
                    <a:pt x="28787" y="12878"/>
                  </a:cubicBezTo>
                  <a:lnTo>
                    <a:pt x="27486" y="13745"/>
                  </a:lnTo>
                  <a:lnTo>
                    <a:pt x="21615" y="5339"/>
                  </a:lnTo>
                  <a:cubicBezTo>
                    <a:pt x="22183" y="4238"/>
                    <a:pt x="22149" y="2871"/>
                    <a:pt x="21482" y="1737"/>
                  </a:cubicBezTo>
                  <a:cubicBezTo>
                    <a:pt x="21449" y="1703"/>
                    <a:pt x="21415" y="1637"/>
                    <a:pt x="21349" y="1570"/>
                  </a:cubicBezTo>
                  <a:cubicBezTo>
                    <a:pt x="20633" y="547"/>
                    <a:pt x="19502" y="1"/>
                    <a:pt x="18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6"/>
            <p:cNvSpPr/>
            <p:nvPr/>
          </p:nvSpPr>
          <p:spPr>
            <a:xfrm>
              <a:off x="3619904" y="1787606"/>
              <a:ext cx="294243" cy="401938"/>
            </a:xfrm>
            <a:custGeom>
              <a:avLst/>
              <a:gdLst/>
              <a:ahLst/>
              <a:cxnLst/>
              <a:rect l="l" t="t" r="r" b="b"/>
              <a:pathLst>
                <a:path w="17314" h="23651" extrusionOk="0">
                  <a:moveTo>
                    <a:pt x="1702" y="0"/>
                  </a:moveTo>
                  <a:lnTo>
                    <a:pt x="1" y="1201"/>
                  </a:lnTo>
                  <a:lnTo>
                    <a:pt x="15612" y="23651"/>
                  </a:lnTo>
                  <a:lnTo>
                    <a:pt x="17313" y="2245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6"/>
            <p:cNvSpPr/>
            <p:nvPr/>
          </p:nvSpPr>
          <p:spPr>
            <a:xfrm>
              <a:off x="3834766" y="1638513"/>
              <a:ext cx="294226" cy="401377"/>
            </a:xfrm>
            <a:custGeom>
              <a:avLst/>
              <a:gdLst/>
              <a:ahLst/>
              <a:cxnLst/>
              <a:rect l="l" t="t" r="r" b="b"/>
              <a:pathLst>
                <a:path w="17313" h="23618" extrusionOk="0">
                  <a:moveTo>
                    <a:pt x="1701" y="0"/>
                  </a:moveTo>
                  <a:lnTo>
                    <a:pt x="0" y="1168"/>
                  </a:lnTo>
                  <a:lnTo>
                    <a:pt x="15611" y="23617"/>
                  </a:lnTo>
                  <a:lnTo>
                    <a:pt x="17313" y="22450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6"/>
            <p:cNvSpPr/>
            <p:nvPr/>
          </p:nvSpPr>
          <p:spPr>
            <a:xfrm>
              <a:off x="4109704" y="2517759"/>
              <a:ext cx="80520" cy="72414"/>
            </a:xfrm>
            <a:custGeom>
              <a:avLst/>
              <a:gdLst/>
              <a:ahLst/>
              <a:cxnLst/>
              <a:rect l="l" t="t" r="r" b="b"/>
              <a:pathLst>
                <a:path w="4738" h="4261" extrusionOk="0">
                  <a:moveTo>
                    <a:pt x="3403" y="1"/>
                  </a:moveTo>
                  <a:lnTo>
                    <a:pt x="0" y="2402"/>
                  </a:lnTo>
                  <a:lnTo>
                    <a:pt x="1135" y="3970"/>
                  </a:lnTo>
                  <a:cubicBezTo>
                    <a:pt x="1254" y="4168"/>
                    <a:pt x="1455" y="4261"/>
                    <a:pt x="1676" y="4261"/>
                  </a:cubicBezTo>
                  <a:cubicBezTo>
                    <a:pt x="1827" y="4261"/>
                    <a:pt x="1987" y="4218"/>
                    <a:pt x="2135" y="4137"/>
                  </a:cubicBezTo>
                  <a:lnTo>
                    <a:pt x="4337" y="2602"/>
                  </a:lnTo>
                  <a:cubicBezTo>
                    <a:pt x="4670" y="2402"/>
                    <a:pt x="4737" y="1935"/>
                    <a:pt x="4537" y="1602"/>
                  </a:cubicBezTo>
                  <a:lnTo>
                    <a:pt x="340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6"/>
            <p:cNvSpPr/>
            <p:nvPr/>
          </p:nvSpPr>
          <p:spPr>
            <a:xfrm>
              <a:off x="4339300" y="2358469"/>
              <a:ext cx="80503" cy="72414"/>
            </a:xfrm>
            <a:custGeom>
              <a:avLst/>
              <a:gdLst/>
              <a:ahLst/>
              <a:cxnLst/>
              <a:rect l="l" t="t" r="r" b="b"/>
              <a:pathLst>
                <a:path w="4737" h="4261" extrusionOk="0">
                  <a:moveTo>
                    <a:pt x="3403" y="0"/>
                  </a:moveTo>
                  <a:lnTo>
                    <a:pt x="0" y="2369"/>
                  </a:lnTo>
                  <a:lnTo>
                    <a:pt x="1134" y="3970"/>
                  </a:lnTo>
                  <a:cubicBezTo>
                    <a:pt x="1253" y="4168"/>
                    <a:pt x="1467" y="4260"/>
                    <a:pt x="1690" y="4260"/>
                  </a:cubicBezTo>
                  <a:cubicBezTo>
                    <a:pt x="1843" y="4260"/>
                    <a:pt x="2000" y="4218"/>
                    <a:pt x="2135" y="4136"/>
                  </a:cubicBezTo>
                  <a:lnTo>
                    <a:pt x="4337" y="2602"/>
                  </a:lnTo>
                  <a:cubicBezTo>
                    <a:pt x="4670" y="2335"/>
                    <a:pt x="4737" y="1935"/>
                    <a:pt x="4537" y="1601"/>
                  </a:cubicBezTo>
                  <a:lnTo>
                    <a:pt x="340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6"/>
            <p:cNvSpPr/>
            <p:nvPr/>
          </p:nvSpPr>
          <p:spPr>
            <a:xfrm>
              <a:off x="3678297" y="1789339"/>
              <a:ext cx="781188" cy="809314"/>
            </a:xfrm>
            <a:custGeom>
              <a:avLst/>
              <a:gdLst/>
              <a:ahLst/>
              <a:cxnLst/>
              <a:rect l="l" t="t" r="r" b="b"/>
              <a:pathLst>
                <a:path w="45967" h="47622" extrusionOk="0">
                  <a:moveTo>
                    <a:pt x="23117" y="1"/>
                  </a:moveTo>
                  <a:cubicBezTo>
                    <a:pt x="22502" y="1"/>
                    <a:pt x="21884" y="183"/>
                    <a:pt x="21349" y="566"/>
                  </a:cubicBezTo>
                  <a:lnTo>
                    <a:pt x="1769" y="14142"/>
                  </a:lnTo>
                  <a:cubicBezTo>
                    <a:pt x="368" y="15143"/>
                    <a:pt x="1" y="17111"/>
                    <a:pt x="1001" y="18545"/>
                  </a:cubicBezTo>
                  <a:lnTo>
                    <a:pt x="20282" y="46265"/>
                  </a:lnTo>
                  <a:cubicBezTo>
                    <a:pt x="20905" y="47137"/>
                    <a:pt x="21903" y="47621"/>
                    <a:pt x="22913" y="47621"/>
                  </a:cubicBezTo>
                  <a:cubicBezTo>
                    <a:pt x="23526" y="47621"/>
                    <a:pt x="24143" y="47443"/>
                    <a:pt x="24685" y="47066"/>
                  </a:cubicBezTo>
                  <a:lnTo>
                    <a:pt x="44232" y="33456"/>
                  </a:lnTo>
                  <a:cubicBezTo>
                    <a:pt x="45633" y="32455"/>
                    <a:pt x="45967" y="30487"/>
                    <a:pt x="45033" y="29086"/>
                  </a:cubicBezTo>
                  <a:lnTo>
                    <a:pt x="25719" y="1366"/>
                  </a:lnTo>
                  <a:cubicBezTo>
                    <a:pt x="25100" y="480"/>
                    <a:pt x="24112" y="1"/>
                    <a:pt x="23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6"/>
            <p:cNvSpPr/>
            <p:nvPr/>
          </p:nvSpPr>
          <p:spPr>
            <a:xfrm>
              <a:off x="3745188" y="2048846"/>
              <a:ext cx="361695" cy="485891"/>
            </a:xfrm>
            <a:custGeom>
              <a:avLst/>
              <a:gdLst/>
              <a:ahLst/>
              <a:cxnLst/>
              <a:rect l="l" t="t" r="r" b="b"/>
              <a:pathLst>
                <a:path w="21283" h="28591" extrusionOk="0">
                  <a:moveTo>
                    <a:pt x="1755" y="0"/>
                  </a:moveTo>
                  <a:cubicBezTo>
                    <a:pt x="1456" y="0"/>
                    <a:pt x="1158" y="89"/>
                    <a:pt x="901" y="273"/>
                  </a:cubicBezTo>
                  <a:cubicBezTo>
                    <a:pt x="168" y="707"/>
                    <a:pt x="1" y="1774"/>
                    <a:pt x="568" y="2508"/>
                  </a:cubicBezTo>
                  <a:lnTo>
                    <a:pt x="18180" y="27826"/>
                  </a:lnTo>
                  <a:cubicBezTo>
                    <a:pt x="18544" y="28318"/>
                    <a:pt x="19087" y="28591"/>
                    <a:pt x="19614" y="28591"/>
                  </a:cubicBezTo>
                  <a:cubicBezTo>
                    <a:pt x="19908" y="28591"/>
                    <a:pt x="20198" y="28506"/>
                    <a:pt x="20449" y="28326"/>
                  </a:cubicBezTo>
                  <a:cubicBezTo>
                    <a:pt x="21149" y="27859"/>
                    <a:pt x="21283" y="26825"/>
                    <a:pt x="20782" y="26091"/>
                  </a:cubicBezTo>
                  <a:lnTo>
                    <a:pt x="3136" y="773"/>
                  </a:lnTo>
                  <a:cubicBezTo>
                    <a:pt x="2798" y="266"/>
                    <a:pt x="2273" y="0"/>
                    <a:pt x="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6"/>
            <p:cNvSpPr/>
            <p:nvPr/>
          </p:nvSpPr>
          <p:spPr>
            <a:xfrm>
              <a:off x="3816055" y="1998950"/>
              <a:ext cx="362255" cy="487046"/>
            </a:xfrm>
            <a:custGeom>
              <a:avLst/>
              <a:gdLst/>
              <a:ahLst/>
              <a:cxnLst/>
              <a:rect l="l" t="t" r="r" b="b"/>
              <a:pathLst>
                <a:path w="21316" h="28659" extrusionOk="0">
                  <a:moveTo>
                    <a:pt x="1755" y="1"/>
                  </a:moveTo>
                  <a:cubicBezTo>
                    <a:pt x="1455" y="1"/>
                    <a:pt x="1158" y="90"/>
                    <a:pt x="901" y="274"/>
                  </a:cubicBezTo>
                  <a:cubicBezTo>
                    <a:pt x="167" y="741"/>
                    <a:pt x="0" y="1775"/>
                    <a:pt x="568" y="2542"/>
                  </a:cubicBezTo>
                  <a:lnTo>
                    <a:pt x="18180" y="27893"/>
                  </a:lnTo>
                  <a:cubicBezTo>
                    <a:pt x="18544" y="28386"/>
                    <a:pt x="19086" y="28658"/>
                    <a:pt x="19613" y="28658"/>
                  </a:cubicBezTo>
                  <a:cubicBezTo>
                    <a:pt x="19908" y="28658"/>
                    <a:pt x="20197" y="28573"/>
                    <a:pt x="20448" y="28394"/>
                  </a:cubicBezTo>
                  <a:cubicBezTo>
                    <a:pt x="21149" y="27893"/>
                    <a:pt x="21316" y="26826"/>
                    <a:pt x="20782" y="26125"/>
                  </a:cubicBezTo>
                  <a:lnTo>
                    <a:pt x="3136" y="774"/>
                  </a:lnTo>
                  <a:cubicBezTo>
                    <a:pt x="2798" y="267"/>
                    <a:pt x="2273" y="1"/>
                    <a:pt x="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6"/>
            <p:cNvSpPr/>
            <p:nvPr/>
          </p:nvSpPr>
          <p:spPr>
            <a:xfrm>
              <a:off x="3886922" y="1949631"/>
              <a:ext cx="362255" cy="486621"/>
            </a:xfrm>
            <a:custGeom>
              <a:avLst/>
              <a:gdLst/>
              <a:ahLst/>
              <a:cxnLst/>
              <a:rect l="l" t="t" r="r" b="b"/>
              <a:pathLst>
                <a:path w="21316" h="28634" extrusionOk="0">
                  <a:moveTo>
                    <a:pt x="1755" y="1"/>
                  </a:moveTo>
                  <a:cubicBezTo>
                    <a:pt x="1455" y="1"/>
                    <a:pt x="1158" y="90"/>
                    <a:pt x="901" y="273"/>
                  </a:cubicBezTo>
                  <a:cubicBezTo>
                    <a:pt x="167" y="707"/>
                    <a:pt x="0" y="1775"/>
                    <a:pt x="567" y="2508"/>
                  </a:cubicBezTo>
                  <a:lnTo>
                    <a:pt x="18180" y="27860"/>
                  </a:lnTo>
                  <a:cubicBezTo>
                    <a:pt x="18539" y="28367"/>
                    <a:pt x="19072" y="28633"/>
                    <a:pt x="19592" y="28633"/>
                  </a:cubicBezTo>
                  <a:cubicBezTo>
                    <a:pt x="19894" y="28633"/>
                    <a:pt x="20191" y="28544"/>
                    <a:pt x="20448" y="28360"/>
                  </a:cubicBezTo>
                  <a:cubicBezTo>
                    <a:pt x="21149" y="27860"/>
                    <a:pt x="21315" y="26859"/>
                    <a:pt x="20782" y="26125"/>
                  </a:cubicBezTo>
                  <a:lnTo>
                    <a:pt x="3136" y="774"/>
                  </a:lnTo>
                  <a:cubicBezTo>
                    <a:pt x="2798" y="267"/>
                    <a:pt x="2272" y="1"/>
                    <a:pt x="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6"/>
            <p:cNvSpPr/>
            <p:nvPr/>
          </p:nvSpPr>
          <p:spPr>
            <a:xfrm>
              <a:off x="3958911" y="1899752"/>
              <a:ext cx="361117" cy="487029"/>
            </a:xfrm>
            <a:custGeom>
              <a:avLst/>
              <a:gdLst/>
              <a:ahLst/>
              <a:cxnLst/>
              <a:rect l="l" t="t" r="r" b="b"/>
              <a:pathLst>
                <a:path w="21249" h="28658" extrusionOk="0">
                  <a:moveTo>
                    <a:pt x="1722" y="0"/>
                  </a:moveTo>
                  <a:cubicBezTo>
                    <a:pt x="1422" y="0"/>
                    <a:pt x="1125" y="90"/>
                    <a:pt x="868" y="273"/>
                  </a:cubicBezTo>
                  <a:cubicBezTo>
                    <a:pt x="167" y="740"/>
                    <a:pt x="0" y="1774"/>
                    <a:pt x="534" y="2541"/>
                  </a:cubicBezTo>
                  <a:lnTo>
                    <a:pt x="18180" y="27893"/>
                  </a:lnTo>
                  <a:cubicBezTo>
                    <a:pt x="18523" y="28385"/>
                    <a:pt x="19057" y="28658"/>
                    <a:pt x="19581" y="28658"/>
                  </a:cubicBezTo>
                  <a:cubicBezTo>
                    <a:pt x="19874" y="28658"/>
                    <a:pt x="20164" y="28572"/>
                    <a:pt x="20415" y="28393"/>
                  </a:cubicBezTo>
                  <a:cubicBezTo>
                    <a:pt x="21116" y="27893"/>
                    <a:pt x="21249" y="26892"/>
                    <a:pt x="20749" y="26125"/>
                  </a:cubicBezTo>
                  <a:lnTo>
                    <a:pt x="3103" y="773"/>
                  </a:lnTo>
                  <a:cubicBezTo>
                    <a:pt x="2765" y="266"/>
                    <a:pt x="2239" y="0"/>
                    <a:pt x="1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6"/>
            <p:cNvSpPr/>
            <p:nvPr/>
          </p:nvSpPr>
          <p:spPr>
            <a:xfrm>
              <a:off x="4029778" y="1850434"/>
              <a:ext cx="361117" cy="486604"/>
            </a:xfrm>
            <a:custGeom>
              <a:avLst/>
              <a:gdLst/>
              <a:ahLst/>
              <a:cxnLst/>
              <a:rect l="l" t="t" r="r" b="b"/>
              <a:pathLst>
                <a:path w="21249" h="28633" extrusionOk="0">
                  <a:moveTo>
                    <a:pt x="1721" y="0"/>
                  </a:moveTo>
                  <a:cubicBezTo>
                    <a:pt x="1422" y="0"/>
                    <a:pt x="1124" y="89"/>
                    <a:pt x="867" y="273"/>
                  </a:cubicBezTo>
                  <a:cubicBezTo>
                    <a:pt x="167" y="707"/>
                    <a:pt x="0" y="1774"/>
                    <a:pt x="534" y="2508"/>
                  </a:cubicBezTo>
                  <a:lnTo>
                    <a:pt x="18180" y="27859"/>
                  </a:lnTo>
                  <a:cubicBezTo>
                    <a:pt x="18518" y="28366"/>
                    <a:pt x="19043" y="28633"/>
                    <a:pt x="19561" y="28633"/>
                  </a:cubicBezTo>
                  <a:cubicBezTo>
                    <a:pt x="19860" y="28633"/>
                    <a:pt x="20158" y="28543"/>
                    <a:pt x="20415" y="28360"/>
                  </a:cubicBezTo>
                  <a:cubicBezTo>
                    <a:pt x="21115" y="27893"/>
                    <a:pt x="21249" y="26859"/>
                    <a:pt x="20748" y="26125"/>
                  </a:cubicBezTo>
                  <a:lnTo>
                    <a:pt x="3102" y="773"/>
                  </a:lnTo>
                  <a:cubicBezTo>
                    <a:pt x="2764" y="266"/>
                    <a:pt x="2239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6"/>
            <p:cNvSpPr/>
            <p:nvPr/>
          </p:nvSpPr>
          <p:spPr>
            <a:xfrm>
              <a:off x="3567765" y="1584572"/>
              <a:ext cx="320874" cy="238450"/>
            </a:xfrm>
            <a:custGeom>
              <a:avLst/>
              <a:gdLst/>
              <a:ahLst/>
              <a:cxnLst/>
              <a:rect l="l" t="t" r="r" b="b"/>
              <a:pathLst>
                <a:path w="18881" h="14031" extrusionOk="0">
                  <a:moveTo>
                    <a:pt x="16473" y="0"/>
                  </a:moveTo>
                  <a:cubicBezTo>
                    <a:pt x="16062" y="0"/>
                    <a:pt x="15646" y="119"/>
                    <a:pt x="15278" y="372"/>
                  </a:cubicBezTo>
                  <a:lnTo>
                    <a:pt x="1168" y="10246"/>
                  </a:lnTo>
                  <a:cubicBezTo>
                    <a:pt x="234" y="10913"/>
                    <a:pt x="0" y="12181"/>
                    <a:pt x="667" y="13148"/>
                  </a:cubicBezTo>
                  <a:cubicBezTo>
                    <a:pt x="1076" y="13721"/>
                    <a:pt x="1711" y="14030"/>
                    <a:pt x="2363" y="14030"/>
                  </a:cubicBezTo>
                  <a:cubicBezTo>
                    <a:pt x="2776" y="14030"/>
                    <a:pt x="3195" y="13907"/>
                    <a:pt x="3569" y="13649"/>
                  </a:cubicBezTo>
                  <a:lnTo>
                    <a:pt x="17713" y="3808"/>
                  </a:lnTo>
                  <a:cubicBezTo>
                    <a:pt x="18680" y="3174"/>
                    <a:pt x="18880" y="1840"/>
                    <a:pt x="18213" y="873"/>
                  </a:cubicBezTo>
                  <a:cubicBezTo>
                    <a:pt x="17800" y="315"/>
                    <a:pt x="17143" y="0"/>
                    <a:pt x="16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6"/>
            <p:cNvSpPr/>
            <p:nvPr/>
          </p:nvSpPr>
          <p:spPr>
            <a:xfrm>
              <a:off x="3568326" y="1585252"/>
              <a:ext cx="311238" cy="225042"/>
            </a:xfrm>
            <a:custGeom>
              <a:avLst/>
              <a:gdLst/>
              <a:ahLst/>
              <a:cxnLst/>
              <a:rect l="l" t="t" r="r" b="b"/>
              <a:pathLst>
                <a:path w="18314" h="13242" extrusionOk="0">
                  <a:moveTo>
                    <a:pt x="16485" y="1"/>
                  </a:moveTo>
                  <a:cubicBezTo>
                    <a:pt x="16071" y="1"/>
                    <a:pt x="15659" y="121"/>
                    <a:pt x="15311" y="366"/>
                  </a:cubicBezTo>
                  <a:lnTo>
                    <a:pt x="1168" y="10206"/>
                  </a:lnTo>
                  <a:cubicBezTo>
                    <a:pt x="201" y="10873"/>
                    <a:pt x="0" y="12141"/>
                    <a:pt x="668" y="13108"/>
                  </a:cubicBezTo>
                  <a:cubicBezTo>
                    <a:pt x="701" y="13142"/>
                    <a:pt x="701" y="13208"/>
                    <a:pt x="734" y="13242"/>
                  </a:cubicBezTo>
                  <a:lnTo>
                    <a:pt x="18313" y="1033"/>
                  </a:lnTo>
                  <a:cubicBezTo>
                    <a:pt x="18247" y="966"/>
                    <a:pt x="18247" y="933"/>
                    <a:pt x="18213" y="900"/>
                  </a:cubicBezTo>
                  <a:cubicBezTo>
                    <a:pt x="17804" y="306"/>
                    <a:pt x="17143" y="1"/>
                    <a:pt x="164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4" name="Google Shape;2964;p56"/>
            <p:cNvGrpSpPr/>
            <p:nvPr/>
          </p:nvGrpSpPr>
          <p:grpSpPr>
            <a:xfrm>
              <a:off x="5106300" y="3115721"/>
              <a:ext cx="713736" cy="513881"/>
              <a:chOff x="5278061" y="2460946"/>
              <a:chExt cx="713736" cy="513881"/>
            </a:xfrm>
          </p:grpSpPr>
          <p:sp>
            <p:nvSpPr>
              <p:cNvPr id="2965" name="Google Shape;2965;p56"/>
              <p:cNvSpPr/>
              <p:nvPr/>
            </p:nvSpPr>
            <p:spPr>
              <a:xfrm>
                <a:off x="5278061" y="2460946"/>
                <a:ext cx="713736" cy="513881"/>
              </a:xfrm>
              <a:custGeom>
                <a:avLst/>
                <a:gdLst/>
                <a:ahLst/>
                <a:cxnLst/>
                <a:rect l="l" t="t" r="r" b="b"/>
                <a:pathLst>
                  <a:path w="41998" h="30238" extrusionOk="0">
                    <a:moveTo>
                      <a:pt x="33778" y="0"/>
                    </a:moveTo>
                    <a:cubicBezTo>
                      <a:pt x="33463" y="0"/>
                      <a:pt x="33143" y="35"/>
                      <a:pt x="32824" y="108"/>
                    </a:cubicBezTo>
                    <a:lnTo>
                      <a:pt x="11542" y="4945"/>
                    </a:lnTo>
                    <a:cubicBezTo>
                      <a:pt x="11074" y="4119"/>
                      <a:pt x="10176" y="3566"/>
                      <a:pt x="9182" y="3566"/>
                    </a:cubicBezTo>
                    <a:cubicBezTo>
                      <a:pt x="8971" y="3566"/>
                      <a:pt x="8756" y="3591"/>
                      <a:pt x="8540" y="3644"/>
                    </a:cubicBezTo>
                    <a:lnTo>
                      <a:pt x="5171" y="4411"/>
                    </a:lnTo>
                    <a:cubicBezTo>
                      <a:pt x="3970" y="4678"/>
                      <a:pt x="3103" y="5745"/>
                      <a:pt x="3003" y="6946"/>
                    </a:cubicBezTo>
                    <a:cubicBezTo>
                      <a:pt x="1101" y="7780"/>
                      <a:pt x="1" y="9848"/>
                      <a:pt x="468" y="11950"/>
                    </a:cubicBezTo>
                    <a:lnTo>
                      <a:pt x="3837" y="26827"/>
                    </a:lnTo>
                    <a:cubicBezTo>
                      <a:pt x="4297" y="28843"/>
                      <a:pt x="6151" y="30237"/>
                      <a:pt x="8151" y="30237"/>
                    </a:cubicBezTo>
                    <a:cubicBezTo>
                      <a:pt x="8468" y="30237"/>
                      <a:pt x="8788" y="30202"/>
                      <a:pt x="9107" y="30129"/>
                    </a:cubicBezTo>
                    <a:lnTo>
                      <a:pt x="38161" y="23525"/>
                    </a:lnTo>
                    <a:cubicBezTo>
                      <a:pt x="40496" y="22991"/>
                      <a:pt x="41997" y="20623"/>
                      <a:pt x="41464" y="18288"/>
                    </a:cubicBezTo>
                    <a:lnTo>
                      <a:pt x="38061" y="3410"/>
                    </a:lnTo>
                    <a:cubicBezTo>
                      <a:pt x="37600" y="1394"/>
                      <a:pt x="35772" y="0"/>
                      <a:pt x="337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56"/>
              <p:cNvSpPr/>
              <p:nvPr/>
            </p:nvSpPr>
            <p:spPr>
              <a:xfrm>
                <a:off x="5354587" y="2549436"/>
                <a:ext cx="107728" cy="72074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4241" extrusionOk="0">
                    <a:moveTo>
                      <a:pt x="4773" y="0"/>
                    </a:moveTo>
                    <a:cubicBezTo>
                      <a:pt x="4674" y="0"/>
                      <a:pt x="4573" y="12"/>
                      <a:pt x="4471" y="38"/>
                    </a:cubicBezTo>
                    <a:lnTo>
                      <a:pt x="1102" y="772"/>
                    </a:lnTo>
                    <a:cubicBezTo>
                      <a:pt x="434" y="905"/>
                      <a:pt x="1" y="1539"/>
                      <a:pt x="168" y="2206"/>
                    </a:cubicBezTo>
                    <a:lnTo>
                      <a:pt x="635" y="4241"/>
                    </a:lnTo>
                    <a:lnTo>
                      <a:pt x="6339" y="2940"/>
                    </a:lnTo>
                    <a:lnTo>
                      <a:pt x="5872" y="939"/>
                    </a:lnTo>
                    <a:cubicBezTo>
                      <a:pt x="5787" y="374"/>
                      <a:pt x="5320" y="0"/>
                      <a:pt x="4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56"/>
              <p:cNvSpPr/>
              <p:nvPr/>
            </p:nvSpPr>
            <p:spPr>
              <a:xfrm>
                <a:off x="5306968" y="2488800"/>
                <a:ext cx="655904" cy="459260"/>
              </a:xfrm>
              <a:custGeom>
                <a:avLst/>
                <a:gdLst/>
                <a:ahLst/>
                <a:cxnLst/>
                <a:rect l="l" t="t" r="r" b="b"/>
                <a:pathLst>
                  <a:path w="38595" h="27024" extrusionOk="0">
                    <a:moveTo>
                      <a:pt x="32118" y="1"/>
                    </a:moveTo>
                    <a:cubicBezTo>
                      <a:pt x="31911" y="1"/>
                      <a:pt x="31700" y="23"/>
                      <a:pt x="31490" y="70"/>
                    </a:cubicBezTo>
                    <a:lnTo>
                      <a:pt x="2436" y="6641"/>
                    </a:lnTo>
                    <a:cubicBezTo>
                      <a:pt x="935" y="6975"/>
                      <a:pt x="1" y="8476"/>
                      <a:pt x="334" y="9977"/>
                    </a:cubicBezTo>
                    <a:lnTo>
                      <a:pt x="3737" y="24854"/>
                    </a:lnTo>
                    <a:cubicBezTo>
                      <a:pt x="4025" y="26150"/>
                      <a:pt x="5183" y="27023"/>
                      <a:pt x="6460" y="27023"/>
                    </a:cubicBezTo>
                    <a:cubicBezTo>
                      <a:pt x="6662" y="27023"/>
                      <a:pt x="6867" y="27002"/>
                      <a:pt x="7072" y="26956"/>
                    </a:cubicBezTo>
                    <a:lnTo>
                      <a:pt x="36127" y="20351"/>
                    </a:lnTo>
                    <a:cubicBezTo>
                      <a:pt x="37628" y="20018"/>
                      <a:pt x="38595" y="18517"/>
                      <a:pt x="38195" y="17015"/>
                    </a:cubicBezTo>
                    <a:lnTo>
                      <a:pt x="34826" y="2138"/>
                    </a:lnTo>
                    <a:cubicBezTo>
                      <a:pt x="34539" y="848"/>
                      <a:pt x="33389" y="1"/>
                      <a:pt x="321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56"/>
              <p:cNvSpPr/>
              <p:nvPr/>
            </p:nvSpPr>
            <p:spPr>
              <a:xfrm>
                <a:off x="5321720" y="2565938"/>
                <a:ext cx="625280" cy="303879"/>
              </a:xfrm>
              <a:custGeom>
                <a:avLst/>
                <a:gdLst/>
                <a:ahLst/>
                <a:cxnLst/>
                <a:rect l="l" t="t" r="r" b="b"/>
                <a:pathLst>
                  <a:path w="36793" h="17881" extrusionOk="0">
                    <a:moveTo>
                      <a:pt x="34491" y="1"/>
                    </a:moveTo>
                    <a:lnTo>
                      <a:pt x="0" y="7806"/>
                    </a:lnTo>
                    <a:lnTo>
                      <a:pt x="2302" y="17880"/>
                    </a:lnTo>
                    <a:lnTo>
                      <a:pt x="36793" y="10075"/>
                    </a:lnTo>
                    <a:lnTo>
                      <a:pt x="344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56"/>
              <p:cNvSpPr/>
              <p:nvPr/>
            </p:nvSpPr>
            <p:spPr>
              <a:xfrm>
                <a:off x="5458339" y="2759710"/>
                <a:ext cx="61231" cy="55793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3283" extrusionOk="0">
                    <a:moveTo>
                      <a:pt x="1798" y="0"/>
                    </a:moveTo>
                    <a:cubicBezTo>
                      <a:pt x="1678" y="0"/>
                      <a:pt x="1557" y="13"/>
                      <a:pt x="1434" y="40"/>
                    </a:cubicBezTo>
                    <a:cubicBezTo>
                      <a:pt x="567" y="241"/>
                      <a:pt x="0" y="1141"/>
                      <a:pt x="200" y="2008"/>
                    </a:cubicBezTo>
                    <a:cubicBezTo>
                      <a:pt x="373" y="2758"/>
                      <a:pt x="1044" y="3283"/>
                      <a:pt x="1804" y="3283"/>
                    </a:cubicBezTo>
                    <a:cubicBezTo>
                      <a:pt x="1924" y="3283"/>
                      <a:pt x="2046" y="3270"/>
                      <a:pt x="2168" y="3243"/>
                    </a:cubicBezTo>
                    <a:cubicBezTo>
                      <a:pt x="3036" y="3043"/>
                      <a:pt x="3603" y="2175"/>
                      <a:pt x="3403" y="1308"/>
                    </a:cubicBezTo>
                    <a:cubicBezTo>
                      <a:pt x="3230" y="530"/>
                      <a:pt x="2558" y="0"/>
                      <a:pt x="1798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56"/>
              <p:cNvSpPr/>
              <p:nvPr/>
            </p:nvSpPr>
            <p:spPr>
              <a:xfrm>
                <a:off x="5464576" y="2569422"/>
                <a:ext cx="339568" cy="297489"/>
              </a:xfrm>
              <a:custGeom>
                <a:avLst/>
                <a:gdLst/>
                <a:ahLst/>
                <a:cxnLst/>
                <a:rect l="l" t="t" r="r" b="b"/>
                <a:pathLst>
                  <a:path w="19981" h="17505" extrusionOk="0">
                    <a:moveTo>
                      <a:pt x="10024" y="0"/>
                    </a:moveTo>
                    <a:cubicBezTo>
                      <a:pt x="7098" y="0"/>
                      <a:pt x="4236" y="1469"/>
                      <a:pt x="2569" y="4132"/>
                    </a:cubicBezTo>
                    <a:cubicBezTo>
                      <a:pt x="0" y="8235"/>
                      <a:pt x="1268" y="13606"/>
                      <a:pt x="5371" y="16174"/>
                    </a:cubicBezTo>
                    <a:cubicBezTo>
                      <a:pt x="6810" y="17075"/>
                      <a:pt x="8410" y="17504"/>
                      <a:pt x="9991" y="17504"/>
                    </a:cubicBezTo>
                    <a:cubicBezTo>
                      <a:pt x="12916" y="17504"/>
                      <a:pt x="15778" y="16036"/>
                      <a:pt x="17446" y="13372"/>
                    </a:cubicBezTo>
                    <a:cubicBezTo>
                      <a:pt x="19981" y="9269"/>
                      <a:pt x="18747" y="3899"/>
                      <a:pt x="14644" y="1330"/>
                    </a:cubicBezTo>
                    <a:cubicBezTo>
                      <a:pt x="13204" y="429"/>
                      <a:pt x="11605" y="0"/>
                      <a:pt x="100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56"/>
              <p:cNvSpPr/>
              <p:nvPr/>
            </p:nvSpPr>
            <p:spPr>
              <a:xfrm>
                <a:off x="5498582" y="2596664"/>
                <a:ext cx="272116" cy="242427"/>
              </a:xfrm>
              <a:custGeom>
                <a:avLst/>
                <a:gdLst/>
                <a:ahLst/>
                <a:cxnLst/>
                <a:rect l="l" t="t" r="r" b="b"/>
                <a:pathLst>
                  <a:path w="16012" h="14265" extrusionOk="0">
                    <a:moveTo>
                      <a:pt x="7971" y="0"/>
                    </a:moveTo>
                    <a:cubicBezTo>
                      <a:pt x="7231" y="0"/>
                      <a:pt x="6478" y="116"/>
                      <a:pt x="5738" y="361"/>
                    </a:cubicBezTo>
                    <a:cubicBezTo>
                      <a:pt x="2002" y="1595"/>
                      <a:pt x="0" y="5632"/>
                      <a:pt x="1235" y="9368"/>
                    </a:cubicBezTo>
                    <a:cubicBezTo>
                      <a:pt x="2224" y="12363"/>
                      <a:pt x="5015" y="14265"/>
                      <a:pt x="8009" y="14265"/>
                    </a:cubicBezTo>
                    <a:cubicBezTo>
                      <a:pt x="8748" y="14265"/>
                      <a:pt x="9501" y="14149"/>
                      <a:pt x="10241" y="13904"/>
                    </a:cubicBezTo>
                    <a:cubicBezTo>
                      <a:pt x="13977" y="12670"/>
                      <a:pt x="16012" y="8634"/>
                      <a:pt x="14778" y="4898"/>
                    </a:cubicBezTo>
                    <a:cubicBezTo>
                      <a:pt x="13761" y="1902"/>
                      <a:pt x="10965" y="0"/>
                      <a:pt x="79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56"/>
              <p:cNvSpPr/>
              <p:nvPr/>
            </p:nvSpPr>
            <p:spPr>
              <a:xfrm>
                <a:off x="5501981" y="2596562"/>
                <a:ext cx="218278" cy="204835"/>
              </a:xfrm>
              <a:custGeom>
                <a:avLst/>
                <a:gdLst/>
                <a:ahLst/>
                <a:cxnLst/>
                <a:rect l="l" t="t" r="r" b="b"/>
                <a:pathLst>
                  <a:path w="12844" h="12053" extrusionOk="0">
                    <a:moveTo>
                      <a:pt x="7373" y="0"/>
                    </a:moveTo>
                    <a:cubicBezTo>
                      <a:pt x="7006" y="67"/>
                      <a:pt x="6639" y="100"/>
                      <a:pt x="6272" y="167"/>
                    </a:cubicBezTo>
                    <a:cubicBezTo>
                      <a:pt x="2436" y="1068"/>
                      <a:pt x="1" y="4837"/>
                      <a:pt x="868" y="8740"/>
                    </a:cubicBezTo>
                    <a:cubicBezTo>
                      <a:pt x="868" y="8773"/>
                      <a:pt x="868" y="8806"/>
                      <a:pt x="935" y="8840"/>
                    </a:cubicBezTo>
                    <a:cubicBezTo>
                      <a:pt x="1942" y="10798"/>
                      <a:pt x="4004" y="12052"/>
                      <a:pt x="6237" y="12052"/>
                    </a:cubicBezTo>
                    <a:cubicBezTo>
                      <a:pt x="6667" y="12052"/>
                      <a:pt x="7103" y="12006"/>
                      <a:pt x="7539" y="11909"/>
                    </a:cubicBezTo>
                    <a:cubicBezTo>
                      <a:pt x="10808" y="11141"/>
                      <a:pt x="12843" y="7906"/>
                      <a:pt x="12143" y="4637"/>
                    </a:cubicBezTo>
                    <a:cubicBezTo>
                      <a:pt x="11609" y="2202"/>
                      <a:pt x="9674" y="467"/>
                      <a:pt x="73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73" name="Google Shape;2973;p56"/>
            <p:cNvSpPr/>
            <p:nvPr/>
          </p:nvSpPr>
          <p:spPr>
            <a:xfrm>
              <a:off x="3328533" y="2154942"/>
              <a:ext cx="574840" cy="597494"/>
            </a:xfrm>
            <a:custGeom>
              <a:avLst/>
              <a:gdLst/>
              <a:ahLst/>
              <a:cxnLst/>
              <a:rect l="l" t="t" r="r" b="b"/>
              <a:pathLst>
                <a:path w="33825" h="35158" extrusionOk="0">
                  <a:moveTo>
                    <a:pt x="28020" y="1"/>
                  </a:moveTo>
                  <a:lnTo>
                    <a:pt x="27286" y="902"/>
                  </a:lnTo>
                  <a:cubicBezTo>
                    <a:pt x="26063" y="370"/>
                    <a:pt x="24755" y="109"/>
                    <a:pt x="23451" y="109"/>
                  </a:cubicBezTo>
                  <a:cubicBezTo>
                    <a:pt x="20666" y="109"/>
                    <a:pt x="17898" y="1298"/>
                    <a:pt x="16012" y="3570"/>
                  </a:cubicBezTo>
                  <a:cubicBezTo>
                    <a:pt x="13276" y="6906"/>
                    <a:pt x="13110" y="11643"/>
                    <a:pt x="15445" y="15145"/>
                  </a:cubicBezTo>
                  <a:lnTo>
                    <a:pt x="14177" y="16646"/>
                  </a:lnTo>
                  <a:cubicBezTo>
                    <a:pt x="12954" y="16114"/>
                    <a:pt x="11646" y="15854"/>
                    <a:pt x="10343" y="15854"/>
                  </a:cubicBezTo>
                  <a:cubicBezTo>
                    <a:pt x="7560" y="15854"/>
                    <a:pt x="4799" y="17043"/>
                    <a:pt x="2936" y="19315"/>
                  </a:cubicBezTo>
                  <a:cubicBezTo>
                    <a:pt x="167" y="22650"/>
                    <a:pt x="0" y="27421"/>
                    <a:pt x="2335" y="30923"/>
                  </a:cubicBezTo>
                  <a:lnTo>
                    <a:pt x="1601" y="31790"/>
                  </a:lnTo>
                  <a:lnTo>
                    <a:pt x="5337" y="34926"/>
                  </a:lnTo>
                  <a:lnTo>
                    <a:pt x="6005" y="34125"/>
                  </a:lnTo>
                  <a:cubicBezTo>
                    <a:pt x="7383" y="34820"/>
                    <a:pt x="8878" y="35157"/>
                    <a:pt x="10363" y="35157"/>
                  </a:cubicBezTo>
                  <a:cubicBezTo>
                    <a:pt x="13153" y="35157"/>
                    <a:pt x="15907" y="33966"/>
                    <a:pt x="17780" y="31724"/>
                  </a:cubicBezTo>
                  <a:cubicBezTo>
                    <a:pt x="20648" y="28254"/>
                    <a:pt x="20682" y="23251"/>
                    <a:pt x="18080" y="19748"/>
                  </a:cubicBezTo>
                  <a:lnTo>
                    <a:pt x="19147" y="18447"/>
                  </a:lnTo>
                  <a:cubicBezTo>
                    <a:pt x="20526" y="19142"/>
                    <a:pt x="22017" y="19479"/>
                    <a:pt x="23497" y="19479"/>
                  </a:cubicBezTo>
                  <a:cubicBezTo>
                    <a:pt x="26281" y="19479"/>
                    <a:pt x="29028" y="18288"/>
                    <a:pt x="30922" y="16046"/>
                  </a:cubicBezTo>
                  <a:cubicBezTo>
                    <a:pt x="33791" y="12577"/>
                    <a:pt x="33824" y="7573"/>
                    <a:pt x="31123" y="3937"/>
                  </a:cubicBezTo>
                  <a:lnTo>
                    <a:pt x="31790" y="3136"/>
                  </a:lnTo>
                  <a:lnTo>
                    <a:pt x="280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6"/>
            <p:cNvSpPr/>
            <p:nvPr/>
          </p:nvSpPr>
          <p:spPr>
            <a:xfrm>
              <a:off x="3394285" y="2195202"/>
              <a:ext cx="437660" cy="516447"/>
            </a:xfrm>
            <a:custGeom>
              <a:avLst/>
              <a:gdLst/>
              <a:ahLst/>
              <a:cxnLst/>
              <a:rect l="l" t="t" r="r" b="b"/>
              <a:pathLst>
                <a:path w="25753" h="30389" extrusionOk="0">
                  <a:moveTo>
                    <a:pt x="24418" y="0"/>
                  </a:moveTo>
                  <a:lnTo>
                    <a:pt x="1" y="29288"/>
                  </a:lnTo>
                  <a:lnTo>
                    <a:pt x="1335" y="30389"/>
                  </a:lnTo>
                  <a:lnTo>
                    <a:pt x="25752" y="1101"/>
                  </a:lnTo>
                  <a:lnTo>
                    <a:pt x="244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6"/>
            <p:cNvSpPr/>
            <p:nvPr/>
          </p:nvSpPr>
          <p:spPr>
            <a:xfrm>
              <a:off x="3349504" y="2452568"/>
              <a:ext cx="311238" cy="273816"/>
            </a:xfrm>
            <a:custGeom>
              <a:avLst/>
              <a:gdLst/>
              <a:ahLst/>
              <a:cxnLst/>
              <a:rect l="l" t="t" r="r" b="b"/>
              <a:pathLst>
                <a:path w="18314" h="16112" extrusionOk="0">
                  <a:moveTo>
                    <a:pt x="9135" y="1"/>
                  </a:moveTo>
                  <a:cubicBezTo>
                    <a:pt x="8066" y="1"/>
                    <a:pt x="6980" y="215"/>
                    <a:pt x="5938" y="668"/>
                  </a:cubicBezTo>
                  <a:cubicBezTo>
                    <a:pt x="1869" y="2469"/>
                    <a:pt x="1" y="7206"/>
                    <a:pt x="1802" y="11275"/>
                  </a:cubicBezTo>
                  <a:cubicBezTo>
                    <a:pt x="3117" y="14303"/>
                    <a:pt x="6075" y="16112"/>
                    <a:pt x="9180" y="16112"/>
                  </a:cubicBezTo>
                  <a:cubicBezTo>
                    <a:pt x="10248" y="16112"/>
                    <a:pt x="11334" y="15898"/>
                    <a:pt x="12376" y="15445"/>
                  </a:cubicBezTo>
                  <a:cubicBezTo>
                    <a:pt x="16446" y="13644"/>
                    <a:pt x="18314" y="8907"/>
                    <a:pt x="16546" y="4837"/>
                  </a:cubicBezTo>
                  <a:cubicBezTo>
                    <a:pt x="15206" y="1810"/>
                    <a:pt x="12241" y="1"/>
                    <a:pt x="9135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6"/>
            <p:cNvSpPr/>
            <p:nvPr/>
          </p:nvSpPr>
          <p:spPr>
            <a:xfrm>
              <a:off x="3360279" y="2460640"/>
              <a:ext cx="288567" cy="257263"/>
            </a:xfrm>
            <a:custGeom>
              <a:avLst/>
              <a:gdLst/>
              <a:ahLst/>
              <a:cxnLst/>
              <a:rect l="l" t="t" r="r" b="b"/>
              <a:pathLst>
                <a:path w="16980" h="15138" extrusionOk="0">
                  <a:moveTo>
                    <a:pt x="8498" y="0"/>
                  </a:moveTo>
                  <a:cubicBezTo>
                    <a:pt x="6333" y="0"/>
                    <a:pt x="4191" y="923"/>
                    <a:pt x="2702" y="2728"/>
                  </a:cubicBezTo>
                  <a:cubicBezTo>
                    <a:pt x="0" y="5930"/>
                    <a:pt x="434" y="10733"/>
                    <a:pt x="3636" y="13402"/>
                  </a:cubicBezTo>
                  <a:cubicBezTo>
                    <a:pt x="5065" y="14566"/>
                    <a:pt x="6793" y="15137"/>
                    <a:pt x="8507" y="15137"/>
                  </a:cubicBezTo>
                  <a:cubicBezTo>
                    <a:pt x="10675" y="15137"/>
                    <a:pt x="12820" y="14223"/>
                    <a:pt x="14311" y="12435"/>
                  </a:cubicBezTo>
                  <a:cubicBezTo>
                    <a:pt x="16979" y="9232"/>
                    <a:pt x="16579" y="4429"/>
                    <a:pt x="13377" y="1760"/>
                  </a:cubicBezTo>
                  <a:cubicBezTo>
                    <a:pt x="11946" y="580"/>
                    <a:pt x="10215" y="0"/>
                    <a:pt x="84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6"/>
            <p:cNvSpPr/>
            <p:nvPr/>
          </p:nvSpPr>
          <p:spPr>
            <a:xfrm>
              <a:off x="3457216" y="2460555"/>
              <a:ext cx="85041" cy="256872"/>
            </a:xfrm>
            <a:custGeom>
              <a:avLst/>
              <a:gdLst/>
              <a:ahLst/>
              <a:cxnLst/>
              <a:rect l="l" t="t" r="r" b="b"/>
              <a:pathLst>
                <a:path w="5004" h="15115" extrusionOk="0">
                  <a:moveTo>
                    <a:pt x="2868" y="0"/>
                  </a:moveTo>
                  <a:cubicBezTo>
                    <a:pt x="1881" y="0"/>
                    <a:pt x="911" y="188"/>
                    <a:pt x="0" y="565"/>
                  </a:cubicBezTo>
                  <a:lnTo>
                    <a:pt x="67" y="14608"/>
                  </a:lnTo>
                  <a:cubicBezTo>
                    <a:pt x="968" y="14946"/>
                    <a:pt x="1900" y="15115"/>
                    <a:pt x="2834" y="15115"/>
                  </a:cubicBezTo>
                  <a:cubicBezTo>
                    <a:pt x="3561" y="15115"/>
                    <a:pt x="4289" y="15012"/>
                    <a:pt x="5004" y="14808"/>
                  </a:cubicBezTo>
                  <a:lnTo>
                    <a:pt x="4904" y="264"/>
                  </a:lnTo>
                  <a:cubicBezTo>
                    <a:pt x="4226" y="88"/>
                    <a:pt x="3543" y="0"/>
                    <a:pt x="2868" y="0"/>
                  </a:cubicBezTo>
                  <a:close/>
                </a:path>
              </a:pathLst>
            </a:custGeom>
            <a:solidFill>
              <a:srgbClr val="FAF6EE">
                <a:alpha val="2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6"/>
            <p:cNvSpPr/>
            <p:nvPr/>
          </p:nvSpPr>
          <p:spPr>
            <a:xfrm>
              <a:off x="3586459" y="2185872"/>
              <a:ext cx="282330" cy="273255"/>
            </a:xfrm>
            <a:custGeom>
              <a:avLst/>
              <a:gdLst/>
              <a:ahLst/>
              <a:cxnLst/>
              <a:rect l="l" t="t" r="r" b="b"/>
              <a:pathLst>
                <a:path w="16613" h="16079" extrusionOk="0">
                  <a:moveTo>
                    <a:pt x="8299" y="1"/>
                  </a:moveTo>
                  <a:cubicBezTo>
                    <a:pt x="8135" y="1"/>
                    <a:pt x="7971" y="6"/>
                    <a:pt x="7806" y="16"/>
                  </a:cubicBezTo>
                  <a:cubicBezTo>
                    <a:pt x="3370" y="282"/>
                    <a:pt x="1" y="4118"/>
                    <a:pt x="268" y="8555"/>
                  </a:cubicBezTo>
                  <a:cubicBezTo>
                    <a:pt x="555" y="12807"/>
                    <a:pt x="4061" y="16079"/>
                    <a:pt x="8258" y="16079"/>
                  </a:cubicBezTo>
                  <a:cubicBezTo>
                    <a:pt x="8440" y="16079"/>
                    <a:pt x="8623" y="16073"/>
                    <a:pt x="8807" y="16060"/>
                  </a:cubicBezTo>
                  <a:cubicBezTo>
                    <a:pt x="13244" y="15794"/>
                    <a:pt x="16613" y="11991"/>
                    <a:pt x="16346" y="7554"/>
                  </a:cubicBezTo>
                  <a:cubicBezTo>
                    <a:pt x="16089" y="3283"/>
                    <a:pt x="12523" y="1"/>
                    <a:pt x="8299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6"/>
            <p:cNvSpPr/>
            <p:nvPr/>
          </p:nvSpPr>
          <p:spPr>
            <a:xfrm>
              <a:off x="3583638" y="2193588"/>
              <a:ext cx="288550" cy="257212"/>
            </a:xfrm>
            <a:custGeom>
              <a:avLst/>
              <a:gdLst/>
              <a:ahLst/>
              <a:cxnLst/>
              <a:rect l="l" t="t" r="r" b="b"/>
              <a:pathLst>
                <a:path w="16979" h="15135" extrusionOk="0">
                  <a:moveTo>
                    <a:pt x="8465" y="0"/>
                  </a:moveTo>
                  <a:cubicBezTo>
                    <a:pt x="6301" y="0"/>
                    <a:pt x="4154" y="915"/>
                    <a:pt x="2669" y="2697"/>
                  </a:cubicBezTo>
                  <a:cubicBezTo>
                    <a:pt x="0" y="5933"/>
                    <a:pt x="434" y="10703"/>
                    <a:pt x="3636" y="13371"/>
                  </a:cubicBezTo>
                  <a:cubicBezTo>
                    <a:pt x="5056" y="14554"/>
                    <a:pt x="6790" y="15134"/>
                    <a:pt x="8513" y="15134"/>
                  </a:cubicBezTo>
                  <a:cubicBezTo>
                    <a:pt x="10678" y="15134"/>
                    <a:pt x="12825" y="14220"/>
                    <a:pt x="14310" y="12437"/>
                  </a:cubicBezTo>
                  <a:cubicBezTo>
                    <a:pt x="16979" y="9202"/>
                    <a:pt x="16512" y="4465"/>
                    <a:pt x="13343" y="1763"/>
                  </a:cubicBezTo>
                  <a:cubicBezTo>
                    <a:pt x="11923" y="580"/>
                    <a:pt x="10189" y="0"/>
                    <a:pt x="84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6"/>
            <p:cNvSpPr/>
            <p:nvPr/>
          </p:nvSpPr>
          <p:spPr>
            <a:xfrm>
              <a:off x="3679436" y="2193537"/>
              <a:ext cx="85041" cy="256889"/>
            </a:xfrm>
            <a:custGeom>
              <a:avLst/>
              <a:gdLst/>
              <a:ahLst/>
              <a:cxnLst/>
              <a:rect l="l" t="t" r="r" b="b"/>
              <a:pathLst>
                <a:path w="5004" h="15116" extrusionOk="0">
                  <a:moveTo>
                    <a:pt x="2990" y="1"/>
                  </a:moveTo>
                  <a:cubicBezTo>
                    <a:pt x="1962" y="1"/>
                    <a:pt x="938" y="186"/>
                    <a:pt x="0" y="532"/>
                  </a:cubicBezTo>
                  <a:lnTo>
                    <a:pt x="100" y="14609"/>
                  </a:lnTo>
                  <a:cubicBezTo>
                    <a:pt x="982" y="14946"/>
                    <a:pt x="1906" y="15115"/>
                    <a:pt x="2837" y="15115"/>
                  </a:cubicBezTo>
                  <a:cubicBezTo>
                    <a:pt x="3561" y="15115"/>
                    <a:pt x="4289" y="15013"/>
                    <a:pt x="5004" y="14809"/>
                  </a:cubicBezTo>
                  <a:lnTo>
                    <a:pt x="4937" y="232"/>
                  </a:lnTo>
                  <a:cubicBezTo>
                    <a:pt x="4301" y="76"/>
                    <a:pt x="3645" y="1"/>
                    <a:pt x="2990" y="1"/>
                  </a:cubicBezTo>
                  <a:close/>
                </a:path>
              </a:pathLst>
            </a:custGeom>
            <a:solidFill>
              <a:srgbClr val="FAF6EE">
                <a:alpha val="2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6"/>
            <p:cNvSpPr/>
            <p:nvPr/>
          </p:nvSpPr>
          <p:spPr>
            <a:xfrm>
              <a:off x="4765591" y="1652125"/>
              <a:ext cx="841280" cy="900234"/>
            </a:xfrm>
            <a:custGeom>
              <a:avLst/>
              <a:gdLst/>
              <a:ahLst/>
              <a:cxnLst/>
              <a:rect l="l" t="t" r="r" b="b"/>
              <a:pathLst>
                <a:path w="49503" h="52972" extrusionOk="0">
                  <a:moveTo>
                    <a:pt x="35359" y="0"/>
                  </a:moveTo>
                  <a:lnTo>
                    <a:pt x="32290" y="4170"/>
                  </a:lnTo>
                  <a:lnTo>
                    <a:pt x="21283" y="534"/>
                  </a:lnTo>
                  <a:lnTo>
                    <a:pt x="19014" y="7305"/>
                  </a:lnTo>
                  <a:lnTo>
                    <a:pt x="1" y="37994"/>
                  </a:lnTo>
                  <a:lnTo>
                    <a:pt x="24151" y="52971"/>
                  </a:lnTo>
                  <a:lnTo>
                    <a:pt x="43332" y="22049"/>
                  </a:lnTo>
                  <a:lnTo>
                    <a:pt x="41664" y="21015"/>
                  </a:lnTo>
                  <a:lnTo>
                    <a:pt x="49503" y="10541"/>
                  </a:lnTo>
                  <a:lnTo>
                    <a:pt x="353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6"/>
            <p:cNvSpPr/>
            <p:nvPr/>
          </p:nvSpPr>
          <p:spPr>
            <a:xfrm>
              <a:off x="4976476" y="1695206"/>
              <a:ext cx="400238" cy="583915"/>
            </a:xfrm>
            <a:custGeom>
              <a:avLst/>
              <a:gdLst/>
              <a:ahLst/>
              <a:cxnLst/>
              <a:rect l="l" t="t" r="r" b="b"/>
              <a:pathLst>
                <a:path w="23551" h="34359" extrusionOk="0">
                  <a:moveTo>
                    <a:pt x="9841" y="0"/>
                  </a:moveTo>
                  <a:lnTo>
                    <a:pt x="1" y="29855"/>
                  </a:lnTo>
                  <a:lnTo>
                    <a:pt x="13677" y="34358"/>
                  </a:lnTo>
                  <a:lnTo>
                    <a:pt x="23551" y="4537"/>
                  </a:lnTo>
                  <a:lnTo>
                    <a:pt x="98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6"/>
            <p:cNvSpPr/>
            <p:nvPr/>
          </p:nvSpPr>
          <p:spPr>
            <a:xfrm>
              <a:off x="5131806" y="1695206"/>
              <a:ext cx="244908" cy="112827"/>
            </a:xfrm>
            <a:custGeom>
              <a:avLst/>
              <a:gdLst/>
              <a:ahLst/>
              <a:cxnLst/>
              <a:rect l="l" t="t" r="r" b="b"/>
              <a:pathLst>
                <a:path w="14411" h="6639" extrusionOk="0">
                  <a:moveTo>
                    <a:pt x="734" y="0"/>
                  </a:moveTo>
                  <a:lnTo>
                    <a:pt x="0" y="2135"/>
                  </a:lnTo>
                  <a:lnTo>
                    <a:pt x="13710" y="6638"/>
                  </a:lnTo>
                  <a:lnTo>
                    <a:pt x="14411" y="45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6"/>
            <p:cNvSpPr/>
            <p:nvPr/>
          </p:nvSpPr>
          <p:spPr>
            <a:xfrm>
              <a:off x="5001424" y="1752461"/>
              <a:ext cx="155347" cy="439920"/>
            </a:xfrm>
            <a:custGeom>
              <a:avLst/>
              <a:gdLst/>
              <a:ahLst/>
              <a:cxnLst/>
              <a:rect l="l" t="t" r="r" b="b"/>
              <a:pathLst>
                <a:path w="9141" h="25886" extrusionOk="0">
                  <a:moveTo>
                    <a:pt x="8473" y="0"/>
                  </a:moveTo>
                  <a:lnTo>
                    <a:pt x="0" y="25652"/>
                  </a:lnTo>
                  <a:lnTo>
                    <a:pt x="667" y="25885"/>
                  </a:lnTo>
                  <a:lnTo>
                    <a:pt x="9140" y="200"/>
                  </a:lnTo>
                  <a:lnTo>
                    <a:pt x="8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6"/>
            <p:cNvSpPr/>
            <p:nvPr/>
          </p:nvSpPr>
          <p:spPr>
            <a:xfrm>
              <a:off x="5166390" y="1806877"/>
              <a:ext cx="168943" cy="444458"/>
            </a:xfrm>
            <a:custGeom>
              <a:avLst/>
              <a:gdLst/>
              <a:ahLst/>
              <a:cxnLst/>
              <a:rect l="l" t="t" r="r" b="b"/>
              <a:pathLst>
                <a:path w="9941" h="26153" extrusionOk="0">
                  <a:moveTo>
                    <a:pt x="8473" y="1"/>
                  </a:moveTo>
                  <a:lnTo>
                    <a:pt x="0" y="25652"/>
                  </a:lnTo>
                  <a:lnTo>
                    <a:pt x="1468" y="26153"/>
                  </a:lnTo>
                  <a:lnTo>
                    <a:pt x="9941" y="501"/>
                  </a:lnTo>
                  <a:lnTo>
                    <a:pt x="8473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6"/>
            <p:cNvSpPr/>
            <p:nvPr/>
          </p:nvSpPr>
          <p:spPr>
            <a:xfrm>
              <a:off x="5026355" y="1760958"/>
              <a:ext cx="155925" cy="439920"/>
            </a:xfrm>
            <a:custGeom>
              <a:avLst/>
              <a:gdLst/>
              <a:ahLst/>
              <a:cxnLst/>
              <a:rect l="l" t="t" r="r" b="b"/>
              <a:pathLst>
                <a:path w="9175" h="25886" extrusionOk="0">
                  <a:moveTo>
                    <a:pt x="8507" y="1"/>
                  </a:moveTo>
                  <a:lnTo>
                    <a:pt x="1" y="25652"/>
                  </a:lnTo>
                  <a:lnTo>
                    <a:pt x="701" y="25886"/>
                  </a:lnTo>
                  <a:lnTo>
                    <a:pt x="9174" y="234"/>
                  </a:lnTo>
                  <a:lnTo>
                    <a:pt x="8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6"/>
            <p:cNvSpPr/>
            <p:nvPr/>
          </p:nvSpPr>
          <p:spPr>
            <a:xfrm>
              <a:off x="5051303" y="1768895"/>
              <a:ext cx="155347" cy="439360"/>
            </a:xfrm>
            <a:custGeom>
              <a:avLst/>
              <a:gdLst/>
              <a:ahLst/>
              <a:cxnLst/>
              <a:rect l="l" t="t" r="r" b="b"/>
              <a:pathLst>
                <a:path w="9141" h="25853" extrusionOk="0">
                  <a:moveTo>
                    <a:pt x="8473" y="1"/>
                  </a:moveTo>
                  <a:lnTo>
                    <a:pt x="1" y="25652"/>
                  </a:lnTo>
                  <a:lnTo>
                    <a:pt x="668" y="25852"/>
                  </a:lnTo>
                  <a:lnTo>
                    <a:pt x="9141" y="201"/>
                  </a:lnTo>
                  <a:lnTo>
                    <a:pt x="84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6"/>
            <p:cNvSpPr/>
            <p:nvPr/>
          </p:nvSpPr>
          <p:spPr>
            <a:xfrm>
              <a:off x="5076811" y="1777409"/>
              <a:ext cx="155347" cy="439920"/>
            </a:xfrm>
            <a:custGeom>
              <a:avLst/>
              <a:gdLst/>
              <a:ahLst/>
              <a:cxnLst/>
              <a:rect l="l" t="t" r="r" b="b"/>
              <a:pathLst>
                <a:path w="9141" h="25886" extrusionOk="0">
                  <a:moveTo>
                    <a:pt x="8473" y="0"/>
                  </a:moveTo>
                  <a:lnTo>
                    <a:pt x="1" y="25652"/>
                  </a:lnTo>
                  <a:lnTo>
                    <a:pt x="668" y="25885"/>
                  </a:lnTo>
                  <a:lnTo>
                    <a:pt x="9141" y="234"/>
                  </a:lnTo>
                  <a:lnTo>
                    <a:pt x="8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6"/>
            <p:cNvSpPr/>
            <p:nvPr/>
          </p:nvSpPr>
          <p:spPr>
            <a:xfrm>
              <a:off x="5101759" y="1785345"/>
              <a:ext cx="155908" cy="439920"/>
            </a:xfrm>
            <a:custGeom>
              <a:avLst/>
              <a:gdLst/>
              <a:ahLst/>
              <a:cxnLst/>
              <a:rect l="l" t="t" r="r" b="b"/>
              <a:pathLst>
                <a:path w="9174" h="25886" extrusionOk="0">
                  <a:moveTo>
                    <a:pt x="8507" y="0"/>
                  </a:moveTo>
                  <a:lnTo>
                    <a:pt x="0" y="25652"/>
                  </a:lnTo>
                  <a:lnTo>
                    <a:pt x="701" y="25885"/>
                  </a:lnTo>
                  <a:lnTo>
                    <a:pt x="9174" y="234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6"/>
            <p:cNvSpPr/>
            <p:nvPr/>
          </p:nvSpPr>
          <p:spPr>
            <a:xfrm>
              <a:off x="5053002" y="1690669"/>
              <a:ext cx="515886" cy="574840"/>
            </a:xfrm>
            <a:custGeom>
              <a:avLst/>
              <a:gdLst/>
              <a:ahLst/>
              <a:cxnLst/>
              <a:rect l="l" t="t" r="r" b="b"/>
              <a:pathLst>
                <a:path w="30356" h="33825" extrusionOk="0">
                  <a:moveTo>
                    <a:pt x="18814" y="0"/>
                  </a:moveTo>
                  <a:lnTo>
                    <a:pt x="1" y="25185"/>
                  </a:lnTo>
                  <a:lnTo>
                    <a:pt x="11576" y="33825"/>
                  </a:lnTo>
                  <a:lnTo>
                    <a:pt x="30356" y="8607"/>
                  </a:lnTo>
                  <a:lnTo>
                    <a:pt x="188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6"/>
            <p:cNvSpPr/>
            <p:nvPr/>
          </p:nvSpPr>
          <p:spPr>
            <a:xfrm>
              <a:off x="5349489" y="1690669"/>
              <a:ext cx="219399" cy="176879"/>
            </a:xfrm>
            <a:custGeom>
              <a:avLst/>
              <a:gdLst/>
              <a:ahLst/>
              <a:cxnLst/>
              <a:rect l="l" t="t" r="r" b="b"/>
              <a:pathLst>
                <a:path w="12910" h="10408" extrusionOk="0">
                  <a:moveTo>
                    <a:pt x="1335" y="0"/>
                  </a:moveTo>
                  <a:lnTo>
                    <a:pt x="1" y="1802"/>
                  </a:lnTo>
                  <a:lnTo>
                    <a:pt x="11542" y="10408"/>
                  </a:lnTo>
                  <a:lnTo>
                    <a:pt x="12910" y="860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6"/>
            <p:cNvSpPr/>
            <p:nvPr/>
          </p:nvSpPr>
          <p:spPr>
            <a:xfrm>
              <a:off x="5080788" y="1745085"/>
              <a:ext cx="284590" cy="375307"/>
            </a:xfrm>
            <a:custGeom>
              <a:avLst/>
              <a:gdLst/>
              <a:ahLst/>
              <a:cxnLst/>
              <a:rect l="l" t="t" r="r" b="b"/>
              <a:pathLst>
                <a:path w="16746" h="22084" extrusionOk="0">
                  <a:moveTo>
                    <a:pt x="16178" y="1"/>
                  </a:moveTo>
                  <a:lnTo>
                    <a:pt x="0" y="21649"/>
                  </a:lnTo>
                  <a:lnTo>
                    <a:pt x="567" y="22083"/>
                  </a:lnTo>
                  <a:lnTo>
                    <a:pt x="16746" y="401"/>
                  </a:lnTo>
                  <a:lnTo>
                    <a:pt x="161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6"/>
            <p:cNvSpPr/>
            <p:nvPr/>
          </p:nvSpPr>
          <p:spPr>
            <a:xfrm>
              <a:off x="5220245" y="1848259"/>
              <a:ext cx="295365" cy="383804"/>
            </a:xfrm>
            <a:custGeom>
              <a:avLst/>
              <a:gdLst/>
              <a:ahLst/>
              <a:cxnLst/>
              <a:rect l="l" t="t" r="r" b="b"/>
              <a:pathLst>
                <a:path w="17380" h="22584" extrusionOk="0">
                  <a:moveTo>
                    <a:pt x="16145" y="1"/>
                  </a:moveTo>
                  <a:lnTo>
                    <a:pt x="0" y="21649"/>
                  </a:lnTo>
                  <a:lnTo>
                    <a:pt x="1234" y="22583"/>
                  </a:lnTo>
                  <a:lnTo>
                    <a:pt x="17379" y="935"/>
                  </a:lnTo>
                  <a:lnTo>
                    <a:pt x="161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6"/>
            <p:cNvSpPr/>
            <p:nvPr/>
          </p:nvSpPr>
          <p:spPr>
            <a:xfrm>
              <a:off x="5101759" y="1760397"/>
              <a:ext cx="284590" cy="375290"/>
            </a:xfrm>
            <a:custGeom>
              <a:avLst/>
              <a:gdLst/>
              <a:ahLst/>
              <a:cxnLst/>
              <a:rect l="l" t="t" r="r" b="b"/>
              <a:pathLst>
                <a:path w="16746" h="22083" extrusionOk="0">
                  <a:moveTo>
                    <a:pt x="16179" y="0"/>
                  </a:moveTo>
                  <a:lnTo>
                    <a:pt x="0" y="21682"/>
                  </a:lnTo>
                  <a:lnTo>
                    <a:pt x="568" y="22083"/>
                  </a:lnTo>
                  <a:lnTo>
                    <a:pt x="16746" y="434"/>
                  </a:lnTo>
                  <a:lnTo>
                    <a:pt x="16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56"/>
            <p:cNvSpPr/>
            <p:nvPr/>
          </p:nvSpPr>
          <p:spPr>
            <a:xfrm>
              <a:off x="5123308" y="1776270"/>
              <a:ext cx="284013" cy="375290"/>
            </a:xfrm>
            <a:custGeom>
              <a:avLst/>
              <a:gdLst/>
              <a:ahLst/>
              <a:cxnLst/>
              <a:rect l="l" t="t" r="r" b="b"/>
              <a:pathLst>
                <a:path w="16712" h="22083" extrusionOk="0">
                  <a:moveTo>
                    <a:pt x="16145" y="0"/>
                  </a:moveTo>
                  <a:lnTo>
                    <a:pt x="0" y="21649"/>
                  </a:lnTo>
                  <a:lnTo>
                    <a:pt x="567" y="22083"/>
                  </a:lnTo>
                  <a:lnTo>
                    <a:pt x="16712" y="401"/>
                  </a:lnTo>
                  <a:lnTo>
                    <a:pt x="16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6"/>
            <p:cNvSpPr/>
            <p:nvPr/>
          </p:nvSpPr>
          <p:spPr>
            <a:xfrm>
              <a:off x="5144841" y="1792143"/>
              <a:ext cx="284030" cy="375290"/>
            </a:xfrm>
            <a:custGeom>
              <a:avLst/>
              <a:gdLst/>
              <a:ahLst/>
              <a:cxnLst/>
              <a:rect l="l" t="t" r="r" b="b"/>
              <a:pathLst>
                <a:path w="16713" h="22083" extrusionOk="0">
                  <a:moveTo>
                    <a:pt x="16145" y="0"/>
                  </a:moveTo>
                  <a:lnTo>
                    <a:pt x="1" y="21649"/>
                  </a:lnTo>
                  <a:lnTo>
                    <a:pt x="568" y="22083"/>
                  </a:lnTo>
                  <a:lnTo>
                    <a:pt x="16713" y="434"/>
                  </a:lnTo>
                  <a:lnTo>
                    <a:pt x="16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6"/>
            <p:cNvSpPr/>
            <p:nvPr/>
          </p:nvSpPr>
          <p:spPr>
            <a:xfrm>
              <a:off x="5165812" y="1807438"/>
              <a:ext cx="284030" cy="375307"/>
            </a:xfrm>
            <a:custGeom>
              <a:avLst/>
              <a:gdLst/>
              <a:ahLst/>
              <a:cxnLst/>
              <a:rect l="l" t="t" r="r" b="b"/>
              <a:pathLst>
                <a:path w="16713" h="22084" extrusionOk="0">
                  <a:moveTo>
                    <a:pt x="16146" y="1"/>
                  </a:moveTo>
                  <a:lnTo>
                    <a:pt x="1" y="21683"/>
                  </a:lnTo>
                  <a:lnTo>
                    <a:pt x="568" y="22083"/>
                  </a:lnTo>
                  <a:lnTo>
                    <a:pt x="16713" y="435"/>
                  </a:lnTo>
                  <a:lnTo>
                    <a:pt x="16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6"/>
            <p:cNvSpPr/>
            <p:nvPr/>
          </p:nvSpPr>
          <p:spPr>
            <a:xfrm>
              <a:off x="4803013" y="1809715"/>
              <a:ext cx="661580" cy="705222"/>
            </a:xfrm>
            <a:custGeom>
              <a:avLst/>
              <a:gdLst/>
              <a:ahLst/>
              <a:cxnLst/>
              <a:rect l="l" t="t" r="r" b="b"/>
              <a:pathLst>
                <a:path w="38929" h="41497" extrusionOk="0">
                  <a:moveTo>
                    <a:pt x="17479" y="0"/>
                  </a:moveTo>
                  <a:lnTo>
                    <a:pt x="0" y="28154"/>
                  </a:lnTo>
                  <a:lnTo>
                    <a:pt x="21449" y="41497"/>
                  </a:lnTo>
                  <a:lnTo>
                    <a:pt x="38928" y="13310"/>
                  </a:lnTo>
                  <a:lnTo>
                    <a:pt x="17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6"/>
            <p:cNvSpPr/>
            <p:nvPr/>
          </p:nvSpPr>
          <p:spPr>
            <a:xfrm>
              <a:off x="4802435" y="2036473"/>
              <a:ext cx="662158" cy="479042"/>
            </a:xfrm>
            <a:custGeom>
              <a:avLst/>
              <a:gdLst/>
              <a:ahLst/>
              <a:cxnLst/>
              <a:rect l="l" t="t" r="r" b="b"/>
              <a:pathLst>
                <a:path w="38963" h="28188" extrusionOk="0">
                  <a:moveTo>
                    <a:pt x="38962" y="0"/>
                  </a:moveTo>
                  <a:lnTo>
                    <a:pt x="1" y="14844"/>
                  </a:lnTo>
                  <a:lnTo>
                    <a:pt x="21483" y="28187"/>
                  </a:lnTo>
                  <a:lnTo>
                    <a:pt x="38962" y="0"/>
                  </a:lnTo>
                  <a:close/>
                </a:path>
              </a:pathLst>
            </a:custGeom>
            <a:solidFill>
              <a:srgbClr val="293B56">
                <a:alpha val="1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6"/>
            <p:cNvSpPr/>
            <p:nvPr/>
          </p:nvSpPr>
          <p:spPr>
            <a:xfrm>
              <a:off x="5112534" y="1912328"/>
              <a:ext cx="40821" cy="39121"/>
            </a:xfrm>
            <a:custGeom>
              <a:avLst/>
              <a:gdLst/>
              <a:ahLst/>
              <a:cxnLst/>
              <a:rect l="l" t="t" r="r" b="b"/>
              <a:pathLst>
                <a:path w="2402" h="2302" extrusionOk="0">
                  <a:moveTo>
                    <a:pt x="1401" y="634"/>
                  </a:moveTo>
                  <a:lnTo>
                    <a:pt x="1601" y="734"/>
                  </a:lnTo>
                  <a:cubicBezTo>
                    <a:pt x="1735" y="834"/>
                    <a:pt x="1768" y="901"/>
                    <a:pt x="1835" y="1001"/>
                  </a:cubicBezTo>
                  <a:cubicBezTo>
                    <a:pt x="1868" y="1067"/>
                    <a:pt x="1835" y="1201"/>
                    <a:pt x="1768" y="1301"/>
                  </a:cubicBezTo>
                  <a:cubicBezTo>
                    <a:pt x="1701" y="1368"/>
                    <a:pt x="1601" y="1468"/>
                    <a:pt x="1535" y="1468"/>
                  </a:cubicBezTo>
                  <a:cubicBezTo>
                    <a:pt x="1435" y="1468"/>
                    <a:pt x="1335" y="1401"/>
                    <a:pt x="1201" y="1334"/>
                  </a:cubicBezTo>
                  <a:lnTo>
                    <a:pt x="1068" y="1234"/>
                  </a:lnTo>
                  <a:lnTo>
                    <a:pt x="1401" y="634"/>
                  </a:lnTo>
                  <a:close/>
                  <a:moveTo>
                    <a:pt x="1234" y="0"/>
                  </a:moveTo>
                  <a:lnTo>
                    <a:pt x="0" y="2035"/>
                  </a:lnTo>
                  <a:lnTo>
                    <a:pt x="401" y="2302"/>
                  </a:lnTo>
                  <a:lnTo>
                    <a:pt x="868" y="1568"/>
                  </a:lnTo>
                  <a:lnTo>
                    <a:pt x="1034" y="1701"/>
                  </a:lnTo>
                  <a:cubicBezTo>
                    <a:pt x="1218" y="1832"/>
                    <a:pt x="1422" y="1922"/>
                    <a:pt x="1598" y="1922"/>
                  </a:cubicBezTo>
                  <a:cubicBezTo>
                    <a:pt x="1646" y="1922"/>
                    <a:pt x="1692" y="1916"/>
                    <a:pt x="1735" y="1901"/>
                  </a:cubicBezTo>
                  <a:cubicBezTo>
                    <a:pt x="1935" y="1868"/>
                    <a:pt x="2102" y="1735"/>
                    <a:pt x="2235" y="1534"/>
                  </a:cubicBezTo>
                  <a:cubicBezTo>
                    <a:pt x="2402" y="1334"/>
                    <a:pt x="2402" y="1134"/>
                    <a:pt x="2369" y="901"/>
                  </a:cubicBezTo>
                  <a:cubicBezTo>
                    <a:pt x="2335" y="734"/>
                    <a:pt x="2168" y="567"/>
                    <a:pt x="1902" y="400"/>
                  </a:cubicBez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6"/>
            <p:cNvSpPr/>
            <p:nvPr/>
          </p:nvSpPr>
          <p:spPr>
            <a:xfrm>
              <a:off x="5138604" y="1935560"/>
              <a:ext cx="43098" cy="48213"/>
            </a:xfrm>
            <a:custGeom>
              <a:avLst/>
              <a:gdLst/>
              <a:ahLst/>
              <a:cxnLst/>
              <a:rect l="l" t="t" r="r" b="b"/>
              <a:pathLst>
                <a:path w="2536" h="2837" extrusionOk="0">
                  <a:moveTo>
                    <a:pt x="2035" y="501"/>
                  </a:moveTo>
                  <a:cubicBezTo>
                    <a:pt x="2035" y="534"/>
                    <a:pt x="2002" y="601"/>
                    <a:pt x="2002" y="668"/>
                  </a:cubicBezTo>
                  <a:cubicBezTo>
                    <a:pt x="1969" y="701"/>
                    <a:pt x="1869" y="1001"/>
                    <a:pt x="1735" y="1535"/>
                  </a:cubicBezTo>
                  <a:lnTo>
                    <a:pt x="1235" y="1202"/>
                  </a:lnTo>
                  <a:cubicBezTo>
                    <a:pt x="1669" y="835"/>
                    <a:pt x="1969" y="601"/>
                    <a:pt x="2035" y="501"/>
                  </a:cubicBezTo>
                  <a:close/>
                  <a:moveTo>
                    <a:pt x="2002" y="1"/>
                  </a:moveTo>
                  <a:lnTo>
                    <a:pt x="1" y="1602"/>
                  </a:lnTo>
                  <a:lnTo>
                    <a:pt x="434" y="1869"/>
                  </a:lnTo>
                  <a:lnTo>
                    <a:pt x="901" y="1502"/>
                  </a:lnTo>
                  <a:lnTo>
                    <a:pt x="1669" y="1969"/>
                  </a:lnTo>
                  <a:lnTo>
                    <a:pt x="1502" y="2536"/>
                  </a:lnTo>
                  <a:lnTo>
                    <a:pt x="2002" y="2836"/>
                  </a:lnTo>
                  <a:lnTo>
                    <a:pt x="2536" y="334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6"/>
            <p:cNvSpPr/>
            <p:nvPr/>
          </p:nvSpPr>
          <p:spPr>
            <a:xfrm>
              <a:off x="5174887" y="1954696"/>
              <a:ext cx="41399" cy="39988"/>
            </a:xfrm>
            <a:custGeom>
              <a:avLst/>
              <a:gdLst/>
              <a:ahLst/>
              <a:cxnLst/>
              <a:rect l="l" t="t" r="r" b="b"/>
              <a:pathLst>
                <a:path w="2436" h="2353" extrusionOk="0">
                  <a:moveTo>
                    <a:pt x="1423" y="0"/>
                  </a:moveTo>
                  <a:cubicBezTo>
                    <a:pt x="1393" y="0"/>
                    <a:pt x="1363" y="3"/>
                    <a:pt x="1335" y="9"/>
                  </a:cubicBezTo>
                  <a:cubicBezTo>
                    <a:pt x="1101" y="9"/>
                    <a:pt x="1001" y="142"/>
                    <a:pt x="868" y="309"/>
                  </a:cubicBezTo>
                  <a:cubicBezTo>
                    <a:pt x="834" y="376"/>
                    <a:pt x="768" y="509"/>
                    <a:pt x="768" y="576"/>
                  </a:cubicBezTo>
                  <a:cubicBezTo>
                    <a:pt x="768" y="709"/>
                    <a:pt x="768" y="809"/>
                    <a:pt x="834" y="876"/>
                  </a:cubicBezTo>
                  <a:cubicBezTo>
                    <a:pt x="834" y="976"/>
                    <a:pt x="901" y="1076"/>
                    <a:pt x="1001" y="1210"/>
                  </a:cubicBezTo>
                  <a:cubicBezTo>
                    <a:pt x="1068" y="1343"/>
                    <a:pt x="1101" y="1477"/>
                    <a:pt x="1168" y="1510"/>
                  </a:cubicBezTo>
                  <a:cubicBezTo>
                    <a:pt x="1201" y="1577"/>
                    <a:pt x="1201" y="1643"/>
                    <a:pt x="1201" y="1677"/>
                  </a:cubicBezTo>
                  <a:cubicBezTo>
                    <a:pt x="1201" y="1710"/>
                    <a:pt x="1201" y="1743"/>
                    <a:pt x="1168" y="1810"/>
                  </a:cubicBezTo>
                  <a:cubicBezTo>
                    <a:pt x="1101" y="1877"/>
                    <a:pt x="1068" y="1910"/>
                    <a:pt x="1001" y="1910"/>
                  </a:cubicBezTo>
                  <a:cubicBezTo>
                    <a:pt x="901" y="1910"/>
                    <a:pt x="834" y="1877"/>
                    <a:pt x="734" y="1843"/>
                  </a:cubicBezTo>
                  <a:cubicBezTo>
                    <a:pt x="668" y="1810"/>
                    <a:pt x="568" y="1710"/>
                    <a:pt x="501" y="1643"/>
                  </a:cubicBezTo>
                  <a:cubicBezTo>
                    <a:pt x="434" y="1543"/>
                    <a:pt x="334" y="1477"/>
                    <a:pt x="234" y="1310"/>
                  </a:cubicBezTo>
                  <a:lnTo>
                    <a:pt x="1" y="1710"/>
                  </a:lnTo>
                  <a:cubicBezTo>
                    <a:pt x="101" y="1877"/>
                    <a:pt x="267" y="2044"/>
                    <a:pt x="501" y="2177"/>
                  </a:cubicBezTo>
                  <a:cubicBezTo>
                    <a:pt x="694" y="2288"/>
                    <a:pt x="865" y="2352"/>
                    <a:pt x="1050" y="2352"/>
                  </a:cubicBezTo>
                  <a:cubicBezTo>
                    <a:pt x="1089" y="2352"/>
                    <a:pt x="1128" y="2350"/>
                    <a:pt x="1168" y="2344"/>
                  </a:cubicBezTo>
                  <a:cubicBezTo>
                    <a:pt x="1368" y="2344"/>
                    <a:pt x="1502" y="2210"/>
                    <a:pt x="1602" y="2044"/>
                  </a:cubicBezTo>
                  <a:cubicBezTo>
                    <a:pt x="1702" y="1910"/>
                    <a:pt x="1735" y="1810"/>
                    <a:pt x="1702" y="1643"/>
                  </a:cubicBezTo>
                  <a:cubicBezTo>
                    <a:pt x="1702" y="1510"/>
                    <a:pt x="1602" y="1343"/>
                    <a:pt x="1502" y="1143"/>
                  </a:cubicBezTo>
                  <a:cubicBezTo>
                    <a:pt x="1402" y="1010"/>
                    <a:pt x="1368" y="876"/>
                    <a:pt x="1335" y="843"/>
                  </a:cubicBezTo>
                  <a:cubicBezTo>
                    <a:pt x="1268" y="809"/>
                    <a:pt x="1268" y="743"/>
                    <a:pt x="1268" y="709"/>
                  </a:cubicBezTo>
                  <a:cubicBezTo>
                    <a:pt x="1268" y="676"/>
                    <a:pt x="1268" y="643"/>
                    <a:pt x="1335" y="576"/>
                  </a:cubicBezTo>
                  <a:cubicBezTo>
                    <a:pt x="1368" y="509"/>
                    <a:pt x="1402" y="476"/>
                    <a:pt x="1502" y="476"/>
                  </a:cubicBezTo>
                  <a:cubicBezTo>
                    <a:pt x="1512" y="455"/>
                    <a:pt x="1526" y="447"/>
                    <a:pt x="1542" y="447"/>
                  </a:cubicBezTo>
                  <a:cubicBezTo>
                    <a:pt x="1580" y="447"/>
                    <a:pt x="1633" y="486"/>
                    <a:pt x="1702" y="509"/>
                  </a:cubicBezTo>
                  <a:cubicBezTo>
                    <a:pt x="1768" y="543"/>
                    <a:pt x="1869" y="643"/>
                    <a:pt x="1902" y="676"/>
                  </a:cubicBezTo>
                  <a:cubicBezTo>
                    <a:pt x="1935" y="709"/>
                    <a:pt x="2035" y="809"/>
                    <a:pt x="2102" y="909"/>
                  </a:cubicBezTo>
                  <a:lnTo>
                    <a:pt x="2436" y="676"/>
                  </a:lnTo>
                  <a:cubicBezTo>
                    <a:pt x="2369" y="543"/>
                    <a:pt x="2269" y="476"/>
                    <a:pt x="2202" y="376"/>
                  </a:cubicBezTo>
                  <a:cubicBezTo>
                    <a:pt x="2102" y="309"/>
                    <a:pt x="2035" y="242"/>
                    <a:pt x="1902" y="176"/>
                  </a:cubicBezTo>
                  <a:cubicBezTo>
                    <a:pt x="1736" y="65"/>
                    <a:pt x="1570" y="0"/>
                    <a:pt x="1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6"/>
            <p:cNvSpPr/>
            <p:nvPr/>
          </p:nvSpPr>
          <p:spPr>
            <a:xfrm>
              <a:off x="5201534" y="1971707"/>
              <a:ext cx="41959" cy="39988"/>
            </a:xfrm>
            <a:custGeom>
              <a:avLst/>
              <a:gdLst/>
              <a:ahLst/>
              <a:cxnLst/>
              <a:rect l="l" t="t" r="r" b="b"/>
              <a:pathLst>
                <a:path w="2469" h="2353" extrusionOk="0">
                  <a:moveTo>
                    <a:pt x="1423" y="0"/>
                  </a:moveTo>
                  <a:cubicBezTo>
                    <a:pt x="1393" y="0"/>
                    <a:pt x="1363" y="3"/>
                    <a:pt x="1335" y="9"/>
                  </a:cubicBezTo>
                  <a:cubicBezTo>
                    <a:pt x="1134" y="9"/>
                    <a:pt x="1001" y="109"/>
                    <a:pt x="868" y="309"/>
                  </a:cubicBezTo>
                  <a:cubicBezTo>
                    <a:pt x="834" y="375"/>
                    <a:pt x="801" y="509"/>
                    <a:pt x="801" y="576"/>
                  </a:cubicBezTo>
                  <a:cubicBezTo>
                    <a:pt x="801" y="709"/>
                    <a:pt x="801" y="809"/>
                    <a:pt x="834" y="876"/>
                  </a:cubicBezTo>
                  <a:cubicBezTo>
                    <a:pt x="834" y="976"/>
                    <a:pt x="934" y="1076"/>
                    <a:pt x="1001" y="1209"/>
                  </a:cubicBezTo>
                  <a:cubicBezTo>
                    <a:pt x="1101" y="1343"/>
                    <a:pt x="1134" y="1476"/>
                    <a:pt x="1168" y="1510"/>
                  </a:cubicBezTo>
                  <a:cubicBezTo>
                    <a:pt x="1201" y="1576"/>
                    <a:pt x="1201" y="1643"/>
                    <a:pt x="1201" y="1676"/>
                  </a:cubicBezTo>
                  <a:cubicBezTo>
                    <a:pt x="1201" y="1710"/>
                    <a:pt x="1201" y="1743"/>
                    <a:pt x="1168" y="1810"/>
                  </a:cubicBezTo>
                  <a:cubicBezTo>
                    <a:pt x="1134" y="1877"/>
                    <a:pt x="1101" y="1910"/>
                    <a:pt x="1001" y="1910"/>
                  </a:cubicBezTo>
                  <a:cubicBezTo>
                    <a:pt x="934" y="1910"/>
                    <a:pt x="834" y="1877"/>
                    <a:pt x="768" y="1843"/>
                  </a:cubicBezTo>
                  <a:cubicBezTo>
                    <a:pt x="667" y="1810"/>
                    <a:pt x="601" y="1710"/>
                    <a:pt x="501" y="1643"/>
                  </a:cubicBezTo>
                  <a:cubicBezTo>
                    <a:pt x="467" y="1543"/>
                    <a:pt x="334" y="1476"/>
                    <a:pt x="267" y="1309"/>
                  </a:cubicBezTo>
                  <a:lnTo>
                    <a:pt x="0" y="1710"/>
                  </a:lnTo>
                  <a:cubicBezTo>
                    <a:pt x="134" y="1877"/>
                    <a:pt x="301" y="2043"/>
                    <a:pt x="501" y="2177"/>
                  </a:cubicBezTo>
                  <a:cubicBezTo>
                    <a:pt x="722" y="2287"/>
                    <a:pt x="897" y="2352"/>
                    <a:pt x="1064" y="2352"/>
                  </a:cubicBezTo>
                  <a:cubicBezTo>
                    <a:pt x="1099" y="2352"/>
                    <a:pt x="1134" y="2349"/>
                    <a:pt x="1168" y="2344"/>
                  </a:cubicBezTo>
                  <a:cubicBezTo>
                    <a:pt x="1368" y="2344"/>
                    <a:pt x="1501" y="2210"/>
                    <a:pt x="1635" y="2043"/>
                  </a:cubicBezTo>
                  <a:cubicBezTo>
                    <a:pt x="1702" y="1910"/>
                    <a:pt x="1702" y="1743"/>
                    <a:pt x="1702" y="1643"/>
                  </a:cubicBezTo>
                  <a:cubicBezTo>
                    <a:pt x="1702" y="1510"/>
                    <a:pt x="1635" y="1343"/>
                    <a:pt x="1501" y="1143"/>
                  </a:cubicBezTo>
                  <a:cubicBezTo>
                    <a:pt x="1435" y="1009"/>
                    <a:pt x="1368" y="876"/>
                    <a:pt x="1335" y="842"/>
                  </a:cubicBezTo>
                  <a:cubicBezTo>
                    <a:pt x="1301" y="809"/>
                    <a:pt x="1301" y="742"/>
                    <a:pt x="1301" y="709"/>
                  </a:cubicBezTo>
                  <a:cubicBezTo>
                    <a:pt x="1301" y="676"/>
                    <a:pt x="1301" y="642"/>
                    <a:pt x="1335" y="576"/>
                  </a:cubicBezTo>
                  <a:cubicBezTo>
                    <a:pt x="1368" y="509"/>
                    <a:pt x="1435" y="476"/>
                    <a:pt x="1501" y="476"/>
                  </a:cubicBezTo>
                  <a:cubicBezTo>
                    <a:pt x="1512" y="455"/>
                    <a:pt x="1529" y="447"/>
                    <a:pt x="1549" y="447"/>
                  </a:cubicBezTo>
                  <a:cubicBezTo>
                    <a:pt x="1594" y="447"/>
                    <a:pt x="1656" y="486"/>
                    <a:pt x="1702" y="509"/>
                  </a:cubicBezTo>
                  <a:cubicBezTo>
                    <a:pt x="1802" y="542"/>
                    <a:pt x="1868" y="642"/>
                    <a:pt x="1935" y="676"/>
                  </a:cubicBezTo>
                  <a:cubicBezTo>
                    <a:pt x="1968" y="709"/>
                    <a:pt x="2035" y="809"/>
                    <a:pt x="2135" y="909"/>
                  </a:cubicBezTo>
                  <a:lnTo>
                    <a:pt x="2469" y="676"/>
                  </a:lnTo>
                  <a:cubicBezTo>
                    <a:pt x="2369" y="542"/>
                    <a:pt x="2302" y="476"/>
                    <a:pt x="2202" y="375"/>
                  </a:cubicBezTo>
                  <a:cubicBezTo>
                    <a:pt x="2135" y="309"/>
                    <a:pt x="2035" y="242"/>
                    <a:pt x="1935" y="175"/>
                  </a:cubicBezTo>
                  <a:cubicBezTo>
                    <a:pt x="1742" y="65"/>
                    <a:pt x="1571" y="0"/>
                    <a:pt x="1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6"/>
            <p:cNvSpPr/>
            <p:nvPr/>
          </p:nvSpPr>
          <p:spPr>
            <a:xfrm>
              <a:off x="5229881" y="1984317"/>
              <a:ext cx="40260" cy="39138"/>
            </a:xfrm>
            <a:custGeom>
              <a:avLst/>
              <a:gdLst/>
              <a:ahLst/>
              <a:cxnLst/>
              <a:rect l="l" t="t" r="r" b="b"/>
              <a:pathLst>
                <a:path w="2369" h="2303" extrusionOk="0">
                  <a:moveTo>
                    <a:pt x="1368" y="634"/>
                  </a:moveTo>
                  <a:lnTo>
                    <a:pt x="1601" y="768"/>
                  </a:lnTo>
                  <a:cubicBezTo>
                    <a:pt x="1701" y="834"/>
                    <a:pt x="1768" y="934"/>
                    <a:pt x="1801" y="1001"/>
                  </a:cubicBezTo>
                  <a:cubicBezTo>
                    <a:pt x="1835" y="1101"/>
                    <a:pt x="1835" y="1235"/>
                    <a:pt x="1768" y="1301"/>
                  </a:cubicBezTo>
                  <a:cubicBezTo>
                    <a:pt x="1668" y="1401"/>
                    <a:pt x="1601" y="1468"/>
                    <a:pt x="1501" y="1468"/>
                  </a:cubicBezTo>
                  <a:cubicBezTo>
                    <a:pt x="1435" y="1468"/>
                    <a:pt x="1301" y="1435"/>
                    <a:pt x="1168" y="1335"/>
                  </a:cubicBezTo>
                  <a:lnTo>
                    <a:pt x="1034" y="1268"/>
                  </a:lnTo>
                  <a:lnTo>
                    <a:pt x="1368" y="634"/>
                  </a:lnTo>
                  <a:close/>
                  <a:moveTo>
                    <a:pt x="1268" y="0"/>
                  </a:moveTo>
                  <a:lnTo>
                    <a:pt x="0" y="2069"/>
                  </a:lnTo>
                  <a:lnTo>
                    <a:pt x="434" y="2302"/>
                  </a:lnTo>
                  <a:lnTo>
                    <a:pt x="867" y="1602"/>
                  </a:lnTo>
                  <a:lnTo>
                    <a:pt x="1034" y="1735"/>
                  </a:lnTo>
                  <a:cubicBezTo>
                    <a:pt x="1257" y="1874"/>
                    <a:pt x="1456" y="1943"/>
                    <a:pt x="1651" y="1943"/>
                  </a:cubicBezTo>
                  <a:cubicBezTo>
                    <a:pt x="1690" y="1943"/>
                    <a:pt x="1729" y="1941"/>
                    <a:pt x="1768" y="1935"/>
                  </a:cubicBezTo>
                  <a:cubicBezTo>
                    <a:pt x="1968" y="1902"/>
                    <a:pt x="2135" y="1768"/>
                    <a:pt x="2268" y="1568"/>
                  </a:cubicBezTo>
                  <a:cubicBezTo>
                    <a:pt x="2369" y="1335"/>
                    <a:pt x="2369" y="1135"/>
                    <a:pt x="2369" y="934"/>
                  </a:cubicBezTo>
                  <a:cubicBezTo>
                    <a:pt x="2335" y="768"/>
                    <a:pt x="2168" y="601"/>
                    <a:pt x="1935" y="434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6"/>
            <p:cNvSpPr/>
            <p:nvPr/>
          </p:nvSpPr>
          <p:spPr>
            <a:xfrm>
              <a:off x="5263887" y="2009384"/>
              <a:ext cx="42537" cy="42282"/>
            </a:xfrm>
            <a:custGeom>
              <a:avLst/>
              <a:gdLst/>
              <a:ahLst/>
              <a:cxnLst/>
              <a:rect l="l" t="t" r="r" b="b"/>
              <a:pathLst>
                <a:path w="2503" h="2488" extrusionOk="0">
                  <a:moveTo>
                    <a:pt x="1385" y="440"/>
                  </a:moveTo>
                  <a:cubicBezTo>
                    <a:pt x="1490" y="440"/>
                    <a:pt x="1596" y="463"/>
                    <a:pt x="1702" y="527"/>
                  </a:cubicBezTo>
                  <a:cubicBezTo>
                    <a:pt x="2035" y="760"/>
                    <a:pt x="2102" y="1094"/>
                    <a:pt x="1802" y="1528"/>
                  </a:cubicBezTo>
                  <a:cubicBezTo>
                    <a:pt x="1592" y="1854"/>
                    <a:pt x="1365" y="2018"/>
                    <a:pt x="1134" y="2018"/>
                  </a:cubicBezTo>
                  <a:cubicBezTo>
                    <a:pt x="1035" y="2018"/>
                    <a:pt x="935" y="1988"/>
                    <a:pt x="835" y="1928"/>
                  </a:cubicBezTo>
                  <a:cubicBezTo>
                    <a:pt x="668" y="1794"/>
                    <a:pt x="534" y="1661"/>
                    <a:pt x="534" y="1494"/>
                  </a:cubicBezTo>
                  <a:cubicBezTo>
                    <a:pt x="534" y="1327"/>
                    <a:pt x="634" y="1127"/>
                    <a:pt x="768" y="927"/>
                  </a:cubicBezTo>
                  <a:cubicBezTo>
                    <a:pt x="868" y="694"/>
                    <a:pt x="1035" y="527"/>
                    <a:pt x="1201" y="460"/>
                  </a:cubicBezTo>
                  <a:cubicBezTo>
                    <a:pt x="1263" y="448"/>
                    <a:pt x="1324" y="440"/>
                    <a:pt x="1385" y="440"/>
                  </a:cubicBezTo>
                  <a:close/>
                  <a:moveTo>
                    <a:pt x="1267" y="1"/>
                  </a:moveTo>
                  <a:cubicBezTo>
                    <a:pt x="1190" y="1"/>
                    <a:pt x="1112" y="9"/>
                    <a:pt x="1035" y="26"/>
                  </a:cubicBezTo>
                  <a:cubicBezTo>
                    <a:pt x="768" y="127"/>
                    <a:pt x="501" y="327"/>
                    <a:pt x="301" y="660"/>
                  </a:cubicBezTo>
                  <a:cubicBezTo>
                    <a:pt x="101" y="994"/>
                    <a:pt x="1" y="1294"/>
                    <a:pt x="34" y="1561"/>
                  </a:cubicBezTo>
                  <a:cubicBezTo>
                    <a:pt x="101" y="1861"/>
                    <a:pt x="301" y="2061"/>
                    <a:pt x="601" y="2295"/>
                  </a:cubicBezTo>
                  <a:cubicBezTo>
                    <a:pt x="799" y="2418"/>
                    <a:pt x="1015" y="2487"/>
                    <a:pt x="1236" y="2487"/>
                  </a:cubicBezTo>
                  <a:cubicBezTo>
                    <a:pt x="1313" y="2487"/>
                    <a:pt x="1391" y="2479"/>
                    <a:pt x="1468" y="2462"/>
                  </a:cubicBezTo>
                  <a:cubicBezTo>
                    <a:pt x="1769" y="2361"/>
                    <a:pt x="2002" y="2161"/>
                    <a:pt x="2202" y="1828"/>
                  </a:cubicBezTo>
                  <a:cubicBezTo>
                    <a:pt x="2436" y="1494"/>
                    <a:pt x="2502" y="1194"/>
                    <a:pt x="2469" y="927"/>
                  </a:cubicBezTo>
                  <a:cubicBezTo>
                    <a:pt x="2436" y="627"/>
                    <a:pt x="2202" y="393"/>
                    <a:pt x="1935" y="193"/>
                  </a:cubicBezTo>
                  <a:cubicBezTo>
                    <a:pt x="1713" y="70"/>
                    <a:pt x="1490" y="1"/>
                    <a:pt x="1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6"/>
            <p:cNvSpPr/>
            <p:nvPr/>
          </p:nvSpPr>
          <p:spPr>
            <a:xfrm>
              <a:off x="5297910" y="2028537"/>
              <a:ext cx="41399" cy="51595"/>
            </a:xfrm>
            <a:custGeom>
              <a:avLst/>
              <a:gdLst/>
              <a:ahLst/>
              <a:cxnLst/>
              <a:rect l="l" t="t" r="r" b="b"/>
              <a:pathLst>
                <a:path w="2436" h="3036" extrusionOk="0">
                  <a:moveTo>
                    <a:pt x="1501" y="567"/>
                  </a:moveTo>
                  <a:lnTo>
                    <a:pt x="1635" y="667"/>
                  </a:lnTo>
                  <a:cubicBezTo>
                    <a:pt x="1768" y="734"/>
                    <a:pt x="1835" y="834"/>
                    <a:pt x="1868" y="901"/>
                  </a:cubicBezTo>
                  <a:cubicBezTo>
                    <a:pt x="1935" y="1001"/>
                    <a:pt x="1868" y="1068"/>
                    <a:pt x="1835" y="1168"/>
                  </a:cubicBezTo>
                  <a:cubicBezTo>
                    <a:pt x="1768" y="1301"/>
                    <a:pt x="1668" y="1335"/>
                    <a:pt x="1601" y="1335"/>
                  </a:cubicBezTo>
                  <a:cubicBezTo>
                    <a:pt x="1501" y="1335"/>
                    <a:pt x="1368" y="1268"/>
                    <a:pt x="1268" y="1201"/>
                  </a:cubicBezTo>
                  <a:lnTo>
                    <a:pt x="1134" y="1134"/>
                  </a:lnTo>
                  <a:lnTo>
                    <a:pt x="1501" y="567"/>
                  </a:lnTo>
                  <a:close/>
                  <a:moveTo>
                    <a:pt x="1268" y="0"/>
                  </a:moveTo>
                  <a:lnTo>
                    <a:pt x="0" y="2035"/>
                  </a:lnTo>
                  <a:lnTo>
                    <a:pt x="434" y="2302"/>
                  </a:lnTo>
                  <a:lnTo>
                    <a:pt x="934" y="1501"/>
                  </a:lnTo>
                  <a:lnTo>
                    <a:pt x="1134" y="1668"/>
                  </a:lnTo>
                  <a:lnTo>
                    <a:pt x="1134" y="2736"/>
                  </a:lnTo>
                  <a:lnTo>
                    <a:pt x="1601" y="3036"/>
                  </a:lnTo>
                  <a:cubicBezTo>
                    <a:pt x="1601" y="2869"/>
                    <a:pt x="1601" y="2402"/>
                    <a:pt x="1534" y="1802"/>
                  </a:cubicBezTo>
                  <a:lnTo>
                    <a:pt x="1534" y="1802"/>
                  </a:lnTo>
                  <a:cubicBezTo>
                    <a:pt x="1579" y="1810"/>
                    <a:pt x="1621" y="1815"/>
                    <a:pt x="1662" y="1815"/>
                  </a:cubicBezTo>
                  <a:cubicBezTo>
                    <a:pt x="1773" y="1815"/>
                    <a:pt x="1870" y="1784"/>
                    <a:pt x="1968" y="1735"/>
                  </a:cubicBezTo>
                  <a:cubicBezTo>
                    <a:pt x="2102" y="1701"/>
                    <a:pt x="2168" y="1635"/>
                    <a:pt x="2268" y="1501"/>
                  </a:cubicBezTo>
                  <a:cubicBezTo>
                    <a:pt x="2368" y="1301"/>
                    <a:pt x="2435" y="1068"/>
                    <a:pt x="2335" y="901"/>
                  </a:cubicBezTo>
                  <a:cubicBezTo>
                    <a:pt x="2302" y="701"/>
                    <a:pt x="2135" y="534"/>
                    <a:pt x="1835" y="367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6"/>
            <p:cNvSpPr/>
            <p:nvPr/>
          </p:nvSpPr>
          <p:spPr>
            <a:xfrm>
              <a:off x="5336454" y="2046109"/>
              <a:ext cx="38000" cy="44798"/>
            </a:xfrm>
            <a:custGeom>
              <a:avLst/>
              <a:gdLst/>
              <a:ahLst/>
              <a:cxnLst/>
              <a:rect l="l" t="t" r="r" b="b"/>
              <a:pathLst>
                <a:path w="2236" h="2636" extrusionOk="0">
                  <a:moveTo>
                    <a:pt x="701" y="0"/>
                  </a:moveTo>
                  <a:lnTo>
                    <a:pt x="501" y="367"/>
                  </a:lnTo>
                  <a:lnTo>
                    <a:pt x="1034" y="701"/>
                  </a:lnTo>
                  <a:lnTo>
                    <a:pt x="0" y="2369"/>
                  </a:lnTo>
                  <a:lnTo>
                    <a:pt x="401" y="2636"/>
                  </a:lnTo>
                  <a:lnTo>
                    <a:pt x="1468" y="1001"/>
                  </a:lnTo>
                  <a:lnTo>
                    <a:pt x="2035" y="1335"/>
                  </a:lnTo>
                  <a:lnTo>
                    <a:pt x="2235" y="968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6"/>
            <p:cNvSpPr/>
            <p:nvPr/>
          </p:nvSpPr>
          <p:spPr>
            <a:xfrm>
              <a:off x="4971938" y="2061218"/>
              <a:ext cx="290827" cy="255326"/>
            </a:xfrm>
            <a:custGeom>
              <a:avLst/>
              <a:gdLst/>
              <a:ahLst/>
              <a:cxnLst/>
              <a:rect l="l" t="t" r="r" b="b"/>
              <a:pathLst>
                <a:path w="17113" h="15024" extrusionOk="0">
                  <a:moveTo>
                    <a:pt x="8584" y="583"/>
                  </a:moveTo>
                  <a:cubicBezTo>
                    <a:pt x="9827" y="583"/>
                    <a:pt x="11083" y="916"/>
                    <a:pt x="12209" y="1613"/>
                  </a:cubicBezTo>
                  <a:cubicBezTo>
                    <a:pt x="15478" y="3648"/>
                    <a:pt x="16479" y="7918"/>
                    <a:pt x="14478" y="11153"/>
                  </a:cubicBezTo>
                  <a:cubicBezTo>
                    <a:pt x="13173" y="13284"/>
                    <a:pt x="10890" y="14451"/>
                    <a:pt x="8563" y="14451"/>
                  </a:cubicBezTo>
                  <a:cubicBezTo>
                    <a:pt x="7320" y="14451"/>
                    <a:pt x="6064" y="14118"/>
                    <a:pt x="4938" y="13422"/>
                  </a:cubicBezTo>
                  <a:cubicBezTo>
                    <a:pt x="1669" y="11420"/>
                    <a:pt x="668" y="7117"/>
                    <a:pt x="2669" y="3881"/>
                  </a:cubicBezTo>
                  <a:cubicBezTo>
                    <a:pt x="3974" y="1750"/>
                    <a:pt x="6257" y="583"/>
                    <a:pt x="8584" y="583"/>
                  </a:cubicBezTo>
                  <a:close/>
                  <a:moveTo>
                    <a:pt x="8573" y="0"/>
                  </a:moveTo>
                  <a:cubicBezTo>
                    <a:pt x="6048" y="0"/>
                    <a:pt x="3583" y="1263"/>
                    <a:pt x="2169" y="3548"/>
                  </a:cubicBezTo>
                  <a:cubicBezTo>
                    <a:pt x="1" y="7084"/>
                    <a:pt x="1101" y="11720"/>
                    <a:pt x="4604" y="13889"/>
                  </a:cubicBezTo>
                  <a:cubicBezTo>
                    <a:pt x="5839" y="14658"/>
                    <a:pt x="7209" y="15024"/>
                    <a:pt x="8561" y="15024"/>
                  </a:cubicBezTo>
                  <a:cubicBezTo>
                    <a:pt x="11078" y="15024"/>
                    <a:pt x="13534" y="13754"/>
                    <a:pt x="14945" y="11453"/>
                  </a:cubicBezTo>
                  <a:cubicBezTo>
                    <a:pt x="17113" y="7918"/>
                    <a:pt x="16012" y="3281"/>
                    <a:pt x="12510" y="1113"/>
                  </a:cubicBezTo>
                  <a:cubicBezTo>
                    <a:pt x="11280" y="359"/>
                    <a:pt x="9918" y="0"/>
                    <a:pt x="8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6"/>
            <p:cNvSpPr/>
            <p:nvPr/>
          </p:nvSpPr>
          <p:spPr>
            <a:xfrm>
              <a:off x="5016158" y="2074694"/>
              <a:ext cx="202405" cy="228322"/>
            </a:xfrm>
            <a:custGeom>
              <a:avLst/>
              <a:gdLst/>
              <a:ahLst/>
              <a:cxnLst/>
              <a:rect l="l" t="t" r="r" b="b"/>
              <a:pathLst>
                <a:path w="11910" h="13435" extrusionOk="0">
                  <a:moveTo>
                    <a:pt x="8355" y="423"/>
                  </a:moveTo>
                  <a:cubicBezTo>
                    <a:pt x="8839" y="423"/>
                    <a:pt x="9286" y="540"/>
                    <a:pt x="9674" y="787"/>
                  </a:cubicBezTo>
                  <a:cubicBezTo>
                    <a:pt x="11509" y="1921"/>
                    <a:pt x="11342" y="5523"/>
                    <a:pt x="9341" y="8826"/>
                  </a:cubicBezTo>
                  <a:cubicBezTo>
                    <a:pt x="7710" y="11430"/>
                    <a:pt x="5394" y="13059"/>
                    <a:pt x="3588" y="13059"/>
                  </a:cubicBezTo>
                  <a:cubicBezTo>
                    <a:pt x="3104" y="13059"/>
                    <a:pt x="2657" y="12942"/>
                    <a:pt x="2269" y="12695"/>
                  </a:cubicBezTo>
                  <a:cubicBezTo>
                    <a:pt x="434" y="11528"/>
                    <a:pt x="568" y="7959"/>
                    <a:pt x="2602" y="4656"/>
                  </a:cubicBezTo>
                  <a:cubicBezTo>
                    <a:pt x="4233" y="2052"/>
                    <a:pt x="6549" y="423"/>
                    <a:pt x="8355" y="423"/>
                  </a:cubicBezTo>
                  <a:close/>
                  <a:moveTo>
                    <a:pt x="8351" y="1"/>
                  </a:moveTo>
                  <a:cubicBezTo>
                    <a:pt x="6376" y="1"/>
                    <a:pt x="3929" y="1713"/>
                    <a:pt x="2235" y="4423"/>
                  </a:cubicBezTo>
                  <a:cubicBezTo>
                    <a:pt x="67" y="7892"/>
                    <a:pt x="1" y="11761"/>
                    <a:pt x="2035" y="13029"/>
                  </a:cubicBezTo>
                  <a:cubicBezTo>
                    <a:pt x="2477" y="13304"/>
                    <a:pt x="2987" y="13435"/>
                    <a:pt x="3537" y="13435"/>
                  </a:cubicBezTo>
                  <a:cubicBezTo>
                    <a:pt x="5515" y="13435"/>
                    <a:pt x="8003" y="11741"/>
                    <a:pt x="9674" y="9026"/>
                  </a:cubicBezTo>
                  <a:cubicBezTo>
                    <a:pt x="11842" y="5523"/>
                    <a:pt x="11909" y="1687"/>
                    <a:pt x="9874" y="420"/>
                  </a:cubicBezTo>
                  <a:cubicBezTo>
                    <a:pt x="9422" y="135"/>
                    <a:pt x="8905" y="1"/>
                    <a:pt x="8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6"/>
            <p:cNvSpPr/>
            <p:nvPr/>
          </p:nvSpPr>
          <p:spPr>
            <a:xfrm>
              <a:off x="5037707" y="2082121"/>
              <a:ext cx="158168" cy="213808"/>
            </a:xfrm>
            <a:custGeom>
              <a:avLst/>
              <a:gdLst/>
              <a:ahLst/>
              <a:cxnLst/>
              <a:rect l="l" t="t" r="r" b="b"/>
              <a:pathLst>
                <a:path w="9307" h="12581" extrusionOk="0">
                  <a:moveTo>
                    <a:pt x="8349" y="229"/>
                  </a:moveTo>
                  <a:cubicBezTo>
                    <a:pt x="8384" y="229"/>
                    <a:pt x="8414" y="236"/>
                    <a:pt x="8439" y="250"/>
                  </a:cubicBezTo>
                  <a:cubicBezTo>
                    <a:pt x="8840" y="517"/>
                    <a:pt x="8106" y="3018"/>
                    <a:pt x="5671" y="6888"/>
                  </a:cubicBezTo>
                  <a:cubicBezTo>
                    <a:pt x="3407" y="10535"/>
                    <a:pt x="1558" y="12345"/>
                    <a:pt x="1018" y="12345"/>
                  </a:cubicBezTo>
                  <a:cubicBezTo>
                    <a:pt x="985" y="12345"/>
                    <a:pt x="957" y="12338"/>
                    <a:pt x="934" y="12325"/>
                  </a:cubicBezTo>
                  <a:cubicBezTo>
                    <a:pt x="500" y="12058"/>
                    <a:pt x="1268" y="9556"/>
                    <a:pt x="3669" y="5687"/>
                  </a:cubicBezTo>
                  <a:cubicBezTo>
                    <a:pt x="5963" y="2011"/>
                    <a:pt x="7783" y="229"/>
                    <a:pt x="8349" y="229"/>
                  </a:cubicBezTo>
                  <a:close/>
                  <a:moveTo>
                    <a:pt x="8327" y="1"/>
                  </a:moveTo>
                  <a:cubicBezTo>
                    <a:pt x="7432" y="1"/>
                    <a:pt x="5206" y="2763"/>
                    <a:pt x="3469" y="5553"/>
                  </a:cubicBezTo>
                  <a:cubicBezTo>
                    <a:pt x="1601" y="8556"/>
                    <a:pt x="0" y="12025"/>
                    <a:pt x="801" y="12525"/>
                  </a:cubicBezTo>
                  <a:cubicBezTo>
                    <a:pt x="861" y="12563"/>
                    <a:pt x="930" y="12581"/>
                    <a:pt x="1007" y="12581"/>
                  </a:cubicBezTo>
                  <a:cubicBezTo>
                    <a:pt x="1958" y="12581"/>
                    <a:pt x="4140" y="9829"/>
                    <a:pt x="5838" y="7021"/>
                  </a:cubicBezTo>
                  <a:cubicBezTo>
                    <a:pt x="7739" y="4019"/>
                    <a:pt x="9307" y="550"/>
                    <a:pt x="8506" y="50"/>
                  </a:cubicBezTo>
                  <a:cubicBezTo>
                    <a:pt x="8455" y="17"/>
                    <a:pt x="8394" y="1"/>
                    <a:pt x="83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1" name="Google Shape;3011;p56"/>
            <p:cNvGrpSpPr/>
            <p:nvPr/>
          </p:nvGrpSpPr>
          <p:grpSpPr>
            <a:xfrm>
              <a:off x="4490321" y="3516130"/>
              <a:ext cx="990934" cy="516957"/>
              <a:chOff x="5114233" y="3006130"/>
              <a:chExt cx="990934" cy="516957"/>
            </a:xfrm>
          </p:grpSpPr>
          <p:sp>
            <p:nvSpPr>
              <p:cNvPr id="3012" name="Google Shape;3012;p56"/>
              <p:cNvSpPr/>
              <p:nvPr/>
            </p:nvSpPr>
            <p:spPr>
              <a:xfrm>
                <a:off x="5114233" y="3006130"/>
                <a:ext cx="990934" cy="516957"/>
              </a:xfrm>
              <a:custGeom>
                <a:avLst/>
                <a:gdLst/>
                <a:ahLst/>
                <a:cxnLst/>
                <a:rect l="l" t="t" r="r" b="b"/>
                <a:pathLst>
                  <a:path w="58309" h="30419" extrusionOk="0">
                    <a:moveTo>
                      <a:pt x="29933" y="1"/>
                    </a:moveTo>
                    <a:cubicBezTo>
                      <a:pt x="22958" y="1"/>
                      <a:pt x="16961" y="5266"/>
                      <a:pt x="16245" y="12360"/>
                    </a:cubicBezTo>
                    <a:lnTo>
                      <a:pt x="16112" y="13360"/>
                    </a:lnTo>
                    <a:cubicBezTo>
                      <a:pt x="8807" y="13527"/>
                      <a:pt x="768" y="14661"/>
                      <a:pt x="301" y="18764"/>
                    </a:cubicBezTo>
                    <a:cubicBezTo>
                      <a:pt x="0" y="21399"/>
                      <a:pt x="2802" y="23701"/>
                      <a:pt x="8840" y="25769"/>
                    </a:cubicBezTo>
                    <a:cubicBezTo>
                      <a:pt x="13977" y="27571"/>
                      <a:pt x="20849" y="29005"/>
                      <a:pt x="28254" y="29772"/>
                    </a:cubicBezTo>
                    <a:cubicBezTo>
                      <a:pt x="32292" y="30211"/>
                      <a:pt x="36221" y="30419"/>
                      <a:pt x="39831" y="30419"/>
                    </a:cubicBezTo>
                    <a:cubicBezTo>
                      <a:pt x="42810" y="30419"/>
                      <a:pt x="45573" y="30277"/>
                      <a:pt x="48001" y="30006"/>
                    </a:cubicBezTo>
                    <a:cubicBezTo>
                      <a:pt x="54339" y="29238"/>
                      <a:pt x="57541" y="27604"/>
                      <a:pt x="57842" y="25002"/>
                    </a:cubicBezTo>
                    <a:cubicBezTo>
                      <a:pt x="58309" y="20866"/>
                      <a:pt x="50637" y="18030"/>
                      <a:pt x="43598" y="16329"/>
                    </a:cubicBezTo>
                    <a:lnTo>
                      <a:pt x="43698" y="15328"/>
                    </a:lnTo>
                    <a:cubicBezTo>
                      <a:pt x="44532" y="7723"/>
                      <a:pt x="39028" y="885"/>
                      <a:pt x="31456" y="84"/>
                    </a:cubicBezTo>
                    <a:cubicBezTo>
                      <a:pt x="30944" y="28"/>
                      <a:pt x="30436" y="1"/>
                      <a:pt x="299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56"/>
              <p:cNvSpPr/>
              <p:nvPr/>
            </p:nvSpPr>
            <p:spPr>
              <a:xfrm>
                <a:off x="5140303" y="3259808"/>
                <a:ext cx="935396" cy="235969"/>
              </a:xfrm>
              <a:custGeom>
                <a:avLst/>
                <a:gdLst/>
                <a:ahLst/>
                <a:cxnLst/>
                <a:rect l="l" t="t" r="r" b="b"/>
                <a:pathLst>
                  <a:path w="55041" h="13885" extrusionOk="0">
                    <a:moveTo>
                      <a:pt x="16823" y="0"/>
                    </a:moveTo>
                    <a:cubicBezTo>
                      <a:pt x="7371" y="0"/>
                      <a:pt x="636" y="1502"/>
                      <a:pt x="368" y="4037"/>
                    </a:cubicBezTo>
                    <a:cubicBezTo>
                      <a:pt x="1" y="7506"/>
                      <a:pt x="11843" y="11643"/>
                      <a:pt x="26853" y="13244"/>
                    </a:cubicBezTo>
                    <a:cubicBezTo>
                      <a:pt x="30914" y="13678"/>
                      <a:pt x="34790" y="13884"/>
                      <a:pt x="38292" y="13884"/>
                    </a:cubicBezTo>
                    <a:cubicBezTo>
                      <a:pt x="47705" y="13884"/>
                      <a:pt x="54406" y="12394"/>
                      <a:pt x="54673" y="9841"/>
                    </a:cubicBezTo>
                    <a:cubicBezTo>
                      <a:pt x="55040" y="6372"/>
                      <a:pt x="43198" y="2269"/>
                      <a:pt x="28188" y="635"/>
                    </a:cubicBezTo>
                    <a:cubicBezTo>
                      <a:pt x="24156" y="204"/>
                      <a:pt x="20305" y="0"/>
                      <a:pt x="168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56"/>
              <p:cNvSpPr/>
              <p:nvPr/>
            </p:nvSpPr>
            <p:spPr>
              <a:xfrm>
                <a:off x="5196436" y="3269801"/>
                <a:ext cx="825968" cy="186702"/>
              </a:xfrm>
              <a:custGeom>
                <a:avLst/>
                <a:gdLst/>
                <a:ahLst/>
                <a:cxnLst/>
                <a:rect l="l" t="t" r="r" b="b"/>
                <a:pathLst>
                  <a:path w="48602" h="10986" extrusionOk="0">
                    <a:moveTo>
                      <a:pt x="13526" y="0"/>
                    </a:moveTo>
                    <a:cubicBezTo>
                      <a:pt x="5852" y="0"/>
                      <a:pt x="509" y="1065"/>
                      <a:pt x="300" y="2916"/>
                    </a:cubicBezTo>
                    <a:cubicBezTo>
                      <a:pt x="0" y="5618"/>
                      <a:pt x="10541" y="8920"/>
                      <a:pt x="23784" y="10354"/>
                    </a:cubicBezTo>
                    <a:cubicBezTo>
                      <a:pt x="27836" y="10782"/>
                      <a:pt x="31675" y="10986"/>
                      <a:pt x="35059" y="10986"/>
                    </a:cubicBezTo>
                    <a:cubicBezTo>
                      <a:pt x="42762" y="10986"/>
                      <a:pt x="48116" y="9930"/>
                      <a:pt x="48301" y="8053"/>
                    </a:cubicBezTo>
                    <a:cubicBezTo>
                      <a:pt x="48602" y="5384"/>
                      <a:pt x="38094" y="2048"/>
                      <a:pt x="24818" y="647"/>
                    </a:cubicBezTo>
                    <a:cubicBezTo>
                      <a:pt x="20760" y="208"/>
                      <a:pt x="16916" y="0"/>
                      <a:pt x="135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56"/>
              <p:cNvSpPr/>
              <p:nvPr/>
            </p:nvSpPr>
            <p:spPr>
              <a:xfrm>
                <a:off x="5402206" y="3034188"/>
                <a:ext cx="439360" cy="375171"/>
              </a:xfrm>
              <a:custGeom>
                <a:avLst/>
                <a:gdLst/>
                <a:ahLst/>
                <a:cxnLst/>
                <a:rect l="l" t="t" r="r" b="b"/>
                <a:pathLst>
                  <a:path w="25853" h="22076" extrusionOk="0">
                    <a:moveTo>
                      <a:pt x="13015" y="0"/>
                    </a:moveTo>
                    <a:cubicBezTo>
                      <a:pt x="6819" y="0"/>
                      <a:pt x="1523" y="4637"/>
                      <a:pt x="868" y="10909"/>
                    </a:cubicBezTo>
                    <a:lnTo>
                      <a:pt x="1" y="18948"/>
                    </a:lnTo>
                    <a:cubicBezTo>
                      <a:pt x="201" y="19715"/>
                      <a:pt x="5471" y="20849"/>
                      <a:pt x="12009" y="21550"/>
                    </a:cubicBezTo>
                    <a:cubicBezTo>
                      <a:pt x="15278" y="21900"/>
                      <a:pt x="18255" y="22075"/>
                      <a:pt x="20457" y="22075"/>
                    </a:cubicBezTo>
                    <a:cubicBezTo>
                      <a:pt x="22659" y="22075"/>
                      <a:pt x="24085" y="21900"/>
                      <a:pt x="24251" y="21550"/>
                    </a:cubicBezTo>
                    <a:lnTo>
                      <a:pt x="24251" y="21483"/>
                    </a:lnTo>
                    <a:lnTo>
                      <a:pt x="25152" y="13511"/>
                    </a:lnTo>
                    <a:cubicBezTo>
                      <a:pt x="25853" y="6772"/>
                      <a:pt x="21016" y="768"/>
                      <a:pt x="14311" y="68"/>
                    </a:cubicBezTo>
                    <a:cubicBezTo>
                      <a:pt x="13875" y="22"/>
                      <a:pt x="13443" y="0"/>
                      <a:pt x="130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56"/>
              <p:cNvSpPr/>
              <p:nvPr/>
            </p:nvSpPr>
            <p:spPr>
              <a:xfrm>
                <a:off x="5402206" y="3281357"/>
                <a:ext cx="420649" cy="128564"/>
              </a:xfrm>
              <a:custGeom>
                <a:avLst/>
                <a:gdLst/>
                <a:ahLst/>
                <a:cxnLst/>
                <a:rect l="l" t="t" r="r" b="b"/>
                <a:pathLst>
                  <a:path w="24752" h="7565" extrusionOk="0">
                    <a:moveTo>
                      <a:pt x="468" y="1"/>
                    </a:moveTo>
                    <a:lnTo>
                      <a:pt x="1" y="4437"/>
                    </a:lnTo>
                    <a:cubicBezTo>
                      <a:pt x="201" y="5204"/>
                      <a:pt x="5471" y="6339"/>
                      <a:pt x="12009" y="7039"/>
                    </a:cubicBezTo>
                    <a:cubicBezTo>
                      <a:pt x="15278" y="7389"/>
                      <a:pt x="18255" y="7564"/>
                      <a:pt x="20457" y="7564"/>
                    </a:cubicBezTo>
                    <a:cubicBezTo>
                      <a:pt x="22659" y="7564"/>
                      <a:pt x="24085" y="7389"/>
                      <a:pt x="24251" y="7039"/>
                    </a:cubicBezTo>
                    <a:lnTo>
                      <a:pt x="24251" y="7006"/>
                    </a:lnTo>
                    <a:lnTo>
                      <a:pt x="24752" y="2569"/>
                    </a:lnTo>
                    <a:lnTo>
                      <a:pt x="24752" y="2569"/>
                    </a:lnTo>
                    <a:cubicBezTo>
                      <a:pt x="24568" y="2919"/>
                      <a:pt x="23134" y="3095"/>
                      <a:pt x="20928" y="3095"/>
                    </a:cubicBezTo>
                    <a:cubicBezTo>
                      <a:pt x="18722" y="3095"/>
                      <a:pt x="15745" y="2919"/>
                      <a:pt x="12476" y="2569"/>
                    </a:cubicBezTo>
                    <a:cubicBezTo>
                      <a:pt x="5905" y="1869"/>
                      <a:pt x="668" y="735"/>
                      <a:pt x="4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56"/>
              <p:cNvSpPr/>
              <p:nvPr/>
            </p:nvSpPr>
            <p:spPr>
              <a:xfrm>
                <a:off x="5401645" y="3321617"/>
                <a:ext cx="416672" cy="88304"/>
              </a:xfrm>
              <a:custGeom>
                <a:avLst/>
                <a:gdLst/>
                <a:ahLst/>
                <a:cxnLst/>
                <a:rect l="l" t="t" r="r" b="b"/>
                <a:pathLst>
                  <a:path w="24518" h="5196" extrusionOk="0">
                    <a:moveTo>
                      <a:pt x="201" y="0"/>
                    </a:moveTo>
                    <a:lnTo>
                      <a:pt x="0" y="2102"/>
                    </a:lnTo>
                    <a:cubicBezTo>
                      <a:pt x="201" y="2835"/>
                      <a:pt x="5438" y="3970"/>
                      <a:pt x="12009" y="4670"/>
                    </a:cubicBezTo>
                    <a:cubicBezTo>
                      <a:pt x="15278" y="5020"/>
                      <a:pt x="18255" y="5195"/>
                      <a:pt x="20457" y="5195"/>
                    </a:cubicBezTo>
                    <a:cubicBezTo>
                      <a:pt x="22658" y="5195"/>
                      <a:pt x="24084" y="5020"/>
                      <a:pt x="24251" y="4670"/>
                    </a:cubicBezTo>
                    <a:lnTo>
                      <a:pt x="24251" y="4637"/>
                    </a:lnTo>
                    <a:lnTo>
                      <a:pt x="24518" y="2602"/>
                    </a:lnTo>
                    <a:lnTo>
                      <a:pt x="24518" y="2602"/>
                    </a:lnTo>
                    <a:cubicBezTo>
                      <a:pt x="24318" y="2952"/>
                      <a:pt x="22875" y="3127"/>
                      <a:pt x="20665" y="3127"/>
                    </a:cubicBezTo>
                    <a:cubicBezTo>
                      <a:pt x="18455" y="3127"/>
                      <a:pt x="15478" y="2952"/>
                      <a:pt x="12209" y="2602"/>
                    </a:cubicBezTo>
                    <a:cubicBezTo>
                      <a:pt x="5671" y="1868"/>
                      <a:pt x="401" y="767"/>
                      <a:pt x="2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18" name="Google Shape;3018;p56"/>
            <p:cNvSpPr/>
            <p:nvPr/>
          </p:nvSpPr>
          <p:spPr>
            <a:xfrm>
              <a:off x="3602332" y="3405757"/>
              <a:ext cx="841280" cy="740979"/>
            </a:xfrm>
            <a:custGeom>
              <a:avLst/>
              <a:gdLst/>
              <a:ahLst/>
              <a:cxnLst/>
              <a:rect l="l" t="t" r="r" b="b"/>
              <a:pathLst>
                <a:path w="49503" h="43601" extrusionOk="0">
                  <a:moveTo>
                    <a:pt x="24595" y="0"/>
                  </a:moveTo>
                  <a:cubicBezTo>
                    <a:pt x="20589" y="0"/>
                    <a:pt x="16538" y="1102"/>
                    <a:pt x="12910" y="3422"/>
                  </a:cubicBezTo>
                  <a:cubicBezTo>
                    <a:pt x="4137" y="9026"/>
                    <a:pt x="568" y="20100"/>
                    <a:pt x="4304" y="29707"/>
                  </a:cubicBezTo>
                  <a:lnTo>
                    <a:pt x="4004" y="29874"/>
                  </a:lnTo>
                  <a:cubicBezTo>
                    <a:pt x="3739" y="29805"/>
                    <a:pt x="3466" y="29768"/>
                    <a:pt x="3194" y="29768"/>
                  </a:cubicBezTo>
                  <a:cubicBezTo>
                    <a:pt x="2677" y="29768"/>
                    <a:pt x="2161" y="29902"/>
                    <a:pt x="1702" y="30208"/>
                  </a:cubicBezTo>
                  <a:cubicBezTo>
                    <a:pt x="368" y="31041"/>
                    <a:pt x="1" y="32776"/>
                    <a:pt x="835" y="34110"/>
                  </a:cubicBezTo>
                  <a:lnTo>
                    <a:pt x="3370" y="38113"/>
                  </a:lnTo>
                  <a:cubicBezTo>
                    <a:pt x="3909" y="38977"/>
                    <a:pt x="4840" y="39449"/>
                    <a:pt x="5791" y="39449"/>
                  </a:cubicBezTo>
                  <a:cubicBezTo>
                    <a:pt x="6310" y="39449"/>
                    <a:pt x="6835" y="39308"/>
                    <a:pt x="7306" y="39014"/>
                  </a:cubicBezTo>
                  <a:cubicBezTo>
                    <a:pt x="8007" y="38547"/>
                    <a:pt x="8440" y="37846"/>
                    <a:pt x="8574" y="37046"/>
                  </a:cubicBezTo>
                  <a:lnTo>
                    <a:pt x="8874" y="36879"/>
                  </a:lnTo>
                  <a:cubicBezTo>
                    <a:pt x="13091" y="41294"/>
                    <a:pt x="18846" y="43601"/>
                    <a:pt x="24665" y="43601"/>
                  </a:cubicBezTo>
                  <a:cubicBezTo>
                    <a:pt x="28695" y="43601"/>
                    <a:pt x="32757" y="42494"/>
                    <a:pt x="36360" y="40215"/>
                  </a:cubicBezTo>
                  <a:cubicBezTo>
                    <a:pt x="46434" y="33843"/>
                    <a:pt x="49503" y="20367"/>
                    <a:pt x="43165" y="10260"/>
                  </a:cubicBezTo>
                  <a:lnTo>
                    <a:pt x="43165" y="10227"/>
                  </a:lnTo>
                  <a:cubicBezTo>
                    <a:pt x="43098" y="10193"/>
                    <a:pt x="43098" y="10160"/>
                    <a:pt x="43065" y="10093"/>
                  </a:cubicBezTo>
                  <a:cubicBezTo>
                    <a:pt x="38901" y="3590"/>
                    <a:pt x="31823" y="0"/>
                    <a:pt x="24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6"/>
            <p:cNvSpPr/>
            <p:nvPr/>
          </p:nvSpPr>
          <p:spPr>
            <a:xfrm>
              <a:off x="3652228" y="3912874"/>
              <a:ext cx="118486" cy="121902"/>
            </a:xfrm>
            <a:custGeom>
              <a:avLst/>
              <a:gdLst/>
              <a:ahLst/>
              <a:cxnLst/>
              <a:rect l="l" t="t" r="r" b="b"/>
              <a:pathLst>
                <a:path w="6972" h="7173" extrusionOk="0">
                  <a:moveTo>
                    <a:pt x="4070" y="1"/>
                  </a:moveTo>
                  <a:lnTo>
                    <a:pt x="0" y="2569"/>
                  </a:lnTo>
                  <a:lnTo>
                    <a:pt x="2902" y="7172"/>
                  </a:lnTo>
                  <a:lnTo>
                    <a:pt x="6972" y="4571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6"/>
            <p:cNvSpPr/>
            <p:nvPr/>
          </p:nvSpPr>
          <p:spPr>
            <a:xfrm>
              <a:off x="3677159" y="3432149"/>
              <a:ext cx="688788" cy="688788"/>
            </a:xfrm>
            <a:custGeom>
              <a:avLst/>
              <a:gdLst/>
              <a:ahLst/>
              <a:cxnLst/>
              <a:rect l="l" t="t" r="r" b="b"/>
              <a:pathLst>
                <a:path w="40530" h="40530" extrusionOk="0">
                  <a:moveTo>
                    <a:pt x="20282" y="1"/>
                  </a:moveTo>
                  <a:cubicBezTo>
                    <a:pt x="9074" y="1"/>
                    <a:pt x="1" y="9074"/>
                    <a:pt x="1" y="20282"/>
                  </a:cubicBezTo>
                  <a:cubicBezTo>
                    <a:pt x="1" y="31457"/>
                    <a:pt x="9074" y="40530"/>
                    <a:pt x="20282" y="40530"/>
                  </a:cubicBezTo>
                  <a:cubicBezTo>
                    <a:pt x="31457" y="40530"/>
                    <a:pt x="40530" y="31457"/>
                    <a:pt x="40530" y="20282"/>
                  </a:cubicBezTo>
                  <a:cubicBezTo>
                    <a:pt x="40530" y="9074"/>
                    <a:pt x="31457" y="1"/>
                    <a:pt x="20282" y="1"/>
                  </a:cubicBezTo>
                  <a:close/>
                </a:path>
              </a:pathLst>
            </a:custGeom>
            <a:solidFill>
              <a:srgbClr val="F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6"/>
            <p:cNvSpPr/>
            <p:nvPr/>
          </p:nvSpPr>
          <p:spPr>
            <a:xfrm>
              <a:off x="3628979" y="3432285"/>
              <a:ext cx="684829" cy="531623"/>
            </a:xfrm>
            <a:custGeom>
              <a:avLst/>
              <a:gdLst/>
              <a:ahLst/>
              <a:cxnLst/>
              <a:rect l="l" t="t" r="r" b="b"/>
              <a:pathLst>
                <a:path w="40297" h="31282" extrusionOk="0">
                  <a:moveTo>
                    <a:pt x="23054" y="1"/>
                  </a:moveTo>
                  <a:cubicBezTo>
                    <a:pt x="19344" y="1"/>
                    <a:pt x="15594" y="1022"/>
                    <a:pt x="12243" y="3162"/>
                  </a:cubicBezTo>
                  <a:cubicBezTo>
                    <a:pt x="2803" y="9166"/>
                    <a:pt x="1" y="21708"/>
                    <a:pt x="6005" y="31148"/>
                  </a:cubicBezTo>
                  <a:cubicBezTo>
                    <a:pt x="6038" y="31182"/>
                    <a:pt x="6038" y="31215"/>
                    <a:pt x="6105" y="31282"/>
                  </a:cubicBezTo>
                  <a:lnTo>
                    <a:pt x="40296" y="9533"/>
                  </a:lnTo>
                  <a:cubicBezTo>
                    <a:pt x="40263" y="9500"/>
                    <a:pt x="40263" y="9466"/>
                    <a:pt x="40196" y="9433"/>
                  </a:cubicBezTo>
                  <a:cubicBezTo>
                    <a:pt x="36331" y="3335"/>
                    <a:pt x="29757" y="1"/>
                    <a:pt x="23054" y="1"/>
                  </a:cubicBezTo>
                  <a:close/>
                </a:path>
              </a:pathLst>
            </a:custGeom>
            <a:solidFill>
              <a:srgbClr val="E25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6"/>
            <p:cNvSpPr/>
            <p:nvPr/>
          </p:nvSpPr>
          <p:spPr>
            <a:xfrm>
              <a:off x="3671500" y="3470812"/>
              <a:ext cx="700685" cy="611480"/>
            </a:xfrm>
            <a:custGeom>
              <a:avLst/>
              <a:gdLst/>
              <a:ahLst/>
              <a:cxnLst/>
              <a:rect l="l" t="t" r="r" b="b"/>
              <a:pathLst>
                <a:path w="41230" h="35981" extrusionOk="0">
                  <a:moveTo>
                    <a:pt x="20800" y="0"/>
                  </a:moveTo>
                  <a:cubicBezTo>
                    <a:pt x="17450" y="0"/>
                    <a:pt x="14051" y="926"/>
                    <a:pt x="11008" y="2863"/>
                  </a:cubicBezTo>
                  <a:cubicBezTo>
                    <a:pt x="2536" y="8233"/>
                    <a:pt x="0" y="19375"/>
                    <a:pt x="5304" y="27714"/>
                  </a:cubicBezTo>
                  <a:cubicBezTo>
                    <a:pt x="8717" y="33068"/>
                    <a:pt x="14503" y="35980"/>
                    <a:pt x="20447" y="35980"/>
                  </a:cubicBezTo>
                  <a:cubicBezTo>
                    <a:pt x="23799" y="35980"/>
                    <a:pt x="27200" y="35054"/>
                    <a:pt x="30255" y="33118"/>
                  </a:cubicBezTo>
                  <a:cubicBezTo>
                    <a:pt x="38695" y="27747"/>
                    <a:pt x="41230" y="16606"/>
                    <a:pt x="35926" y="8267"/>
                  </a:cubicBezTo>
                  <a:cubicBezTo>
                    <a:pt x="32535" y="2913"/>
                    <a:pt x="26743" y="0"/>
                    <a:pt x="20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6"/>
            <p:cNvSpPr/>
            <p:nvPr/>
          </p:nvSpPr>
          <p:spPr>
            <a:xfrm>
              <a:off x="3671500" y="3470132"/>
              <a:ext cx="611123" cy="472805"/>
            </a:xfrm>
            <a:custGeom>
              <a:avLst/>
              <a:gdLst/>
              <a:ahLst/>
              <a:cxnLst/>
              <a:rect l="l" t="t" r="r" b="b"/>
              <a:pathLst>
                <a:path w="35960" h="27821" extrusionOk="0">
                  <a:moveTo>
                    <a:pt x="20740" y="1"/>
                  </a:moveTo>
                  <a:cubicBezTo>
                    <a:pt x="17399" y="1"/>
                    <a:pt x="14010" y="926"/>
                    <a:pt x="10975" y="2869"/>
                  </a:cubicBezTo>
                  <a:cubicBezTo>
                    <a:pt x="2502" y="8240"/>
                    <a:pt x="0" y="19381"/>
                    <a:pt x="5304" y="27720"/>
                  </a:cubicBezTo>
                  <a:cubicBezTo>
                    <a:pt x="5338" y="27754"/>
                    <a:pt x="5338" y="27787"/>
                    <a:pt x="5371" y="27821"/>
                  </a:cubicBezTo>
                  <a:lnTo>
                    <a:pt x="35959" y="8407"/>
                  </a:lnTo>
                  <a:cubicBezTo>
                    <a:pt x="35926" y="8373"/>
                    <a:pt x="35926" y="8307"/>
                    <a:pt x="35859" y="8273"/>
                  </a:cubicBezTo>
                  <a:cubicBezTo>
                    <a:pt x="32484" y="2933"/>
                    <a:pt x="26689" y="1"/>
                    <a:pt x="20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6"/>
            <p:cNvSpPr/>
            <p:nvPr/>
          </p:nvSpPr>
          <p:spPr>
            <a:xfrm>
              <a:off x="3830229" y="3746208"/>
              <a:ext cx="210902" cy="155347"/>
            </a:xfrm>
            <a:custGeom>
              <a:avLst/>
              <a:gdLst/>
              <a:ahLst/>
              <a:cxnLst/>
              <a:rect l="l" t="t" r="r" b="b"/>
              <a:pathLst>
                <a:path w="12410" h="9141" extrusionOk="0">
                  <a:moveTo>
                    <a:pt x="10108" y="1"/>
                  </a:moveTo>
                  <a:lnTo>
                    <a:pt x="0" y="9140"/>
                  </a:lnTo>
                  <a:lnTo>
                    <a:pt x="12409" y="3570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6"/>
            <p:cNvSpPr/>
            <p:nvPr/>
          </p:nvSpPr>
          <p:spPr>
            <a:xfrm>
              <a:off x="4001992" y="3655508"/>
              <a:ext cx="213740" cy="151370"/>
            </a:xfrm>
            <a:custGeom>
              <a:avLst/>
              <a:gdLst/>
              <a:ahLst/>
              <a:cxnLst/>
              <a:rect l="l" t="t" r="r" b="b"/>
              <a:pathLst>
                <a:path w="12577" h="8907" extrusionOk="0">
                  <a:moveTo>
                    <a:pt x="12576" y="0"/>
                  </a:moveTo>
                  <a:lnTo>
                    <a:pt x="1" y="5338"/>
                  </a:lnTo>
                  <a:lnTo>
                    <a:pt x="2302" y="8907"/>
                  </a:lnTo>
                  <a:lnTo>
                    <a:pt x="12576" y="0"/>
                  </a:lnTo>
                  <a:close/>
                </a:path>
              </a:pathLst>
            </a:custGeom>
            <a:solidFill>
              <a:srgbClr val="01A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6"/>
            <p:cNvSpPr/>
            <p:nvPr/>
          </p:nvSpPr>
          <p:spPr>
            <a:xfrm>
              <a:off x="3831928" y="3746208"/>
              <a:ext cx="190492" cy="153648"/>
            </a:xfrm>
            <a:custGeom>
              <a:avLst/>
              <a:gdLst/>
              <a:ahLst/>
              <a:cxnLst/>
              <a:rect l="l" t="t" r="r" b="b"/>
              <a:pathLst>
                <a:path w="11209" h="9041" extrusionOk="0">
                  <a:moveTo>
                    <a:pt x="10008" y="1"/>
                  </a:moveTo>
                  <a:lnTo>
                    <a:pt x="0" y="9040"/>
                  </a:lnTo>
                  <a:lnTo>
                    <a:pt x="11208" y="1902"/>
                  </a:lnTo>
                  <a:lnTo>
                    <a:pt x="100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6"/>
            <p:cNvSpPr/>
            <p:nvPr/>
          </p:nvSpPr>
          <p:spPr>
            <a:xfrm>
              <a:off x="4001992" y="3656647"/>
              <a:ext cx="212041" cy="121885"/>
            </a:xfrm>
            <a:custGeom>
              <a:avLst/>
              <a:gdLst/>
              <a:ahLst/>
              <a:cxnLst/>
              <a:rect l="l" t="t" r="r" b="b"/>
              <a:pathLst>
                <a:path w="12477" h="7172" extrusionOk="0">
                  <a:moveTo>
                    <a:pt x="12476" y="0"/>
                  </a:moveTo>
                  <a:lnTo>
                    <a:pt x="1" y="5271"/>
                  </a:lnTo>
                  <a:lnTo>
                    <a:pt x="1201" y="7172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6"/>
            <p:cNvSpPr/>
            <p:nvPr/>
          </p:nvSpPr>
          <p:spPr>
            <a:xfrm>
              <a:off x="4004830" y="3761673"/>
              <a:ext cx="33462" cy="28483"/>
            </a:xfrm>
            <a:custGeom>
              <a:avLst/>
              <a:gdLst/>
              <a:ahLst/>
              <a:cxnLst/>
              <a:rect l="l" t="t" r="r" b="b"/>
              <a:pathLst>
                <a:path w="1969" h="1676" extrusionOk="0">
                  <a:moveTo>
                    <a:pt x="1008" y="1"/>
                  </a:moveTo>
                  <a:cubicBezTo>
                    <a:pt x="852" y="1"/>
                    <a:pt x="689" y="41"/>
                    <a:pt x="534" y="125"/>
                  </a:cubicBezTo>
                  <a:cubicBezTo>
                    <a:pt x="134" y="392"/>
                    <a:pt x="0" y="925"/>
                    <a:pt x="301" y="1292"/>
                  </a:cubicBezTo>
                  <a:cubicBezTo>
                    <a:pt x="455" y="1535"/>
                    <a:pt x="726" y="1675"/>
                    <a:pt x="1017" y="1675"/>
                  </a:cubicBezTo>
                  <a:cubicBezTo>
                    <a:pt x="1166" y="1675"/>
                    <a:pt x="1321" y="1638"/>
                    <a:pt x="1468" y="1559"/>
                  </a:cubicBezTo>
                  <a:cubicBezTo>
                    <a:pt x="1835" y="1292"/>
                    <a:pt x="1968" y="792"/>
                    <a:pt x="1702" y="392"/>
                  </a:cubicBezTo>
                  <a:cubicBezTo>
                    <a:pt x="1551" y="134"/>
                    <a:pt x="1290" y="1"/>
                    <a:pt x="10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6"/>
            <p:cNvSpPr/>
            <p:nvPr/>
          </p:nvSpPr>
          <p:spPr>
            <a:xfrm>
              <a:off x="3761061" y="3899278"/>
              <a:ext cx="53312" cy="52156"/>
            </a:xfrm>
            <a:custGeom>
              <a:avLst/>
              <a:gdLst/>
              <a:ahLst/>
              <a:cxnLst/>
              <a:rect l="l" t="t" r="r" b="b"/>
              <a:pathLst>
                <a:path w="3137" h="3069" extrusionOk="0">
                  <a:moveTo>
                    <a:pt x="2002" y="0"/>
                  </a:moveTo>
                  <a:lnTo>
                    <a:pt x="1" y="1301"/>
                  </a:lnTo>
                  <a:lnTo>
                    <a:pt x="234" y="1668"/>
                  </a:lnTo>
                  <a:lnTo>
                    <a:pt x="1202" y="1067"/>
                  </a:lnTo>
                  <a:cubicBezTo>
                    <a:pt x="1335" y="1001"/>
                    <a:pt x="1502" y="867"/>
                    <a:pt x="1735" y="701"/>
                  </a:cubicBezTo>
                  <a:lnTo>
                    <a:pt x="1735" y="701"/>
                  </a:lnTo>
                  <a:lnTo>
                    <a:pt x="768" y="2535"/>
                  </a:lnTo>
                  <a:lnTo>
                    <a:pt x="1135" y="3069"/>
                  </a:lnTo>
                  <a:lnTo>
                    <a:pt x="3136" y="1801"/>
                  </a:lnTo>
                  <a:lnTo>
                    <a:pt x="2870" y="1401"/>
                  </a:lnTo>
                  <a:lnTo>
                    <a:pt x="1902" y="2001"/>
                  </a:lnTo>
                  <a:cubicBezTo>
                    <a:pt x="1835" y="2035"/>
                    <a:pt x="1602" y="2168"/>
                    <a:pt x="1368" y="2368"/>
                  </a:cubicBezTo>
                  <a:lnTo>
                    <a:pt x="2336" y="534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6"/>
            <p:cNvSpPr/>
            <p:nvPr/>
          </p:nvSpPr>
          <p:spPr>
            <a:xfrm>
              <a:off x="4127837" y="3976365"/>
              <a:ext cx="56711" cy="60110"/>
            </a:xfrm>
            <a:custGeom>
              <a:avLst/>
              <a:gdLst/>
              <a:ahLst/>
              <a:cxnLst/>
              <a:rect l="l" t="t" r="r" b="b"/>
              <a:pathLst>
                <a:path w="3337" h="3537" extrusionOk="0">
                  <a:moveTo>
                    <a:pt x="2336" y="1"/>
                  </a:moveTo>
                  <a:lnTo>
                    <a:pt x="1" y="868"/>
                  </a:lnTo>
                  <a:lnTo>
                    <a:pt x="268" y="1302"/>
                  </a:lnTo>
                  <a:lnTo>
                    <a:pt x="1502" y="835"/>
                  </a:lnTo>
                  <a:cubicBezTo>
                    <a:pt x="1602" y="801"/>
                    <a:pt x="1669" y="768"/>
                    <a:pt x="1802" y="701"/>
                  </a:cubicBezTo>
                  <a:cubicBezTo>
                    <a:pt x="1936" y="668"/>
                    <a:pt x="2002" y="634"/>
                    <a:pt x="2102" y="601"/>
                  </a:cubicBezTo>
                  <a:lnTo>
                    <a:pt x="2102" y="601"/>
                  </a:lnTo>
                  <a:cubicBezTo>
                    <a:pt x="2002" y="634"/>
                    <a:pt x="1936" y="701"/>
                    <a:pt x="1836" y="801"/>
                  </a:cubicBezTo>
                  <a:lnTo>
                    <a:pt x="1635" y="1001"/>
                  </a:lnTo>
                  <a:lnTo>
                    <a:pt x="735" y="2002"/>
                  </a:lnTo>
                  <a:lnTo>
                    <a:pt x="968" y="2436"/>
                  </a:lnTo>
                  <a:lnTo>
                    <a:pt x="2269" y="2002"/>
                  </a:lnTo>
                  <a:cubicBezTo>
                    <a:pt x="2336" y="1969"/>
                    <a:pt x="2436" y="1935"/>
                    <a:pt x="2569" y="1869"/>
                  </a:cubicBezTo>
                  <a:cubicBezTo>
                    <a:pt x="2630" y="1849"/>
                    <a:pt x="2690" y="1828"/>
                    <a:pt x="2736" y="1808"/>
                  </a:cubicBezTo>
                  <a:lnTo>
                    <a:pt x="2736" y="1808"/>
                  </a:lnTo>
                  <a:cubicBezTo>
                    <a:pt x="2616" y="1889"/>
                    <a:pt x="2476" y="2029"/>
                    <a:pt x="2336" y="2169"/>
                  </a:cubicBezTo>
                  <a:lnTo>
                    <a:pt x="1435" y="3136"/>
                  </a:lnTo>
                  <a:lnTo>
                    <a:pt x="1669" y="3536"/>
                  </a:lnTo>
                  <a:lnTo>
                    <a:pt x="3337" y="1769"/>
                  </a:lnTo>
                  <a:lnTo>
                    <a:pt x="3070" y="1268"/>
                  </a:lnTo>
                  <a:lnTo>
                    <a:pt x="1836" y="1668"/>
                  </a:lnTo>
                  <a:cubicBezTo>
                    <a:pt x="1802" y="1668"/>
                    <a:pt x="1735" y="1702"/>
                    <a:pt x="1602" y="1769"/>
                  </a:cubicBezTo>
                  <a:cubicBezTo>
                    <a:pt x="1469" y="1802"/>
                    <a:pt x="1402" y="1835"/>
                    <a:pt x="1335" y="1869"/>
                  </a:cubicBezTo>
                  <a:lnTo>
                    <a:pt x="1569" y="1668"/>
                  </a:lnTo>
                  <a:lnTo>
                    <a:pt x="1769" y="1468"/>
                  </a:lnTo>
                  <a:lnTo>
                    <a:pt x="2636" y="501"/>
                  </a:lnTo>
                  <a:lnTo>
                    <a:pt x="23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6"/>
            <p:cNvSpPr/>
            <p:nvPr/>
          </p:nvSpPr>
          <p:spPr>
            <a:xfrm>
              <a:off x="3851761" y="3531924"/>
              <a:ext cx="46514" cy="41959"/>
            </a:xfrm>
            <a:custGeom>
              <a:avLst/>
              <a:gdLst/>
              <a:ahLst/>
              <a:cxnLst/>
              <a:rect l="l" t="t" r="r" b="b"/>
              <a:pathLst>
                <a:path w="2737" h="2469" extrusionOk="0">
                  <a:moveTo>
                    <a:pt x="2002" y="1"/>
                  </a:moveTo>
                  <a:lnTo>
                    <a:pt x="1635" y="267"/>
                  </a:lnTo>
                  <a:lnTo>
                    <a:pt x="2069" y="1001"/>
                  </a:lnTo>
                  <a:lnTo>
                    <a:pt x="1569" y="1335"/>
                  </a:lnTo>
                  <a:lnTo>
                    <a:pt x="1168" y="668"/>
                  </a:lnTo>
                  <a:lnTo>
                    <a:pt x="835" y="901"/>
                  </a:lnTo>
                  <a:lnTo>
                    <a:pt x="1235" y="1568"/>
                  </a:lnTo>
                  <a:lnTo>
                    <a:pt x="802" y="1835"/>
                  </a:lnTo>
                  <a:lnTo>
                    <a:pt x="335" y="1101"/>
                  </a:lnTo>
                  <a:lnTo>
                    <a:pt x="1" y="1302"/>
                  </a:lnTo>
                  <a:lnTo>
                    <a:pt x="735" y="2469"/>
                  </a:lnTo>
                  <a:lnTo>
                    <a:pt x="2736" y="1168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6"/>
            <p:cNvSpPr/>
            <p:nvPr/>
          </p:nvSpPr>
          <p:spPr>
            <a:xfrm>
              <a:off x="4227051" y="3613243"/>
              <a:ext cx="44798" cy="34686"/>
            </a:xfrm>
            <a:custGeom>
              <a:avLst/>
              <a:gdLst/>
              <a:ahLst/>
              <a:cxnLst/>
              <a:rect l="l" t="t" r="r" b="b"/>
              <a:pathLst>
                <a:path w="2636" h="2041" extrusionOk="0">
                  <a:moveTo>
                    <a:pt x="1718" y="0"/>
                  </a:moveTo>
                  <a:cubicBezTo>
                    <a:pt x="1587" y="0"/>
                    <a:pt x="1446" y="30"/>
                    <a:pt x="1335" y="119"/>
                  </a:cubicBezTo>
                  <a:cubicBezTo>
                    <a:pt x="1235" y="186"/>
                    <a:pt x="1135" y="319"/>
                    <a:pt x="1135" y="353"/>
                  </a:cubicBezTo>
                  <a:cubicBezTo>
                    <a:pt x="1068" y="486"/>
                    <a:pt x="1068" y="653"/>
                    <a:pt x="1101" y="886"/>
                  </a:cubicBezTo>
                  <a:cubicBezTo>
                    <a:pt x="1135" y="1120"/>
                    <a:pt x="1135" y="1220"/>
                    <a:pt x="1135" y="1287"/>
                  </a:cubicBezTo>
                  <a:cubicBezTo>
                    <a:pt x="1135" y="1320"/>
                    <a:pt x="1101" y="1353"/>
                    <a:pt x="1101" y="1387"/>
                  </a:cubicBezTo>
                  <a:cubicBezTo>
                    <a:pt x="1101" y="1453"/>
                    <a:pt x="1068" y="1453"/>
                    <a:pt x="1001" y="1487"/>
                  </a:cubicBezTo>
                  <a:cubicBezTo>
                    <a:pt x="934" y="1520"/>
                    <a:pt x="901" y="1520"/>
                    <a:pt x="801" y="1520"/>
                  </a:cubicBezTo>
                  <a:cubicBezTo>
                    <a:pt x="768" y="1487"/>
                    <a:pt x="668" y="1453"/>
                    <a:pt x="634" y="1353"/>
                  </a:cubicBezTo>
                  <a:cubicBezTo>
                    <a:pt x="567" y="1320"/>
                    <a:pt x="567" y="1220"/>
                    <a:pt x="501" y="1153"/>
                  </a:cubicBezTo>
                  <a:cubicBezTo>
                    <a:pt x="467" y="1053"/>
                    <a:pt x="467" y="953"/>
                    <a:pt x="434" y="820"/>
                  </a:cubicBezTo>
                  <a:lnTo>
                    <a:pt x="0" y="886"/>
                  </a:lnTo>
                  <a:cubicBezTo>
                    <a:pt x="0" y="1020"/>
                    <a:pt x="67" y="1153"/>
                    <a:pt x="100" y="1287"/>
                  </a:cubicBezTo>
                  <a:cubicBezTo>
                    <a:pt x="134" y="1387"/>
                    <a:pt x="167" y="1487"/>
                    <a:pt x="267" y="1620"/>
                  </a:cubicBezTo>
                  <a:cubicBezTo>
                    <a:pt x="401" y="1820"/>
                    <a:pt x="567" y="1987"/>
                    <a:pt x="734" y="2020"/>
                  </a:cubicBezTo>
                  <a:cubicBezTo>
                    <a:pt x="795" y="2033"/>
                    <a:pt x="861" y="2040"/>
                    <a:pt x="928" y="2040"/>
                  </a:cubicBezTo>
                  <a:cubicBezTo>
                    <a:pt x="1043" y="2040"/>
                    <a:pt x="1162" y="2017"/>
                    <a:pt x="1268" y="1954"/>
                  </a:cubicBezTo>
                  <a:cubicBezTo>
                    <a:pt x="1335" y="1887"/>
                    <a:pt x="1435" y="1820"/>
                    <a:pt x="1468" y="1720"/>
                  </a:cubicBezTo>
                  <a:cubicBezTo>
                    <a:pt x="1501" y="1654"/>
                    <a:pt x="1568" y="1553"/>
                    <a:pt x="1568" y="1487"/>
                  </a:cubicBezTo>
                  <a:cubicBezTo>
                    <a:pt x="1602" y="1387"/>
                    <a:pt x="1568" y="1287"/>
                    <a:pt x="1568" y="1120"/>
                  </a:cubicBezTo>
                  <a:cubicBezTo>
                    <a:pt x="1501" y="953"/>
                    <a:pt x="1501" y="820"/>
                    <a:pt x="1501" y="786"/>
                  </a:cubicBezTo>
                  <a:cubicBezTo>
                    <a:pt x="1501" y="686"/>
                    <a:pt x="1568" y="653"/>
                    <a:pt x="1568" y="619"/>
                  </a:cubicBezTo>
                  <a:cubicBezTo>
                    <a:pt x="1568" y="553"/>
                    <a:pt x="1602" y="553"/>
                    <a:pt x="1635" y="519"/>
                  </a:cubicBezTo>
                  <a:cubicBezTo>
                    <a:pt x="1706" y="496"/>
                    <a:pt x="1743" y="472"/>
                    <a:pt x="1782" y="472"/>
                  </a:cubicBezTo>
                  <a:cubicBezTo>
                    <a:pt x="1799" y="472"/>
                    <a:pt x="1815" y="476"/>
                    <a:pt x="1835" y="486"/>
                  </a:cubicBezTo>
                  <a:cubicBezTo>
                    <a:pt x="1935" y="486"/>
                    <a:pt x="2002" y="553"/>
                    <a:pt x="2069" y="653"/>
                  </a:cubicBezTo>
                  <a:cubicBezTo>
                    <a:pt x="2102" y="720"/>
                    <a:pt x="2135" y="820"/>
                    <a:pt x="2169" y="953"/>
                  </a:cubicBezTo>
                  <a:cubicBezTo>
                    <a:pt x="2235" y="1020"/>
                    <a:pt x="2235" y="1187"/>
                    <a:pt x="2269" y="1353"/>
                  </a:cubicBezTo>
                  <a:lnTo>
                    <a:pt x="2636" y="1120"/>
                  </a:lnTo>
                  <a:cubicBezTo>
                    <a:pt x="2602" y="886"/>
                    <a:pt x="2502" y="686"/>
                    <a:pt x="2402" y="486"/>
                  </a:cubicBezTo>
                  <a:cubicBezTo>
                    <a:pt x="2269" y="219"/>
                    <a:pt x="2069" y="119"/>
                    <a:pt x="1902" y="19"/>
                  </a:cubicBezTo>
                  <a:cubicBezTo>
                    <a:pt x="1846" y="8"/>
                    <a:pt x="1783" y="0"/>
                    <a:pt x="17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6"/>
            <p:cNvSpPr/>
            <p:nvPr/>
          </p:nvSpPr>
          <p:spPr>
            <a:xfrm>
              <a:off x="3632956" y="3937533"/>
              <a:ext cx="93555" cy="112402"/>
            </a:xfrm>
            <a:custGeom>
              <a:avLst/>
              <a:gdLst/>
              <a:ahLst/>
              <a:cxnLst/>
              <a:rect l="l" t="t" r="r" b="b"/>
              <a:pathLst>
                <a:path w="5505" h="6614" extrusionOk="0">
                  <a:moveTo>
                    <a:pt x="1498" y="1"/>
                  </a:moveTo>
                  <a:cubicBezTo>
                    <a:pt x="1252" y="1"/>
                    <a:pt x="998" y="72"/>
                    <a:pt x="767" y="217"/>
                  </a:cubicBezTo>
                  <a:cubicBezTo>
                    <a:pt x="167" y="584"/>
                    <a:pt x="0" y="1418"/>
                    <a:pt x="367" y="1985"/>
                  </a:cubicBezTo>
                  <a:lnTo>
                    <a:pt x="2902" y="5988"/>
                  </a:lnTo>
                  <a:cubicBezTo>
                    <a:pt x="3140" y="6399"/>
                    <a:pt x="3575" y="6614"/>
                    <a:pt x="4014" y="6614"/>
                  </a:cubicBezTo>
                  <a:cubicBezTo>
                    <a:pt x="4253" y="6614"/>
                    <a:pt x="4492" y="6551"/>
                    <a:pt x="4703" y="6422"/>
                  </a:cubicBezTo>
                  <a:cubicBezTo>
                    <a:pt x="5337" y="6055"/>
                    <a:pt x="5504" y="5221"/>
                    <a:pt x="5104" y="4621"/>
                  </a:cubicBezTo>
                  <a:lnTo>
                    <a:pt x="2569" y="618"/>
                  </a:lnTo>
                  <a:cubicBezTo>
                    <a:pt x="2335" y="215"/>
                    <a:pt x="1927" y="1"/>
                    <a:pt x="14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6"/>
            <p:cNvSpPr/>
            <p:nvPr/>
          </p:nvSpPr>
          <p:spPr>
            <a:xfrm>
              <a:off x="3742367" y="2071057"/>
              <a:ext cx="1660995" cy="1660995"/>
            </a:xfrm>
            <a:custGeom>
              <a:avLst/>
              <a:gdLst/>
              <a:ahLst/>
              <a:cxnLst/>
              <a:rect l="l" t="t" r="r" b="b"/>
              <a:pathLst>
                <a:path w="97737" h="97737" extrusionOk="0">
                  <a:moveTo>
                    <a:pt x="48868" y="0"/>
                  </a:moveTo>
                  <a:cubicBezTo>
                    <a:pt x="21882" y="0"/>
                    <a:pt x="0" y="21882"/>
                    <a:pt x="0" y="48868"/>
                  </a:cubicBezTo>
                  <a:cubicBezTo>
                    <a:pt x="0" y="75854"/>
                    <a:pt x="21882" y="97737"/>
                    <a:pt x="48868" y="97737"/>
                  </a:cubicBezTo>
                  <a:cubicBezTo>
                    <a:pt x="75854" y="97737"/>
                    <a:pt x="97736" y="75854"/>
                    <a:pt x="97736" y="48868"/>
                  </a:cubicBezTo>
                  <a:cubicBezTo>
                    <a:pt x="97736" y="21882"/>
                    <a:pt x="75854" y="0"/>
                    <a:pt x="48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6"/>
            <p:cNvSpPr/>
            <p:nvPr/>
          </p:nvSpPr>
          <p:spPr>
            <a:xfrm>
              <a:off x="3784309" y="2113000"/>
              <a:ext cx="1577670" cy="1577109"/>
            </a:xfrm>
            <a:custGeom>
              <a:avLst/>
              <a:gdLst/>
              <a:ahLst/>
              <a:cxnLst/>
              <a:rect l="l" t="t" r="r" b="b"/>
              <a:pathLst>
                <a:path w="92834" h="92801" extrusionOk="0">
                  <a:moveTo>
                    <a:pt x="46400" y="0"/>
                  </a:moveTo>
                  <a:cubicBezTo>
                    <a:pt x="20782" y="0"/>
                    <a:pt x="0" y="20749"/>
                    <a:pt x="0" y="46400"/>
                  </a:cubicBezTo>
                  <a:cubicBezTo>
                    <a:pt x="0" y="72019"/>
                    <a:pt x="20782" y="92800"/>
                    <a:pt x="46400" y="92800"/>
                  </a:cubicBezTo>
                  <a:cubicBezTo>
                    <a:pt x="72052" y="92800"/>
                    <a:pt x="92833" y="72019"/>
                    <a:pt x="92833" y="46400"/>
                  </a:cubicBezTo>
                  <a:cubicBezTo>
                    <a:pt x="92833" y="20749"/>
                    <a:pt x="72052" y="0"/>
                    <a:pt x="46400" y="0"/>
                  </a:cubicBezTo>
                  <a:close/>
                </a:path>
              </a:pathLst>
            </a:custGeom>
            <a:solidFill>
              <a:srgbClr val="36B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6"/>
            <p:cNvSpPr/>
            <p:nvPr/>
          </p:nvSpPr>
          <p:spPr>
            <a:xfrm>
              <a:off x="5178286" y="3315380"/>
              <a:ext cx="45936" cy="69168"/>
            </a:xfrm>
            <a:custGeom>
              <a:avLst/>
              <a:gdLst/>
              <a:ahLst/>
              <a:cxnLst/>
              <a:rect l="l" t="t" r="r" b="b"/>
              <a:pathLst>
                <a:path w="2703" h="4070" extrusionOk="0">
                  <a:moveTo>
                    <a:pt x="2669" y="0"/>
                  </a:moveTo>
                  <a:cubicBezTo>
                    <a:pt x="2536" y="67"/>
                    <a:pt x="2402" y="334"/>
                    <a:pt x="2236" y="701"/>
                  </a:cubicBezTo>
                  <a:cubicBezTo>
                    <a:pt x="2069" y="1068"/>
                    <a:pt x="2035" y="1234"/>
                    <a:pt x="1769" y="1601"/>
                  </a:cubicBezTo>
                  <a:cubicBezTo>
                    <a:pt x="1435" y="2068"/>
                    <a:pt x="1035" y="2435"/>
                    <a:pt x="735" y="2902"/>
                  </a:cubicBezTo>
                  <a:cubicBezTo>
                    <a:pt x="668" y="3002"/>
                    <a:pt x="668" y="3169"/>
                    <a:pt x="568" y="3269"/>
                  </a:cubicBezTo>
                  <a:cubicBezTo>
                    <a:pt x="401" y="3569"/>
                    <a:pt x="167" y="3769"/>
                    <a:pt x="1" y="4036"/>
                  </a:cubicBezTo>
                  <a:lnTo>
                    <a:pt x="1" y="4070"/>
                  </a:lnTo>
                  <a:cubicBezTo>
                    <a:pt x="3" y="4070"/>
                    <a:pt x="5" y="4070"/>
                    <a:pt x="8" y="4070"/>
                  </a:cubicBezTo>
                  <a:cubicBezTo>
                    <a:pt x="42" y="4070"/>
                    <a:pt x="123" y="4041"/>
                    <a:pt x="868" y="3202"/>
                  </a:cubicBezTo>
                  <a:cubicBezTo>
                    <a:pt x="868" y="3169"/>
                    <a:pt x="1869" y="2035"/>
                    <a:pt x="1869" y="2035"/>
                  </a:cubicBezTo>
                  <a:cubicBezTo>
                    <a:pt x="1969" y="1901"/>
                    <a:pt x="2136" y="1735"/>
                    <a:pt x="2336" y="1401"/>
                  </a:cubicBezTo>
                  <a:cubicBezTo>
                    <a:pt x="2369" y="1368"/>
                    <a:pt x="2369" y="1334"/>
                    <a:pt x="2402" y="1334"/>
                  </a:cubicBezTo>
                  <a:lnTo>
                    <a:pt x="2402" y="1268"/>
                  </a:lnTo>
                  <a:cubicBezTo>
                    <a:pt x="2302" y="1334"/>
                    <a:pt x="2236" y="1401"/>
                    <a:pt x="2169" y="1501"/>
                  </a:cubicBezTo>
                  <a:lnTo>
                    <a:pt x="2136" y="1501"/>
                  </a:lnTo>
                  <a:cubicBezTo>
                    <a:pt x="2136" y="1468"/>
                    <a:pt x="2302" y="901"/>
                    <a:pt x="2502" y="500"/>
                  </a:cubicBezTo>
                  <a:cubicBezTo>
                    <a:pt x="2703" y="134"/>
                    <a:pt x="2703" y="67"/>
                    <a:pt x="2703" y="0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6"/>
            <p:cNvSpPr/>
            <p:nvPr/>
          </p:nvSpPr>
          <p:spPr>
            <a:xfrm>
              <a:off x="5195858" y="3017755"/>
              <a:ext cx="19867" cy="19782"/>
            </a:xfrm>
            <a:custGeom>
              <a:avLst/>
              <a:gdLst/>
              <a:ahLst/>
              <a:cxnLst/>
              <a:rect l="l" t="t" r="r" b="b"/>
              <a:pathLst>
                <a:path w="1169" h="1164" extrusionOk="0">
                  <a:moveTo>
                    <a:pt x="1035" y="1"/>
                  </a:moveTo>
                  <a:cubicBezTo>
                    <a:pt x="1001" y="34"/>
                    <a:pt x="968" y="101"/>
                    <a:pt x="801" y="201"/>
                  </a:cubicBezTo>
                  <a:lnTo>
                    <a:pt x="301" y="434"/>
                  </a:lnTo>
                  <a:cubicBezTo>
                    <a:pt x="301" y="501"/>
                    <a:pt x="234" y="501"/>
                    <a:pt x="234" y="501"/>
                  </a:cubicBezTo>
                  <a:lnTo>
                    <a:pt x="168" y="568"/>
                  </a:lnTo>
                  <a:cubicBezTo>
                    <a:pt x="34" y="701"/>
                    <a:pt x="1" y="901"/>
                    <a:pt x="101" y="1001"/>
                  </a:cubicBezTo>
                  <a:cubicBezTo>
                    <a:pt x="183" y="1095"/>
                    <a:pt x="330" y="1164"/>
                    <a:pt x="489" y="1164"/>
                  </a:cubicBezTo>
                  <a:cubicBezTo>
                    <a:pt x="786" y="1164"/>
                    <a:pt x="1125" y="926"/>
                    <a:pt x="1168" y="167"/>
                  </a:cubicBezTo>
                  <a:lnTo>
                    <a:pt x="1168" y="34"/>
                  </a:lnTo>
                  <a:cubicBezTo>
                    <a:pt x="1135" y="34"/>
                    <a:pt x="1135" y="1"/>
                    <a:pt x="1102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6"/>
            <p:cNvSpPr/>
            <p:nvPr/>
          </p:nvSpPr>
          <p:spPr>
            <a:xfrm>
              <a:off x="5057540" y="3000590"/>
              <a:ext cx="151948" cy="92246"/>
            </a:xfrm>
            <a:custGeom>
              <a:avLst/>
              <a:gdLst/>
              <a:ahLst/>
              <a:cxnLst/>
              <a:rect l="l" t="t" r="r" b="b"/>
              <a:pathLst>
                <a:path w="8941" h="5428" extrusionOk="0">
                  <a:moveTo>
                    <a:pt x="599" y="1"/>
                  </a:moveTo>
                  <a:cubicBezTo>
                    <a:pt x="548" y="1"/>
                    <a:pt x="493" y="4"/>
                    <a:pt x="434" y="10"/>
                  </a:cubicBezTo>
                  <a:cubicBezTo>
                    <a:pt x="167" y="77"/>
                    <a:pt x="1" y="510"/>
                    <a:pt x="67" y="977"/>
                  </a:cubicBezTo>
                  <a:cubicBezTo>
                    <a:pt x="101" y="1077"/>
                    <a:pt x="134" y="1244"/>
                    <a:pt x="167" y="1344"/>
                  </a:cubicBezTo>
                  <a:cubicBezTo>
                    <a:pt x="267" y="1511"/>
                    <a:pt x="501" y="1511"/>
                    <a:pt x="601" y="1711"/>
                  </a:cubicBezTo>
                  <a:cubicBezTo>
                    <a:pt x="668" y="1911"/>
                    <a:pt x="634" y="2178"/>
                    <a:pt x="768" y="2345"/>
                  </a:cubicBezTo>
                  <a:cubicBezTo>
                    <a:pt x="935" y="2545"/>
                    <a:pt x="1335" y="2545"/>
                    <a:pt x="1668" y="2545"/>
                  </a:cubicBezTo>
                  <a:cubicBezTo>
                    <a:pt x="2102" y="2545"/>
                    <a:pt x="2269" y="2578"/>
                    <a:pt x="2436" y="2678"/>
                  </a:cubicBezTo>
                  <a:lnTo>
                    <a:pt x="3236" y="3179"/>
                  </a:lnTo>
                  <a:cubicBezTo>
                    <a:pt x="3303" y="3212"/>
                    <a:pt x="3336" y="3312"/>
                    <a:pt x="3436" y="3446"/>
                  </a:cubicBezTo>
                  <a:cubicBezTo>
                    <a:pt x="3737" y="4046"/>
                    <a:pt x="3503" y="4346"/>
                    <a:pt x="3403" y="4513"/>
                  </a:cubicBezTo>
                  <a:cubicBezTo>
                    <a:pt x="3236" y="4713"/>
                    <a:pt x="2936" y="5080"/>
                    <a:pt x="3103" y="5347"/>
                  </a:cubicBezTo>
                  <a:cubicBezTo>
                    <a:pt x="3136" y="5380"/>
                    <a:pt x="3170" y="5414"/>
                    <a:pt x="3236" y="5414"/>
                  </a:cubicBezTo>
                  <a:cubicBezTo>
                    <a:pt x="3270" y="5414"/>
                    <a:pt x="3270" y="5414"/>
                    <a:pt x="3970" y="4947"/>
                  </a:cubicBezTo>
                  <a:cubicBezTo>
                    <a:pt x="4033" y="4911"/>
                    <a:pt x="4090" y="4895"/>
                    <a:pt x="4142" y="4895"/>
                  </a:cubicBezTo>
                  <a:cubicBezTo>
                    <a:pt x="4452" y="4895"/>
                    <a:pt x="4610" y="5428"/>
                    <a:pt x="4968" y="5428"/>
                  </a:cubicBezTo>
                  <a:cubicBezTo>
                    <a:pt x="5001" y="5428"/>
                    <a:pt x="5035" y="5423"/>
                    <a:pt x="5071" y="5414"/>
                  </a:cubicBezTo>
                  <a:cubicBezTo>
                    <a:pt x="5738" y="5247"/>
                    <a:pt x="5738" y="5247"/>
                    <a:pt x="6005" y="4513"/>
                  </a:cubicBezTo>
                  <a:cubicBezTo>
                    <a:pt x="6204" y="4016"/>
                    <a:pt x="6399" y="3834"/>
                    <a:pt x="6581" y="3834"/>
                  </a:cubicBezTo>
                  <a:cubicBezTo>
                    <a:pt x="6948" y="3834"/>
                    <a:pt x="7261" y="4578"/>
                    <a:pt x="7439" y="4980"/>
                  </a:cubicBezTo>
                  <a:cubicBezTo>
                    <a:pt x="7473" y="5047"/>
                    <a:pt x="7573" y="5214"/>
                    <a:pt x="7739" y="5247"/>
                  </a:cubicBezTo>
                  <a:cubicBezTo>
                    <a:pt x="7780" y="5260"/>
                    <a:pt x="7818" y="5266"/>
                    <a:pt x="7856" y="5266"/>
                  </a:cubicBezTo>
                  <a:cubicBezTo>
                    <a:pt x="8006" y="5266"/>
                    <a:pt x="8140" y="5180"/>
                    <a:pt x="8273" y="5180"/>
                  </a:cubicBezTo>
                  <a:cubicBezTo>
                    <a:pt x="8407" y="5180"/>
                    <a:pt x="8440" y="5314"/>
                    <a:pt x="8573" y="5314"/>
                  </a:cubicBezTo>
                  <a:lnTo>
                    <a:pt x="8640" y="5314"/>
                  </a:lnTo>
                  <a:cubicBezTo>
                    <a:pt x="8640" y="5314"/>
                    <a:pt x="8673" y="5214"/>
                    <a:pt x="8740" y="5180"/>
                  </a:cubicBezTo>
                  <a:cubicBezTo>
                    <a:pt x="8940" y="4647"/>
                    <a:pt x="8307" y="4180"/>
                    <a:pt x="8106" y="4013"/>
                  </a:cubicBezTo>
                  <a:cubicBezTo>
                    <a:pt x="8006" y="3646"/>
                    <a:pt x="7606" y="3479"/>
                    <a:pt x="7606" y="3045"/>
                  </a:cubicBezTo>
                  <a:cubicBezTo>
                    <a:pt x="7606" y="2745"/>
                    <a:pt x="7973" y="2578"/>
                    <a:pt x="7806" y="2245"/>
                  </a:cubicBezTo>
                  <a:cubicBezTo>
                    <a:pt x="7673" y="1978"/>
                    <a:pt x="7306" y="2078"/>
                    <a:pt x="7139" y="1845"/>
                  </a:cubicBezTo>
                  <a:cubicBezTo>
                    <a:pt x="7072" y="1644"/>
                    <a:pt x="7006" y="1378"/>
                    <a:pt x="6839" y="1211"/>
                  </a:cubicBezTo>
                  <a:cubicBezTo>
                    <a:pt x="6805" y="1177"/>
                    <a:pt x="6739" y="1144"/>
                    <a:pt x="6672" y="1077"/>
                  </a:cubicBezTo>
                  <a:lnTo>
                    <a:pt x="4771" y="577"/>
                  </a:lnTo>
                  <a:cubicBezTo>
                    <a:pt x="4637" y="560"/>
                    <a:pt x="4521" y="560"/>
                    <a:pt x="4412" y="560"/>
                  </a:cubicBezTo>
                  <a:cubicBezTo>
                    <a:pt x="4304" y="560"/>
                    <a:pt x="4204" y="560"/>
                    <a:pt x="4104" y="544"/>
                  </a:cubicBezTo>
                  <a:cubicBezTo>
                    <a:pt x="3878" y="487"/>
                    <a:pt x="3724" y="288"/>
                    <a:pt x="3521" y="288"/>
                  </a:cubicBezTo>
                  <a:cubicBezTo>
                    <a:pt x="3483" y="288"/>
                    <a:pt x="3444" y="295"/>
                    <a:pt x="3403" y="310"/>
                  </a:cubicBezTo>
                  <a:cubicBezTo>
                    <a:pt x="3270" y="343"/>
                    <a:pt x="2836" y="510"/>
                    <a:pt x="2469" y="1211"/>
                  </a:cubicBezTo>
                  <a:cubicBezTo>
                    <a:pt x="2263" y="1654"/>
                    <a:pt x="2088" y="1808"/>
                    <a:pt x="1946" y="1808"/>
                  </a:cubicBezTo>
                  <a:cubicBezTo>
                    <a:pt x="1627" y="1808"/>
                    <a:pt x="1468" y="1044"/>
                    <a:pt x="1468" y="1044"/>
                  </a:cubicBezTo>
                  <a:cubicBezTo>
                    <a:pt x="1437" y="699"/>
                    <a:pt x="1406" y="1"/>
                    <a:pt x="599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6"/>
            <p:cNvSpPr/>
            <p:nvPr/>
          </p:nvSpPr>
          <p:spPr>
            <a:xfrm>
              <a:off x="4902210" y="2535892"/>
              <a:ext cx="65208" cy="111127"/>
            </a:xfrm>
            <a:custGeom>
              <a:avLst/>
              <a:gdLst/>
              <a:ahLst/>
              <a:cxnLst/>
              <a:rect l="l" t="t" r="r" b="b"/>
              <a:pathLst>
                <a:path w="3837" h="6539" extrusionOk="0">
                  <a:moveTo>
                    <a:pt x="901" y="1"/>
                  </a:moveTo>
                  <a:cubicBezTo>
                    <a:pt x="901" y="234"/>
                    <a:pt x="935" y="368"/>
                    <a:pt x="1302" y="735"/>
                  </a:cubicBezTo>
                  <a:cubicBezTo>
                    <a:pt x="1602" y="1035"/>
                    <a:pt x="1969" y="1369"/>
                    <a:pt x="2002" y="2136"/>
                  </a:cubicBezTo>
                  <a:cubicBezTo>
                    <a:pt x="2002" y="2369"/>
                    <a:pt x="2002" y="2369"/>
                    <a:pt x="1735" y="2636"/>
                  </a:cubicBezTo>
                  <a:cubicBezTo>
                    <a:pt x="1435" y="2836"/>
                    <a:pt x="1735" y="3137"/>
                    <a:pt x="1635" y="3370"/>
                  </a:cubicBezTo>
                  <a:cubicBezTo>
                    <a:pt x="1635" y="3470"/>
                    <a:pt x="1569" y="3503"/>
                    <a:pt x="1468" y="3537"/>
                  </a:cubicBezTo>
                  <a:cubicBezTo>
                    <a:pt x="1168" y="3670"/>
                    <a:pt x="801" y="3570"/>
                    <a:pt x="601" y="3870"/>
                  </a:cubicBezTo>
                  <a:cubicBezTo>
                    <a:pt x="568" y="3904"/>
                    <a:pt x="1" y="5138"/>
                    <a:pt x="101" y="5405"/>
                  </a:cubicBezTo>
                  <a:cubicBezTo>
                    <a:pt x="101" y="5505"/>
                    <a:pt x="1102" y="6539"/>
                    <a:pt x="1435" y="6539"/>
                  </a:cubicBezTo>
                  <a:cubicBezTo>
                    <a:pt x="1569" y="6539"/>
                    <a:pt x="1602" y="6339"/>
                    <a:pt x="1468" y="6005"/>
                  </a:cubicBezTo>
                  <a:cubicBezTo>
                    <a:pt x="1302" y="5572"/>
                    <a:pt x="1335" y="5538"/>
                    <a:pt x="1402" y="5371"/>
                  </a:cubicBezTo>
                  <a:lnTo>
                    <a:pt x="1402" y="5371"/>
                  </a:lnTo>
                  <a:cubicBezTo>
                    <a:pt x="1437" y="5377"/>
                    <a:pt x="1468" y="5380"/>
                    <a:pt x="1496" y="5380"/>
                  </a:cubicBezTo>
                  <a:cubicBezTo>
                    <a:pt x="1627" y="5380"/>
                    <a:pt x="1686" y="5320"/>
                    <a:pt x="1769" y="5238"/>
                  </a:cubicBezTo>
                  <a:cubicBezTo>
                    <a:pt x="1902" y="5071"/>
                    <a:pt x="1902" y="4871"/>
                    <a:pt x="2002" y="4704"/>
                  </a:cubicBezTo>
                  <a:cubicBezTo>
                    <a:pt x="2054" y="4644"/>
                    <a:pt x="2109" y="4624"/>
                    <a:pt x="2167" y="4624"/>
                  </a:cubicBezTo>
                  <a:cubicBezTo>
                    <a:pt x="2290" y="4624"/>
                    <a:pt x="2423" y="4716"/>
                    <a:pt x="2544" y="4716"/>
                  </a:cubicBezTo>
                  <a:cubicBezTo>
                    <a:pt x="2588" y="4716"/>
                    <a:pt x="2630" y="4704"/>
                    <a:pt x="2669" y="4671"/>
                  </a:cubicBezTo>
                  <a:lnTo>
                    <a:pt x="2736" y="4638"/>
                  </a:lnTo>
                  <a:cubicBezTo>
                    <a:pt x="2903" y="4471"/>
                    <a:pt x="2703" y="4204"/>
                    <a:pt x="2869" y="4004"/>
                  </a:cubicBezTo>
                  <a:cubicBezTo>
                    <a:pt x="3103" y="3704"/>
                    <a:pt x="3603" y="3737"/>
                    <a:pt x="3770" y="3370"/>
                  </a:cubicBezTo>
                  <a:cubicBezTo>
                    <a:pt x="3770" y="3337"/>
                    <a:pt x="3770" y="3237"/>
                    <a:pt x="3837" y="3237"/>
                  </a:cubicBezTo>
                  <a:cubicBezTo>
                    <a:pt x="3503" y="2703"/>
                    <a:pt x="3103" y="2236"/>
                    <a:pt x="2769" y="1736"/>
                  </a:cubicBezTo>
                  <a:cubicBezTo>
                    <a:pt x="2669" y="1635"/>
                    <a:pt x="2636" y="1502"/>
                    <a:pt x="2603" y="1335"/>
                  </a:cubicBezTo>
                  <a:cubicBezTo>
                    <a:pt x="2569" y="1202"/>
                    <a:pt x="2469" y="1002"/>
                    <a:pt x="2302" y="802"/>
                  </a:cubicBezTo>
                  <a:cubicBezTo>
                    <a:pt x="2069" y="501"/>
                    <a:pt x="1569" y="34"/>
                    <a:pt x="901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6"/>
            <p:cNvSpPr/>
            <p:nvPr/>
          </p:nvSpPr>
          <p:spPr>
            <a:xfrm>
              <a:off x="4886915" y="2498487"/>
              <a:ext cx="39699" cy="34601"/>
            </a:xfrm>
            <a:custGeom>
              <a:avLst/>
              <a:gdLst/>
              <a:ahLst/>
              <a:cxnLst/>
              <a:rect l="l" t="t" r="r" b="b"/>
              <a:pathLst>
                <a:path w="2336" h="2036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100"/>
                    <a:pt x="167" y="267"/>
                    <a:pt x="200" y="301"/>
                  </a:cubicBezTo>
                  <a:cubicBezTo>
                    <a:pt x="400" y="534"/>
                    <a:pt x="601" y="701"/>
                    <a:pt x="667" y="934"/>
                  </a:cubicBezTo>
                  <a:cubicBezTo>
                    <a:pt x="734" y="1135"/>
                    <a:pt x="634" y="1401"/>
                    <a:pt x="801" y="1602"/>
                  </a:cubicBezTo>
                  <a:cubicBezTo>
                    <a:pt x="801" y="1602"/>
                    <a:pt x="1068" y="1935"/>
                    <a:pt x="1535" y="2035"/>
                  </a:cubicBezTo>
                  <a:cubicBezTo>
                    <a:pt x="1501" y="1902"/>
                    <a:pt x="1501" y="1902"/>
                    <a:pt x="1434" y="1735"/>
                  </a:cubicBezTo>
                  <a:cubicBezTo>
                    <a:pt x="1368" y="1668"/>
                    <a:pt x="1334" y="1568"/>
                    <a:pt x="1368" y="1501"/>
                  </a:cubicBezTo>
                  <a:cubicBezTo>
                    <a:pt x="1399" y="1439"/>
                    <a:pt x="1437" y="1413"/>
                    <a:pt x="1499" y="1413"/>
                  </a:cubicBezTo>
                  <a:cubicBezTo>
                    <a:pt x="1571" y="1413"/>
                    <a:pt x="1674" y="1448"/>
                    <a:pt x="1835" y="1501"/>
                  </a:cubicBezTo>
                  <a:cubicBezTo>
                    <a:pt x="1905" y="1530"/>
                    <a:pt x="1958" y="1540"/>
                    <a:pt x="2000" y="1540"/>
                  </a:cubicBezTo>
                  <a:cubicBezTo>
                    <a:pt x="2058" y="1540"/>
                    <a:pt x="2096" y="1521"/>
                    <a:pt x="2135" y="1501"/>
                  </a:cubicBezTo>
                  <a:cubicBezTo>
                    <a:pt x="2268" y="1301"/>
                    <a:pt x="2168" y="1168"/>
                    <a:pt x="2202" y="1034"/>
                  </a:cubicBezTo>
                  <a:cubicBezTo>
                    <a:pt x="2268" y="934"/>
                    <a:pt x="2302" y="934"/>
                    <a:pt x="2335" y="868"/>
                  </a:cubicBezTo>
                  <a:lnTo>
                    <a:pt x="2335" y="834"/>
                  </a:lnTo>
                  <a:cubicBezTo>
                    <a:pt x="2335" y="734"/>
                    <a:pt x="2135" y="534"/>
                    <a:pt x="1901" y="401"/>
                  </a:cubicBezTo>
                  <a:cubicBezTo>
                    <a:pt x="1815" y="376"/>
                    <a:pt x="1734" y="370"/>
                    <a:pt x="1651" y="370"/>
                  </a:cubicBezTo>
                  <a:cubicBezTo>
                    <a:pt x="1561" y="370"/>
                    <a:pt x="1471" y="377"/>
                    <a:pt x="1373" y="377"/>
                  </a:cubicBezTo>
                  <a:cubicBezTo>
                    <a:pt x="1318" y="377"/>
                    <a:pt x="1261" y="375"/>
                    <a:pt x="1201" y="367"/>
                  </a:cubicBezTo>
                  <a:cubicBezTo>
                    <a:pt x="834" y="267"/>
                    <a:pt x="500" y="67"/>
                    <a:pt x="134" y="0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6"/>
            <p:cNvSpPr/>
            <p:nvPr/>
          </p:nvSpPr>
          <p:spPr>
            <a:xfrm>
              <a:off x="5039406" y="3142325"/>
              <a:ext cx="8514" cy="6985"/>
            </a:xfrm>
            <a:custGeom>
              <a:avLst/>
              <a:gdLst/>
              <a:ahLst/>
              <a:cxnLst/>
              <a:rect l="l" t="t" r="r" b="b"/>
              <a:pathLst>
                <a:path w="501" h="411" extrusionOk="0">
                  <a:moveTo>
                    <a:pt x="363" y="1"/>
                  </a:moveTo>
                  <a:cubicBezTo>
                    <a:pt x="344" y="1"/>
                    <a:pt x="323" y="3"/>
                    <a:pt x="300" y="9"/>
                  </a:cubicBezTo>
                  <a:cubicBezTo>
                    <a:pt x="167" y="9"/>
                    <a:pt x="134" y="76"/>
                    <a:pt x="67" y="109"/>
                  </a:cubicBezTo>
                  <a:cubicBezTo>
                    <a:pt x="34" y="209"/>
                    <a:pt x="0" y="243"/>
                    <a:pt x="34" y="343"/>
                  </a:cubicBezTo>
                  <a:cubicBezTo>
                    <a:pt x="68" y="389"/>
                    <a:pt x="126" y="411"/>
                    <a:pt x="190" y="411"/>
                  </a:cubicBezTo>
                  <a:cubicBezTo>
                    <a:pt x="312" y="411"/>
                    <a:pt x="457" y="329"/>
                    <a:pt x="501" y="176"/>
                  </a:cubicBezTo>
                  <a:cubicBezTo>
                    <a:pt x="501" y="65"/>
                    <a:pt x="455" y="1"/>
                    <a:pt x="363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6"/>
            <p:cNvSpPr/>
            <p:nvPr/>
          </p:nvSpPr>
          <p:spPr>
            <a:xfrm>
              <a:off x="4864227" y="2475816"/>
              <a:ext cx="14190" cy="13052"/>
            </a:xfrm>
            <a:custGeom>
              <a:avLst/>
              <a:gdLst/>
              <a:ahLst/>
              <a:cxnLst/>
              <a:rect l="l" t="t" r="r" b="b"/>
              <a:pathLst>
                <a:path w="835" h="768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400"/>
                    <a:pt x="535" y="701"/>
                    <a:pt x="801" y="767"/>
                  </a:cubicBezTo>
                  <a:cubicBezTo>
                    <a:pt x="801" y="734"/>
                    <a:pt x="835" y="667"/>
                    <a:pt x="801" y="534"/>
                  </a:cubicBezTo>
                  <a:cubicBezTo>
                    <a:pt x="701" y="267"/>
                    <a:pt x="301" y="100"/>
                    <a:pt x="1" y="0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6"/>
            <p:cNvSpPr/>
            <p:nvPr/>
          </p:nvSpPr>
          <p:spPr>
            <a:xfrm>
              <a:off x="4974215" y="3115575"/>
              <a:ext cx="35773" cy="28619"/>
            </a:xfrm>
            <a:custGeom>
              <a:avLst/>
              <a:gdLst/>
              <a:ahLst/>
              <a:cxnLst/>
              <a:rect l="l" t="t" r="r" b="b"/>
              <a:pathLst>
                <a:path w="2105" h="1684" extrusionOk="0">
                  <a:moveTo>
                    <a:pt x="1858" y="1"/>
                  </a:moveTo>
                  <a:cubicBezTo>
                    <a:pt x="1820" y="1"/>
                    <a:pt x="1779" y="4"/>
                    <a:pt x="1735" y="15"/>
                  </a:cubicBezTo>
                  <a:cubicBezTo>
                    <a:pt x="1635" y="15"/>
                    <a:pt x="1501" y="82"/>
                    <a:pt x="1301" y="249"/>
                  </a:cubicBezTo>
                  <a:cubicBezTo>
                    <a:pt x="1234" y="282"/>
                    <a:pt x="1234" y="282"/>
                    <a:pt x="801" y="683"/>
                  </a:cubicBezTo>
                  <a:lnTo>
                    <a:pt x="300" y="1083"/>
                  </a:lnTo>
                  <a:lnTo>
                    <a:pt x="234" y="1116"/>
                  </a:lnTo>
                  <a:cubicBezTo>
                    <a:pt x="33" y="1283"/>
                    <a:pt x="0" y="1483"/>
                    <a:pt x="0" y="1583"/>
                  </a:cubicBezTo>
                  <a:cubicBezTo>
                    <a:pt x="33" y="1617"/>
                    <a:pt x="67" y="1617"/>
                    <a:pt x="134" y="1683"/>
                  </a:cubicBezTo>
                  <a:cubicBezTo>
                    <a:pt x="234" y="1650"/>
                    <a:pt x="334" y="1617"/>
                    <a:pt x="534" y="1450"/>
                  </a:cubicBezTo>
                  <a:cubicBezTo>
                    <a:pt x="734" y="1283"/>
                    <a:pt x="901" y="1016"/>
                    <a:pt x="1134" y="849"/>
                  </a:cubicBezTo>
                  <a:cubicBezTo>
                    <a:pt x="1368" y="649"/>
                    <a:pt x="1668" y="582"/>
                    <a:pt x="1868" y="382"/>
                  </a:cubicBezTo>
                  <a:cubicBezTo>
                    <a:pt x="1901" y="316"/>
                    <a:pt x="2002" y="249"/>
                    <a:pt x="2068" y="82"/>
                  </a:cubicBezTo>
                  <a:cubicBezTo>
                    <a:pt x="2068" y="33"/>
                    <a:pt x="2104" y="2"/>
                    <a:pt x="2097" y="2"/>
                  </a:cubicBezTo>
                  <a:lnTo>
                    <a:pt x="2097" y="2"/>
                  </a:lnTo>
                  <a:cubicBezTo>
                    <a:pt x="2094" y="2"/>
                    <a:pt x="2086" y="6"/>
                    <a:pt x="2068" y="15"/>
                  </a:cubicBezTo>
                  <a:cubicBezTo>
                    <a:pt x="2002" y="15"/>
                    <a:pt x="1935" y="1"/>
                    <a:pt x="1858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6"/>
            <p:cNvSpPr/>
            <p:nvPr/>
          </p:nvSpPr>
          <p:spPr>
            <a:xfrm>
              <a:off x="4938493" y="3004159"/>
              <a:ext cx="45375" cy="16451"/>
            </a:xfrm>
            <a:custGeom>
              <a:avLst/>
              <a:gdLst/>
              <a:ahLst/>
              <a:cxnLst/>
              <a:rect l="l" t="t" r="r" b="b"/>
              <a:pathLst>
                <a:path w="2670" h="968" extrusionOk="0">
                  <a:moveTo>
                    <a:pt x="2436" y="0"/>
                  </a:moveTo>
                  <a:cubicBezTo>
                    <a:pt x="2102" y="33"/>
                    <a:pt x="1802" y="167"/>
                    <a:pt x="1502" y="200"/>
                  </a:cubicBezTo>
                  <a:cubicBezTo>
                    <a:pt x="1288" y="200"/>
                    <a:pt x="1075" y="157"/>
                    <a:pt x="844" y="157"/>
                  </a:cubicBezTo>
                  <a:cubicBezTo>
                    <a:pt x="787" y="157"/>
                    <a:pt x="728" y="160"/>
                    <a:pt x="668" y="167"/>
                  </a:cubicBezTo>
                  <a:cubicBezTo>
                    <a:pt x="468" y="200"/>
                    <a:pt x="67" y="467"/>
                    <a:pt x="1" y="967"/>
                  </a:cubicBezTo>
                  <a:lnTo>
                    <a:pt x="134" y="967"/>
                  </a:lnTo>
                  <a:cubicBezTo>
                    <a:pt x="201" y="967"/>
                    <a:pt x="267" y="934"/>
                    <a:pt x="301" y="867"/>
                  </a:cubicBezTo>
                  <a:cubicBezTo>
                    <a:pt x="401" y="801"/>
                    <a:pt x="468" y="767"/>
                    <a:pt x="768" y="701"/>
                  </a:cubicBezTo>
                  <a:cubicBezTo>
                    <a:pt x="828" y="697"/>
                    <a:pt x="888" y="695"/>
                    <a:pt x="948" y="695"/>
                  </a:cubicBezTo>
                  <a:cubicBezTo>
                    <a:pt x="1185" y="695"/>
                    <a:pt x="1422" y="720"/>
                    <a:pt x="1660" y="720"/>
                  </a:cubicBezTo>
                  <a:cubicBezTo>
                    <a:pt x="1863" y="720"/>
                    <a:pt x="2066" y="702"/>
                    <a:pt x="2269" y="634"/>
                  </a:cubicBezTo>
                  <a:cubicBezTo>
                    <a:pt x="2402" y="600"/>
                    <a:pt x="2636" y="500"/>
                    <a:pt x="2669" y="167"/>
                  </a:cubicBezTo>
                  <a:lnTo>
                    <a:pt x="2669" y="33"/>
                  </a:lnTo>
                  <a:cubicBezTo>
                    <a:pt x="2636" y="0"/>
                    <a:pt x="2569" y="0"/>
                    <a:pt x="2436" y="0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6"/>
            <p:cNvSpPr/>
            <p:nvPr/>
          </p:nvSpPr>
          <p:spPr>
            <a:xfrm>
              <a:off x="4927158" y="3026830"/>
              <a:ext cx="49794" cy="65769"/>
            </a:xfrm>
            <a:custGeom>
              <a:avLst/>
              <a:gdLst/>
              <a:ahLst/>
              <a:cxnLst/>
              <a:rect l="l" t="t" r="r" b="b"/>
              <a:pathLst>
                <a:path w="2930" h="3870" extrusionOk="0">
                  <a:moveTo>
                    <a:pt x="2769" y="0"/>
                  </a:moveTo>
                  <a:cubicBezTo>
                    <a:pt x="2469" y="0"/>
                    <a:pt x="2302" y="134"/>
                    <a:pt x="1802" y="434"/>
                  </a:cubicBezTo>
                  <a:cubicBezTo>
                    <a:pt x="1579" y="545"/>
                    <a:pt x="1447" y="589"/>
                    <a:pt x="1352" y="589"/>
                  </a:cubicBezTo>
                  <a:cubicBezTo>
                    <a:pt x="1248" y="589"/>
                    <a:pt x="1188" y="537"/>
                    <a:pt x="1101" y="467"/>
                  </a:cubicBezTo>
                  <a:cubicBezTo>
                    <a:pt x="901" y="267"/>
                    <a:pt x="834" y="200"/>
                    <a:pt x="734" y="200"/>
                  </a:cubicBezTo>
                  <a:cubicBezTo>
                    <a:pt x="467" y="267"/>
                    <a:pt x="434" y="601"/>
                    <a:pt x="401" y="1001"/>
                  </a:cubicBezTo>
                  <a:cubicBezTo>
                    <a:pt x="334" y="1335"/>
                    <a:pt x="134" y="1635"/>
                    <a:pt x="67" y="1935"/>
                  </a:cubicBezTo>
                  <a:cubicBezTo>
                    <a:pt x="0" y="2102"/>
                    <a:pt x="67" y="2169"/>
                    <a:pt x="67" y="2202"/>
                  </a:cubicBezTo>
                  <a:cubicBezTo>
                    <a:pt x="134" y="2369"/>
                    <a:pt x="301" y="2469"/>
                    <a:pt x="401" y="2602"/>
                  </a:cubicBezTo>
                  <a:cubicBezTo>
                    <a:pt x="668" y="2969"/>
                    <a:pt x="301" y="3369"/>
                    <a:pt x="434" y="3770"/>
                  </a:cubicBezTo>
                  <a:cubicBezTo>
                    <a:pt x="434" y="3770"/>
                    <a:pt x="467" y="3870"/>
                    <a:pt x="634" y="3870"/>
                  </a:cubicBezTo>
                  <a:cubicBezTo>
                    <a:pt x="934" y="3870"/>
                    <a:pt x="968" y="3503"/>
                    <a:pt x="1001" y="2969"/>
                  </a:cubicBezTo>
                  <a:cubicBezTo>
                    <a:pt x="1068" y="2302"/>
                    <a:pt x="1101" y="2102"/>
                    <a:pt x="1301" y="1968"/>
                  </a:cubicBezTo>
                  <a:cubicBezTo>
                    <a:pt x="1568" y="2335"/>
                    <a:pt x="1668" y="2802"/>
                    <a:pt x="1969" y="3169"/>
                  </a:cubicBezTo>
                  <a:cubicBezTo>
                    <a:pt x="2169" y="3436"/>
                    <a:pt x="2402" y="3503"/>
                    <a:pt x="2469" y="3503"/>
                  </a:cubicBezTo>
                  <a:cubicBezTo>
                    <a:pt x="2478" y="3503"/>
                    <a:pt x="2487" y="3504"/>
                    <a:pt x="2496" y="3504"/>
                  </a:cubicBezTo>
                  <a:cubicBezTo>
                    <a:pt x="2929" y="3504"/>
                    <a:pt x="2769" y="2701"/>
                    <a:pt x="2769" y="2636"/>
                  </a:cubicBezTo>
                  <a:cubicBezTo>
                    <a:pt x="2769" y="2602"/>
                    <a:pt x="2736" y="2602"/>
                    <a:pt x="2736" y="2535"/>
                  </a:cubicBezTo>
                  <a:cubicBezTo>
                    <a:pt x="2602" y="2369"/>
                    <a:pt x="2469" y="2035"/>
                    <a:pt x="2402" y="1868"/>
                  </a:cubicBezTo>
                  <a:cubicBezTo>
                    <a:pt x="2235" y="1468"/>
                    <a:pt x="2169" y="1335"/>
                    <a:pt x="2002" y="1101"/>
                  </a:cubicBezTo>
                  <a:cubicBezTo>
                    <a:pt x="2169" y="701"/>
                    <a:pt x="2636" y="534"/>
                    <a:pt x="2736" y="134"/>
                  </a:cubicBezTo>
                  <a:cubicBezTo>
                    <a:pt x="2769" y="100"/>
                    <a:pt x="2736" y="0"/>
                    <a:pt x="2769" y="0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6"/>
            <p:cNvSpPr/>
            <p:nvPr/>
          </p:nvSpPr>
          <p:spPr>
            <a:xfrm>
              <a:off x="4938493" y="3123036"/>
              <a:ext cx="16451" cy="8123"/>
            </a:xfrm>
            <a:custGeom>
              <a:avLst/>
              <a:gdLst/>
              <a:ahLst/>
              <a:cxnLst/>
              <a:rect l="l" t="t" r="r" b="b"/>
              <a:pathLst>
                <a:path w="968" h="478" extrusionOk="0">
                  <a:moveTo>
                    <a:pt x="492" y="1"/>
                  </a:moveTo>
                  <a:cubicBezTo>
                    <a:pt x="456" y="1"/>
                    <a:pt x="414" y="3"/>
                    <a:pt x="368" y="10"/>
                  </a:cubicBezTo>
                  <a:cubicBezTo>
                    <a:pt x="67" y="110"/>
                    <a:pt x="1" y="277"/>
                    <a:pt x="1" y="277"/>
                  </a:cubicBezTo>
                  <a:cubicBezTo>
                    <a:pt x="1" y="310"/>
                    <a:pt x="101" y="477"/>
                    <a:pt x="434" y="477"/>
                  </a:cubicBezTo>
                  <a:cubicBezTo>
                    <a:pt x="601" y="477"/>
                    <a:pt x="801" y="444"/>
                    <a:pt x="901" y="310"/>
                  </a:cubicBezTo>
                  <a:cubicBezTo>
                    <a:pt x="968" y="210"/>
                    <a:pt x="801" y="143"/>
                    <a:pt x="768" y="43"/>
                  </a:cubicBezTo>
                  <a:cubicBezTo>
                    <a:pt x="714" y="43"/>
                    <a:pt x="640" y="1"/>
                    <a:pt x="492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6"/>
            <p:cNvSpPr/>
            <p:nvPr/>
          </p:nvSpPr>
          <p:spPr>
            <a:xfrm>
              <a:off x="4929418" y="3138926"/>
              <a:ext cx="14088" cy="9228"/>
            </a:xfrm>
            <a:custGeom>
              <a:avLst/>
              <a:gdLst/>
              <a:ahLst/>
              <a:cxnLst/>
              <a:rect l="l" t="t" r="r" b="b"/>
              <a:pathLst>
                <a:path w="829" h="543" extrusionOk="0">
                  <a:moveTo>
                    <a:pt x="395" y="0"/>
                  </a:moveTo>
                  <a:cubicBezTo>
                    <a:pt x="365" y="0"/>
                    <a:pt x="334" y="3"/>
                    <a:pt x="301" y="9"/>
                  </a:cubicBezTo>
                  <a:cubicBezTo>
                    <a:pt x="134" y="9"/>
                    <a:pt x="101" y="42"/>
                    <a:pt x="1" y="176"/>
                  </a:cubicBezTo>
                  <a:cubicBezTo>
                    <a:pt x="101" y="409"/>
                    <a:pt x="268" y="443"/>
                    <a:pt x="635" y="543"/>
                  </a:cubicBezTo>
                  <a:cubicBezTo>
                    <a:pt x="668" y="509"/>
                    <a:pt x="701" y="443"/>
                    <a:pt x="768" y="376"/>
                  </a:cubicBezTo>
                  <a:cubicBezTo>
                    <a:pt x="829" y="285"/>
                    <a:pt x="696" y="0"/>
                    <a:pt x="395" y="0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6"/>
            <p:cNvSpPr/>
            <p:nvPr/>
          </p:nvSpPr>
          <p:spPr>
            <a:xfrm>
              <a:off x="4893712" y="3127726"/>
              <a:ext cx="32324" cy="11420"/>
            </a:xfrm>
            <a:custGeom>
              <a:avLst/>
              <a:gdLst/>
              <a:ahLst/>
              <a:cxnLst/>
              <a:rect l="l" t="t" r="r" b="b"/>
              <a:pathLst>
                <a:path w="1902" h="672" extrusionOk="0">
                  <a:moveTo>
                    <a:pt x="1501" y="1"/>
                  </a:moveTo>
                  <a:cubicBezTo>
                    <a:pt x="1235" y="34"/>
                    <a:pt x="934" y="234"/>
                    <a:pt x="634" y="234"/>
                  </a:cubicBezTo>
                  <a:cubicBezTo>
                    <a:pt x="523" y="234"/>
                    <a:pt x="427" y="220"/>
                    <a:pt x="345" y="220"/>
                  </a:cubicBezTo>
                  <a:cubicBezTo>
                    <a:pt x="304" y="220"/>
                    <a:pt x="267" y="223"/>
                    <a:pt x="234" y="234"/>
                  </a:cubicBezTo>
                  <a:lnTo>
                    <a:pt x="167" y="234"/>
                  </a:lnTo>
                  <a:cubicBezTo>
                    <a:pt x="67" y="268"/>
                    <a:pt x="0" y="401"/>
                    <a:pt x="0" y="401"/>
                  </a:cubicBezTo>
                  <a:cubicBezTo>
                    <a:pt x="0" y="494"/>
                    <a:pt x="57" y="672"/>
                    <a:pt x="514" y="672"/>
                  </a:cubicBezTo>
                  <a:cubicBezTo>
                    <a:pt x="551" y="672"/>
                    <a:pt x="591" y="671"/>
                    <a:pt x="634" y="668"/>
                  </a:cubicBezTo>
                  <a:cubicBezTo>
                    <a:pt x="834" y="601"/>
                    <a:pt x="834" y="601"/>
                    <a:pt x="901" y="568"/>
                  </a:cubicBezTo>
                  <a:cubicBezTo>
                    <a:pt x="968" y="435"/>
                    <a:pt x="1268" y="401"/>
                    <a:pt x="1368" y="401"/>
                  </a:cubicBezTo>
                  <a:cubicBezTo>
                    <a:pt x="1535" y="401"/>
                    <a:pt x="1602" y="401"/>
                    <a:pt x="1702" y="368"/>
                  </a:cubicBezTo>
                  <a:cubicBezTo>
                    <a:pt x="1802" y="334"/>
                    <a:pt x="1868" y="268"/>
                    <a:pt x="1902" y="234"/>
                  </a:cubicBezTo>
                  <a:cubicBezTo>
                    <a:pt x="1868" y="34"/>
                    <a:pt x="1768" y="1"/>
                    <a:pt x="1501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6"/>
            <p:cNvSpPr/>
            <p:nvPr/>
          </p:nvSpPr>
          <p:spPr>
            <a:xfrm>
              <a:off x="4799886" y="3111853"/>
              <a:ext cx="376157" cy="313022"/>
            </a:xfrm>
            <a:custGeom>
              <a:avLst/>
              <a:gdLst/>
              <a:ahLst/>
              <a:cxnLst/>
              <a:rect l="l" t="t" r="r" b="b"/>
              <a:pathLst>
                <a:path w="22134" h="18419" extrusionOk="0">
                  <a:moveTo>
                    <a:pt x="20465" y="1"/>
                  </a:moveTo>
                  <a:cubicBezTo>
                    <a:pt x="19932" y="601"/>
                    <a:pt x="19565" y="2603"/>
                    <a:pt x="19565" y="2603"/>
                  </a:cubicBezTo>
                  <a:cubicBezTo>
                    <a:pt x="19131" y="4938"/>
                    <a:pt x="18464" y="5038"/>
                    <a:pt x="18431" y="5038"/>
                  </a:cubicBezTo>
                  <a:lnTo>
                    <a:pt x="16629" y="3770"/>
                  </a:lnTo>
                  <a:cubicBezTo>
                    <a:pt x="16629" y="3770"/>
                    <a:pt x="16930" y="3036"/>
                    <a:pt x="17397" y="2169"/>
                  </a:cubicBezTo>
                  <a:cubicBezTo>
                    <a:pt x="17630" y="1702"/>
                    <a:pt x="17463" y="1602"/>
                    <a:pt x="17397" y="1602"/>
                  </a:cubicBezTo>
                  <a:cubicBezTo>
                    <a:pt x="17349" y="1590"/>
                    <a:pt x="17304" y="1585"/>
                    <a:pt x="17262" y="1585"/>
                  </a:cubicBezTo>
                  <a:cubicBezTo>
                    <a:pt x="16954" y="1585"/>
                    <a:pt x="16789" y="1869"/>
                    <a:pt x="16496" y="1869"/>
                  </a:cubicBezTo>
                  <a:cubicBezTo>
                    <a:pt x="16165" y="1869"/>
                    <a:pt x="15856" y="1595"/>
                    <a:pt x="15495" y="1595"/>
                  </a:cubicBezTo>
                  <a:cubicBezTo>
                    <a:pt x="15420" y="1595"/>
                    <a:pt x="15342" y="1607"/>
                    <a:pt x="15262" y="1635"/>
                  </a:cubicBezTo>
                  <a:cubicBezTo>
                    <a:pt x="15228" y="1836"/>
                    <a:pt x="15328" y="2102"/>
                    <a:pt x="15162" y="2269"/>
                  </a:cubicBezTo>
                  <a:cubicBezTo>
                    <a:pt x="14928" y="2469"/>
                    <a:pt x="14561" y="2336"/>
                    <a:pt x="14294" y="2536"/>
                  </a:cubicBezTo>
                  <a:cubicBezTo>
                    <a:pt x="13727" y="3003"/>
                    <a:pt x="13727" y="3837"/>
                    <a:pt x="13160" y="4337"/>
                  </a:cubicBezTo>
                  <a:cubicBezTo>
                    <a:pt x="13051" y="4429"/>
                    <a:pt x="12951" y="4510"/>
                    <a:pt x="12823" y="4510"/>
                  </a:cubicBezTo>
                  <a:cubicBezTo>
                    <a:pt x="12717" y="4510"/>
                    <a:pt x="12592" y="4455"/>
                    <a:pt x="12426" y="4304"/>
                  </a:cubicBezTo>
                  <a:cubicBezTo>
                    <a:pt x="12283" y="4177"/>
                    <a:pt x="12128" y="4124"/>
                    <a:pt x="11970" y="4124"/>
                  </a:cubicBezTo>
                  <a:cubicBezTo>
                    <a:pt x="11174" y="4124"/>
                    <a:pt x="10291" y="5471"/>
                    <a:pt x="10291" y="5471"/>
                  </a:cubicBezTo>
                  <a:cubicBezTo>
                    <a:pt x="10225" y="5672"/>
                    <a:pt x="10225" y="5672"/>
                    <a:pt x="8924" y="6472"/>
                  </a:cubicBezTo>
                  <a:cubicBezTo>
                    <a:pt x="8323" y="6806"/>
                    <a:pt x="8390" y="7540"/>
                    <a:pt x="7956" y="8007"/>
                  </a:cubicBezTo>
                  <a:lnTo>
                    <a:pt x="7790" y="8173"/>
                  </a:lnTo>
                  <a:cubicBezTo>
                    <a:pt x="7756" y="8273"/>
                    <a:pt x="7489" y="8474"/>
                    <a:pt x="7323" y="8607"/>
                  </a:cubicBezTo>
                  <a:cubicBezTo>
                    <a:pt x="7123" y="8707"/>
                    <a:pt x="6922" y="8807"/>
                    <a:pt x="6656" y="8841"/>
                  </a:cubicBezTo>
                  <a:cubicBezTo>
                    <a:pt x="2786" y="9841"/>
                    <a:pt x="2086" y="11342"/>
                    <a:pt x="1652" y="12176"/>
                  </a:cubicBezTo>
                  <a:cubicBezTo>
                    <a:pt x="1552" y="12476"/>
                    <a:pt x="1785" y="12710"/>
                    <a:pt x="1719" y="12977"/>
                  </a:cubicBezTo>
                  <a:cubicBezTo>
                    <a:pt x="1619" y="13277"/>
                    <a:pt x="1252" y="13277"/>
                    <a:pt x="1218" y="13544"/>
                  </a:cubicBezTo>
                  <a:cubicBezTo>
                    <a:pt x="1118" y="14044"/>
                    <a:pt x="1318" y="14611"/>
                    <a:pt x="1318" y="15112"/>
                  </a:cubicBezTo>
                  <a:lnTo>
                    <a:pt x="1052" y="16713"/>
                  </a:lnTo>
                  <a:cubicBezTo>
                    <a:pt x="818" y="17213"/>
                    <a:pt x="251" y="17380"/>
                    <a:pt x="51" y="17880"/>
                  </a:cubicBezTo>
                  <a:cubicBezTo>
                    <a:pt x="51" y="17909"/>
                    <a:pt x="0" y="18418"/>
                    <a:pt x="756" y="18418"/>
                  </a:cubicBezTo>
                  <a:cubicBezTo>
                    <a:pt x="869" y="18418"/>
                    <a:pt x="1000" y="18407"/>
                    <a:pt x="1152" y="18381"/>
                  </a:cubicBezTo>
                  <a:cubicBezTo>
                    <a:pt x="1885" y="18214"/>
                    <a:pt x="2419" y="17747"/>
                    <a:pt x="3120" y="17547"/>
                  </a:cubicBezTo>
                  <a:cubicBezTo>
                    <a:pt x="3753" y="17380"/>
                    <a:pt x="4387" y="17513"/>
                    <a:pt x="4954" y="17313"/>
                  </a:cubicBezTo>
                  <a:cubicBezTo>
                    <a:pt x="5221" y="17213"/>
                    <a:pt x="5388" y="17013"/>
                    <a:pt x="5621" y="16846"/>
                  </a:cubicBezTo>
                  <a:cubicBezTo>
                    <a:pt x="5689" y="16824"/>
                    <a:pt x="8502" y="15222"/>
                    <a:pt x="10078" y="15222"/>
                  </a:cubicBezTo>
                  <a:cubicBezTo>
                    <a:pt x="10826" y="15222"/>
                    <a:pt x="11295" y="15583"/>
                    <a:pt x="11059" y="16646"/>
                  </a:cubicBezTo>
                  <a:cubicBezTo>
                    <a:pt x="11092" y="16646"/>
                    <a:pt x="11125" y="16679"/>
                    <a:pt x="11159" y="16679"/>
                  </a:cubicBezTo>
                  <a:cubicBezTo>
                    <a:pt x="11659" y="16413"/>
                    <a:pt x="12059" y="16046"/>
                    <a:pt x="12493" y="15812"/>
                  </a:cubicBezTo>
                  <a:lnTo>
                    <a:pt x="12493" y="15812"/>
                  </a:lnTo>
                  <a:cubicBezTo>
                    <a:pt x="12326" y="16012"/>
                    <a:pt x="12326" y="16046"/>
                    <a:pt x="12260" y="16246"/>
                  </a:cubicBezTo>
                  <a:cubicBezTo>
                    <a:pt x="12393" y="16379"/>
                    <a:pt x="12426" y="16446"/>
                    <a:pt x="12226" y="16813"/>
                  </a:cubicBezTo>
                  <a:cubicBezTo>
                    <a:pt x="12460" y="17280"/>
                    <a:pt x="11826" y="17647"/>
                    <a:pt x="12093" y="18114"/>
                  </a:cubicBezTo>
                  <a:cubicBezTo>
                    <a:pt x="12093" y="18114"/>
                    <a:pt x="12727" y="18214"/>
                    <a:pt x="12960" y="18214"/>
                  </a:cubicBezTo>
                  <a:cubicBezTo>
                    <a:pt x="15595" y="17347"/>
                    <a:pt x="15595" y="17347"/>
                    <a:pt x="17730" y="15178"/>
                  </a:cubicBezTo>
                  <a:cubicBezTo>
                    <a:pt x="19832" y="12977"/>
                    <a:pt x="21099" y="11576"/>
                    <a:pt x="22133" y="8807"/>
                  </a:cubicBezTo>
                  <a:lnTo>
                    <a:pt x="21733" y="5672"/>
                  </a:lnTo>
                  <a:cubicBezTo>
                    <a:pt x="21633" y="5338"/>
                    <a:pt x="21166" y="5371"/>
                    <a:pt x="21099" y="5038"/>
                  </a:cubicBezTo>
                  <a:cubicBezTo>
                    <a:pt x="20966" y="4671"/>
                    <a:pt x="21166" y="4304"/>
                    <a:pt x="21166" y="3870"/>
                  </a:cubicBezTo>
                  <a:cubicBezTo>
                    <a:pt x="21233" y="2303"/>
                    <a:pt x="21233" y="2303"/>
                    <a:pt x="20666" y="2036"/>
                  </a:cubicBezTo>
                  <a:cubicBezTo>
                    <a:pt x="20799" y="1102"/>
                    <a:pt x="20732" y="468"/>
                    <a:pt x="20465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6"/>
            <p:cNvSpPr/>
            <p:nvPr/>
          </p:nvSpPr>
          <p:spPr>
            <a:xfrm>
              <a:off x="4775804" y="3113774"/>
              <a:ext cx="108850" cy="25322"/>
            </a:xfrm>
            <a:custGeom>
              <a:avLst/>
              <a:gdLst/>
              <a:ahLst/>
              <a:cxnLst/>
              <a:rect l="l" t="t" r="r" b="b"/>
              <a:pathLst>
                <a:path w="6405" h="1490" extrusionOk="0">
                  <a:moveTo>
                    <a:pt x="1050" y="1"/>
                  </a:moveTo>
                  <a:cubicBezTo>
                    <a:pt x="973" y="1"/>
                    <a:pt x="891" y="7"/>
                    <a:pt x="801" y="21"/>
                  </a:cubicBezTo>
                  <a:cubicBezTo>
                    <a:pt x="33" y="88"/>
                    <a:pt x="0" y="355"/>
                    <a:pt x="0" y="488"/>
                  </a:cubicBezTo>
                  <a:cubicBezTo>
                    <a:pt x="67" y="855"/>
                    <a:pt x="1234" y="1189"/>
                    <a:pt x="1635" y="1222"/>
                  </a:cubicBezTo>
                  <a:lnTo>
                    <a:pt x="1668" y="1222"/>
                  </a:lnTo>
                  <a:cubicBezTo>
                    <a:pt x="1968" y="1222"/>
                    <a:pt x="2202" y="1155"/>
                    <a:pt x="2502" y="1155"/>
                  </a:cubicBezTo>
                  <a:cubicBezTo>
                    <a:pt x="3036" y="1189"/>
                    <a:pt x="3569" y="1422"/>
                    <a:pt x="4136" y="1422"/>
                  </a:cubicBezTo>
                  <a:lnTo>
                    <a:pt x="5471" y="1422"/>
                  </a:lnTo>
                  <a:cubicBezTo>
                    <a:pt x="5637" y="1489"/>
                    <a:pt x="5704" y="1489"/>
                    <a:pt x="5838" y="1489"/>
                  </a:cubicBezTo>
                  <a:cubicBezTo>
                    <a:pt x="6004" y="1489"/>
                    <a:pt x="6171" y="1422"/>
                    <a:pt x="6338" y="1256"/>
                  </a:cubicBezTo>
                  <a:lnTo>
                    <a:pt x="6405" y="1189"/>
                  </a:lnTo>
                  <a:cubicBezTo>
                    <a:pt x="6305" y="1022"/>
                    <a:pt x="6238" y="955"/>
                    <a:pt x="6004" y="889"/>
                  </a:cubicBezTo>
                  <a:cubicBezTo>
                    <a:pt x="5671" y="755"/>
                    <a:pt x="5337" y="789"/>
                    <a:pt x="5037" y="688"/>
                  </a:cubicBezTo>
                  <a:cubicBezTo>
                    <a:pt x="5070" y="288"/>
                    <a:pt x="5070" y="288"/>
                    <a:pt x="5004" y="255"/>
                  </a:cubicBezTo>
                  <a:cubicBezTo>
                    <a:pt x="4870" y="288"/>
                    <a:pt x="4804" y="288"/>
                    <a:pt x="4703" y="288"/>
                  </a:cubicBezTo>
                  <a:cubicBezTo>
                    <a:pt x="4392" y="288"/>
                    <a:pt x="4121" y="147"/>
                    <a:pt x="3812" y="147"/>
                  </a:cubicBezTo>
                  <a:cubicBezTo>
                    <a:pt x="3724" y="147"/>
                    <a:pt x="3632" y="158"/>
                    <a:pt x="3536" y="188"/>
                  </a:cubicBezTo>
                  <a:cubicBezTo>
                    <a:pt x="3302" y="221"/>
                    <a:pt x="3069" y="422"/>
                    <a:pt x="2835" y="422"/>
                  </a:cubicBezTo>
                  <a:cubicBezTo>
                    <a:pt x="2766" y="445"/>
                    <a:pt x="2692" y="460"/>
                    <a:pt x="2604" y="460"/>
                  </a:cubicBezTo>
                  <a:cubicBezTo>
                    <a:pt x="2440" y="460"/>
                    <a:pt x="2228" y="407"/>
                    <a:pt x="1901" y="255"/>
                  </a:cubicBezTo>
                  <a:cubicBezTo>
                    <a:pt x="1558" y="96"/>
                    <a:pt x="1341" y="1"/>
                    <a:pt x="1050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6"/>
            <p:cNvSpPr/>
            <p:nvPr/>
          </p:nvSpPr>
          <p:spPr>
            <a:xfrm>
              <a:off x="4810949" y="2941228"/>
              <a:ext cx="112827" cy="138896"/>
            </a:xfrm>
            <a:custGeom>
              <a:avLst/>
              <a:gdLst/>
              <a:ahLst/>
              <a:cxnLst/>
              <a:rect l="l" t="t" r="r" b="b"/>
              <a:pathLst>
                <a:path w="6639" h="8173" extrusionOk="0">
                  <a:moveTo>
                    <a:pt x="4970" y="0"/>
                  </a:moveTo>
                  <a:cubicBezTo>
                    <a:pt x="4904" y="0"/>
                    <a:pt x="4737" y="34"/>
                    <a:pt x="4503" y="701"/>
                  </a:cubicBezTo>
                  <a:cubicBezTo>
                    <a:pt x="4437" y="1034"/>
                    <a:pt x="4403" y="1168"/>
                    <a:pt x="4303" y="1268"/>
                  </a:cubicBezTo>
                  <a:cubicBezTo>
                    <a:pt x="4137" y="1668"/>
                    <a:pt x="3736" y="1768"/>
                    <a:pt x="3469" y="2035"/>
                  </a:cubicBezTo>
                  <a:cubicBezTo>
                    <a:pt x="3136" y="2369"/>
                    <a:pt x="3069" y="2836"/>
                    <a:pt x="2736" y="3169"/>
                  </a:cubicBezTo>
                  <a:cubicBezTo>
                    <a:pt x="2602" y="3236"/>
                    <a:pt x="2602" y="3236"/>
                    <a:pt x="1935" y="3503"/>
                  </a:cubicBezTo>
                  <a:cubicBezTo>
                    <a:pt x="1468" y="3670"/>
                    <a:pt x="1735" y="4337"/>
                    <a:pt x="1168" y="4404"/>
                  </a:cubicBezTo>
                  <a:cubicBezTo>
                    <a:pt x="1136" y="4407"/>
                    <a:pt x="1104" y="4409"/>
                    <a:pt x="1072" y="4409"/>
                  </a:cubicBezTo>
                  <a:cubicBezTo>
                    <a:pt x="926" y="4409"/>
                    <a:pt x="771" y="4376"/>
                    <a:pt x="613" y="4376"/>
                  </a:cubicBezTo>
                  <a:cubicBezTo>
                    <a:pt x="510" y="4376"/>
                    <a:pt x="405" y="4390"/>
                    <a:pt x="300" y="4437"/>
                  </a:cubicBezTo>
                  <a:cubicBezTo>
                    <a:pt x="267" y="4504"/>
                    <a:pt x="234" y="4570"/>
                    <a:pt x="167" y="4604"/>
                  </a:cubicBezTo>
                  <a:cubicBezTo>
                    <a:pt x="100" y="4770"/>
                    <a:pt x="0" y="5271"/>
                    <a:pt x="234" y="5938"/>
                  </a:cubicBezTo>
                  <a:cubicBezTo>
                    <a:pt x="267" y="6071"/>
                    <a:pt x="267" y="6071"/>
                    <a:pt x="801" y="6705"/>
                  </a:cubicBezTo>
                  <a:cubicBezTo>
                    <a:pt x="1001" y="6939"/>
                    <a:pt x="934" y="7306"/>
                    <a:pt x="1101" y="7572"/>
                  </a:cubicBezTo>
                  <a:cubicBezTo>
                    <a:pt x="1134" y="7673"/>
                    <a:pt x="1234" y="7706"/>
                    <a:pt x="1268" y="7739"/>
                  </a:cubicBezTo>
                  <a:lnTo>
                    <a:pt x="2402" y="7939"/>
                  </a:lnTo>
                  <a:cubicBezTo>
                    <a:pt x="2439" y="7947"/>
                    <a:pt x="2475" y="7950"/>
                    <a:pt x="2510" y="7950"/>
                  </a:cubicBezTo>
                  <a:cubicBezTo>
                    <a:pt x="2770" y="7950"/>
                    <a:pt x="2974" y="7770"/>
                    <a:pt x="3217" y="7770"/>
                  </a:cubicBezTo>
                  <a:cubicBezTo>
                    <a:pt x="3234" y="7770"/>
                    <a:pt x="3251" y="7771"/>
                    <a:pt x="3269" y="7773"/>
                  </a:cubicBezTo>
                  <a:cubicBezTo>
                    <a:pt x="3603" y="7839"/>
                    <a:pt x="3836" y="8173"/>
                    <a:pt x="4237" y="8173"/>
                  </a:cubicBezTo>
                  <a:cubicBezTo>
                    <a:pt x="4503" y="8173"/>
                    <a:pt x="4737" y="7906"/>
                    <a:pt x="5004" y="7873"/>
                  </a:cubicBezTo>
                  <a:cubicBezTo>
                    <a:pt x="5304" y="7406"/>
                    <a:pt x="5171" y="6872"/>
                    <a:pt x="5304" y="6405"/>
                  </a:cubicBezTo>
                  <a:cubicBezTo>
                    <a:pt x="5437" y="6038"/>
                    <a:pt x="5838" y="5905"/>
                    <a:pt x="5971" y="5538"/>
                  </a:cubicBezTo>
                  <a:cubicBezTo>
                    <a:pt x="5971" y="5538"/>
                    <a:pt x="5971" y="5404"/>
                    <a:pt x="5938" y="5104"/>
                  </a:cubicBezTo>
                  <a:cubicBezTo>
                    <a:pt x="5904" y="4804"/>
                    <a:pt x="6105" y="4604"/>
                    <a:pt x="6238" y="4537"/>
                  </a:cubicBezTo>
                  <a:cubicBezTo>
                    <a:pt x="6638" y="4237"/>
                    <a:pt x="6638" y="4237"/>
                    <a:pt x="6638" y="4103"/>
                  </a:cubicBezTo>
                  <a:cubicBezTo>
                    <a:pt x="6638" y="3836"/>
                    <a:pt x="6338" y="3736"/>
                    <a:pt x="6238" y="3536"/>
                  </a:cubicBezTo>
                  <a:cubicBezTo>
                    <a:pt x="5671" y="2636"/>
                    <a:pt x="6005" y="2069"/>
                    <a:pt x="6238" y="1735"/>
                  </a:cubicBezTo>
                  <a:cubicBezTo>
                    <a:pt x="6305" y="1668"/>
                    <a:pt x="6371" y="1501"/>
                    <a:pt x="6438" y="1368"/>
                  </a:cubicBezTo>
                  <a:cubicBezTo>
                    <a:pt x="6472" y="1301"/>
                    <a:pt x="6472" y="1201"/>
                    <a:pt x="6405" y="1201"/>
                  </a:cubicBezTo>
                  <a:cubicBezTo>
                    <a:pt x="6238" y="968"/>
                    <a:pt x="5904" y="901"/>
                    <a:pt x="5671" y="701"/>
                  </a:cubicBezTo>
                  <a:cubicBezTo>
                    <a:pt x="5504" y="534"/>
                    <a:pt x="5471" y="301"/>
                    <a:pt x="5304" y="134"/>
                  </a:cubicBezTo>
                  <a:cubicBezTo>
                    <a:pt x="5171" y="0"/>
                    <a:pt x="5104" y="0"/>
                    <a:pt x="49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6"/>
            <p:cNvSpPr/>
            <p:nvPr/>
          </p:nvSpPr>
          <p:spPr>
            <a:xfrm>
              <a:off x="4789400" y="3063096"/>
              <a:ext cx="27208" cy="25747"/>
            </a:xfrm>
            <a:custGeom>
              <a:avLst/>
              <a:gdLst/>
              <a:ahLst/>
              <a:cxnLst/>
              <a:rect l="l" t="t" r="r" b="b"/>
              <a:pathLst>
                <a:path w="1601" h="1515" extrusionOk="0">
                  <a:moveTo>
                    <a:pt x="885" y="0"/>
                  </a:moveTo>
                  <a:cubicBezTo>
                    <a:pt x="868" y="0"/>
                    <a:pt x="852" y="0"/>
                    <a:pt x="835" y="1"/>
                  </a:cubicBezTo>
                  <a:cubicBezTo>
                    <a:pt x="34" y="68"/>
                    <a:pt x="1" y="1002"/>
                    <a:pt x="334" y="1335"/>
                  </a:cubicBezTo>
                  <a:cubicBezTo>
                    <a:pt x="457" y="1458"/>
                    <a:pt x="616" y="1515"/>
                    <a:pt x="780" y="1515"/>
                  </a:cubicBezTo>
                  <a:cubicBezTo>
                    <a:pt x="1152" y="1515"/>
                    <a:pt x="1545" y="1221"/>
                    <a:pt x="1568" y="735"/>
                  </a:cubicBezTo>
                  <a:cubicBezTo>
                    <a:pt x="1568" y="702"/>
                    <a:pt x="1600" y="0"/>
                    <a:pt x="885" y="0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6"/>
            <p:cNvSpPr/>
            <p:nvPr/>
          </p:nvSpPr>
          <p:spPr>
            <a:xfrm>
              <a:off x="4653342" y="2978072"/>
              <a:ext cx="135871" cy="134784"/>
            </a:xfrm>
            <a:custGeom>
              <a:avLst/>
              <a:gdLst/>
              <a:ahLst/>
              <a:cxnLst/>
              <a:rect l="l" t="t" r="r" b="b"/>
              <a:pathLst>
                <a:path w="7995" h="7931" extrusionOk="0">
                  <a:moveTo>
                    <a:pt x="168" y="1"/>
                  </a:moveTo>
                  <a:cubicBezTo>
                    <a:pt x="68" y="1"/>
                    <a:pt x="68" y="1"/>
                    <a:pt x="1" y="67"/>
                  </a:cubicBezTo>
                  <a:cubicBezTo>
                    <a:pt x="68" y="401"/>
                    <a:pt x="101" y="501"/>
                    <a:pt x="368" y="835"/>
                  </a:cubicBezTo>
                  <a:cubicBezTo>
                    <a:pt x="601" y="1168"/>
                    <a:pt x="935" y="1335"/>
                    <a:pt x="1235" y="1568"/>
                  </a:cubicBezTo>
                  <a:cubicBezTo>
                    <a:pt x="1402" y="1802"/>
                    <a:pt x="1535" y="2002"/>
                    <a:pt x="1702" y="2202"/>
                  </a:cubicBezTo>
                  <a:cubicBezTo>
                    <a:pt x="1769" y="2302"/>
                    <a:pt x="1836" y="2336"/>
                    <a:pt x="2002" y="2469"/>
                  </a:cubicBezTo>
                  <a:cubicBezTo>
                    <a:pt x="2102" y="2536"/>
                    <a:pt x="2236" y="2636"/>
                    <a:pt x="2336" y="2703"/>
                  </a:cubicBezTo>
                  <a:cubicBezTo>
                    <a:pt x="2536" y="2969"/>
                    <a:pt x="2569" y="3303"/>
                    <a:pt x="2703" y="3570"/>
                  </a:cubicBezTo>
                  <a:cubicBezTo>
                    <a:pt x="2903" y="3970"/>
                    <a:pt x="3270" y="4170"/>
                    <a:pt x="3537" y="4504"/>
                  </a:cubicBezTo>
                  <a:cubicBezTo>
                    <a:pt x="3570" y="4537"/>
                    <a:pt x="3570" y="4571"/>
                    <a:pt x="3604" y="4637"/>
                  </a:cubicBezTo>
                  <a:cubicBezTo>
                    <a:pt x="3604" y="4671"/>
                    <a:pt x="3604" y="4671"/>
                    <a:pt x="3904" y="5338"/>
                  </a:cubicBezTo>
                  <a:cubicBezTo>
                    <a:pt x="4271" y="6205"/>
                    <a:pt x="6472" y="7906"/>
                    <a:pt x="6472" y="7906"/>
                  </a:cubicBezTo>
                  <a:cubicBezTo>
                    <a:pt x="6545" y="7922"/>
                    <a:pt x="6624" y="7931"/>
                    <a:pt x="6703" y="7931"/>
                  </a:cubicBezTo>
                  <a:cubicBezTo>
                    <a:pt x="6951" y="7931"/>
                    <a:pt x="7205" y="7850"/>
                    <a:pt x="7306" y="7673"/>
                  </a:cubicBezTo>
                  <a:cubicBezTo>
                    <a:pt x="7606" y="7206"/>
                    <a:pt x="7306" y="6739"/>
                    <a:pt x="7440" y="6305"/>
                  </a:cubicBezTo>
                  <a:cubicBezTo>
                    <a:pt x="7540" y="6005"/>
                    <a:pt x="7873" y="5972"/>
                    <a:pt x="7940" y="5705"/>
                  </a:cubicBezTo>
                  <a:cubicBezTo>
                    <a:pt x="7995" y="5705"/>
                    <a:pt x="7737" y="4901"/>
                    <a:pt x="7349" y="4901"/>
                  </a:cubicBezTo>
                  <a:cubicBezTo>
                    <a:pt x="7262" y="4901"/>
                    <a:pt x="7170" y="4940"/>
                    <a:pt x="7073" y="5038"/>
                  </a:cubicBezTo>
                  <a:cubicBezTo>
                    <a:pt x="6979" y="5143"/>
                    <a:pt x="6893" y="5179"/>
                    <a:pt x="6820" y="5179"/>
                  </a:cubicBezTo>
                  <a:cubicBezTo>
                    <a:pt x="6686" y="5179"/>
                    <a:pt x="6594" y="5059"/>
                    <a:pt x="6572" y="5038"/>
                  </a:cubicBezTo>
                  <a:cubicBezTo>
                    <a:pt x="5805" y="4170"/>
                    <a:pt x="5805" y="4170"/>
                    <a:pt x="5872" y="3937"/>
                  </a:cubicBezTo>
                  <a:cubicBezTo>
                    <a:pt x="5905" y="3837"/>
                    <a:pt x="5939" y="3570"/>
                    <a:pt x="5705" y="3336"/>
                  </a:cubicBezTo>
                  <a:cubicBezTo>
                    <a:pt x="5638" y="3236"/>
                    <a:pt x="5572" y="3203"/>
                    <a:pt x="5538" y="3170"/>
                  </a:cubicBezTo>
                  <a:cubicBezTo>
                    <a:pt x="4938" y="2736"/>
                    <a:pt x="4204" y="2569"/>
                    <a:pt x="3570" y="2169"/>
                  </a:cubicBezTo>
                  <a:cubicBezTo>
                    <a:pt x="3570" y="2169"/>
                    <a:pt x="3470" y="2102"/>
                    <a:pt x="3370" y="1935"/>
                  </a:cubicBezTo>
                  <a:cubicBezTo>
                    <a:pt x="3303" y="1869"/>
                    <a:pt x="3203" y="1735"/>
                    <a:pt x="3137" y="1702"/>
                  </a:cubicBezTo>
                  <a:lnTo>
                    <a:pt x="3070" y="1602"/>
                  </a:lnTo>
                  <a:cubicBezTo>
                    <a:pt x="2903" y="1435"/>
                    <a:pt x="2703" y="1368"/>
                    <a:pt x="2469" y="1235"/>
                  </a:cubicBezTo>
                  <a:cubicBezTo>
                    <a:pt x="2102" y="1001"/>
                    <a:pt x="1936" y="534"/>
                    <a:pt x="1569" y="334"/>
                  </a:cubicBezTo>
                  <a:cubicBezTo>
                    <a:pt x="1535" y="301"/>
                    <a:pt x="1435" y="234"/>
                    <a:pt x="1402" y="234"/>
                  </a:cubicBezTo>
                  <a:cubicBezTo>
                    <a:pt x="1346" y="223"/>
                    <a:pt x="1291" y="219"/>
                    <a:pt x="1235" y="219"/>
                  </a:cubicBezTo>
                  <a:cubicBezTo>
                    <a:pt x="1124" y="219"/>
                    <a:pt x="1013" y="234"/>
                    <a:pt x="902" y="234"/>
                  </a:cubicBezTo>
                  <a:cubicBezTo>
                    <a:pt x="635" y="234"/>
                    <a:pt x="401" y="34"/>
                    <a:pt x="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6"/>
            <p:cNvSpPr/>
            <p:nvPr/>
          </p:nvSpPr>
          <p:spPr>
            <a:xfrm>
              <a:off x="4472520" y="2929315"/>
              <a:ext cx="27786" cy="44662"/>
            </a:xfrm>
            <a:custGeom>
              <a:avLst/>
              <a:gdLst/>
              <a:ahLst/>
              <a:cxnLst/>
              <a:rect l="l" t="t" r="r" b="b"/>
              <a:pathLst>
                <a:path w="1635" h="2628" extrusionOk="0">
                  <a:moveTo>
                    <a:pt x="434" y="1"/>
                  </a:moveTo>
                  <a:cubicBezTo>
                    <a:pt x="133" y="101"/>
                    <a:pt x="0" y="1936"/>
                    <a:pt x="367" y="2436"/>
                  </a:cubicBezTo>
                  <a:cubicBezTo>
                    <a:pt x="477" y="2568"/>
                    <a:pt x="634" y="2627"/>
                    <a:pt x="798" y="2627"/>
                  </a:cubicBezTo>
                  <a:cubicBezTo>
                    <a:pt x="1131" y="2627"/>
                    <a:pt x="1490" y="2382"/>
                    <a:pt x="1534" y="2002"/>
                  </a:cubicBezTo>
                  <a:cubicBezTo>
                    <a:pt x="1635" y="1268"/>
                    <a:pt x="834" y="168"/>
                    <a:pt x="434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6"/>
            <p:cNvSpPr/>
            <p:nvPr/>
          </p:nvSpPr>
          <p:spPr>
            <a:xfrm>
              <a:off x="4092131" y="3163211"/>
              <a:ext cx="62948" cy="136874"/>
            </a:xfrm>
            <a:custGeom>
              <a:avLst/>
              <a:gdLst/>
              <a:ahLst/>
              <a:cxnLst/>
              <a:rect l="l" t="t" r="r" b="b"/>
              <a:pathLst>
                <a:path w="3704" h="8054" extrusionOk="0">
                  <a:moveTo>
                    <a:pt x="2930" y="1"/>
                  </a:moveTo>
                  <a:cubicBezTo>
                    <a:pt x="2883" y="1"/>
                    <a:pt x="2859" y="24"/>
                    <a:pt x="2836" y="48"/>
                  </a:cubicBezTo>
                  <a:cubicBezTo>
                    <a:pt x="2702" y="181"/>
                    <a:pt x="2736" y="381"/>
                    <a:pt x="2602" y="515"/>
                  </a:cubicBezTo>
                  <a:cubicBezTo>
                    <a:pt x="2502" y="648"/>
                    <a:pt x="2335" y="682"/>
                    <a:pt x="2235" y="848"/>
                  </a:cubicBezTo>
                  <a:cubicBezTo>
                    <a:pt x="2035" y="1449"/>
                    <a:pt x="2035" y="1449"/>
                    <a:pt x="1735" y="1649"/>
                  </a:cubicBezTo>
                  <a:cubicBezTo>
                    <a:pt x="1401" y="1849"/>
                    <a:pt x="934" y="1816"/>
                    <a:pt x="567" y="1982"/>
                  </a:cubicBezTo>
                  <a:cubicBezTo>
                    <a:pt x="267" y="2116"/>
                    <a:pt x="201" y="2516"/>
                    <a:pt x="201" y="2650"/>
                  </a:cubicBezTo>
                  <a:lnTo>
                    <a:pt x="201" y="2783"/>
                  </a:lnTo>
                  <a:cubicBezTo>
                    <a:pt x="201" y="3217"/>
                    <a:pt x="401" y="3650"/>
                    <a:pt x="501" y="4117"/>
                  </a:cubicBezTo>
                  <a:cubicBezTo>
                    <a:pt x="601" y="4718"/>
                    <a:pt x="0" y="5185"/>
                    <a:pt x="67" y="5785"/>
                  </a:cubicBezTo>
                  <a:cubicBezTo>
                    <a:pt x="100" y="5952"/>
                    <a:pt x="501" y="7186"/>
                    <a:pt x="567" y="7353"/>
                  </a:cubicBezTo>
                  <a:cubicBezTo>
                    <a:pt x="868" y="7853"/>
                    <a:pt x="1235" y="7987"/>
                    <a:pt x="1368" y="8020"/>
                  </a:cubicBezTo>
                  <a:cubicBezTo>
                    <a:pt x="1509" y="8044"/>
                    <a:pt x="1629" y="8054"/>
                    <a:pt x="1730" y="8054"/>
                  </a:cubicBezTo>
                  <a:cubicBezTo>
                    <a:pt x="2203" y="8054"/>
                    <a:pt x="2280" y="7836"/>
                    <a:pt x="2335" y="7753"/>
                  </a:cubicBezTo>
                  <a:cubicBezTo>
                    <a:pt x="2536" y="7320"/>
                    <a:pt x="2402" y="6819"/>
                    <a:pt x="2569" y="6352"/>
                  </a:cubicBezTo>
                  <a:cubicBezTo>
                    <a:pt x="2602" y="6252"/>
                    <a:pt x="2702" y="6152"/>
                    <a:pt x="2736" y="6019"/>
                  </a:cubicBezTo>
                  <a:lnTo>
                    <a:pt x="3269" y="3617"/>
                  </a:lnTo>
                  <a:cubicBezTo>
                    <a:pt x="3369" y="3217"/>
                    <a:pt x="3236" y="2850"/>
                    <a:pt x="3369" y="2516"/>
                  </a:cubicBezTo>
                  <a:cubicBezTo>
                    <a:pt x="3403" y="2349"/>
                    <a:pt x="3670" y="2316"/>
                    <a:pt x="3703" y="2149"/>
                  </a:cubicBezTo>
                  <a:lnTo>
                    <a:pt x="3703" y="2083"/>
                  </a:lnTo>
                  <a:cubicBezTo>
                    <a:pt x="3703" y="2083"/>
                    <a:pt x="3536" y="348"/>
                    <a:pt x="3003" y="14"/>
                  </a:cubicBezTo>
                  <a:cubicBezTo>
                    <a:pt x="2973" y="5"/>
                    <a:pt x="2950" y="1"/>
                    <a:pt x="2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6"/>
            <p:cNvSpPr/>
            <p:nvPr/>
          </p:nvSpPr>
          <p:spPr>
            <a:xfrm>
              <a:off x="3801321" y="2272528"/>
              <a:ext cx="1099784" cy="1062702"/>
            </a:xfrm>
            <a:custGeom>
              <a:avLst/>
              <a:gdLst/>
              <a:ahLst/>
              <a:cxnLst/>
              <a:rect l="l" t="t" r="r" b="b"/>
              <a:pathLst>
                <a:path w="64714" h="62532" extrusionOk="0">
                  <a:moveTo>
                    <a:pt x="42998" y="1054"/>
                  </a:moveTo>
                  <a:cubicBezTo>
                    <a:pt x="43008" y="1059"/>
                    <a:pt x="43017" y="1064"/>
                    <a:pt x="43027" y="1069"/>
                  </a:cubicBezTo>
                  <a:lnTo>
                    <a:pt x="43027" y="1069"/>
                  </a:lnTo>
                  <a:cubicBezTo>
                    <a:pt x="43028" y="1064"/>
                    <a:pt x="43030" y="1059"/>
                    <a:pt x="43031" y="1054"/>
                  </a:cubicBezTo>
                  <a:close/>
                  <a:moveTo>
                    <a:pt x="36426" y="1721"/>
                  </a:moveTo>
                  <a:cubicBezTo>
                    <a:pt x="36526" y="1721"/>
                    <a:pt x="36560" y="1788"/>
                    <a:pt x="36560" y="1788"/>
                  </a:cubicBezTo>
                  <a:cubicBezTo>
                    <a:pt x="36560" y="1988"/>
                    <a:pt x="36359" y="2155"/>
                    <a:pt x="36393" y="2355"/>
                  </a:cubicBezTo>
                  <a:cubicBezTo>
                    <a:pt x="36393" y="2455"/>
                    <a:pt x="36526" y="2522"/>
                    <a:pt x="36493" y="2655"/>
                  </a:cubicBezTo>
                  <a:cubicBezTo>
                    <a:pt x="36526" y="2689"/>
                    <a:pt x="36526" y="2889"/>
                    <a:pt x="36326" y="3122"/>
                  </a:cubicBezTo>
                  <a:cubicBezTo>
                    <a:pt x="36193" y="3289"/>
                    <a:pt x="36026" y="3489"/>
                    <a:pt x="35759" y="3489"/>
                  </a:cubicBezTo>
                  <a:cubicBezTo>
                    <a:pt x="35726" y="3489"/>
                    <a:pt x="35726" y="3489"/>
                    <a:pt x="35692" y="3456"/>
                  </a:cubicBezTo>
                  <a:cubicBezTo>
                    <a:pt x="35826" y="3223"/>
                    <a:pt x="36026" y="3122"/>
                    <a:pt x="36159" y="2856"/>
                  </a:cubicBezTo>
                  <a:cubicBezTo>
                    <a:pt x="36226" y="2689"/>
                    <a:pt x="36226" y="2622"/>
                    <a:pt x="36193" y="2389"/>
                  </a:cubicBezTo>
                  <a:cubicBezTo>
                    <a:pt x="36193" y="2122"/>
                    <a:pt x="36226" y="1988"/>
                    <a:pt x="36426" y="1721"/>
                  </a:cubicBezTo>
                  <a:close/>
                  <a:moveTo>
                    <a:pt x="27054" y="1637"/>
                  </a:moveTo>
                  <a:cubicBezTo>
                    <a:pt x="27243" y="1637"/>
                    <a:pt x="27279" y="1762"/>
                    <a:pt x="27186" y="1855"/>
                  </a:cubicBezTo>
                  <a:cubicBezTo>
                    <a:pt x="26719" y="2389"/>
                    <a:pt x="25885" y="2222"/>
                    <a:pt x="25385" y="2689"/>
                  </a:cubicBezTo>
                  <a:cubicBezTo>
                    <a:pt x="25218" y="2856"/>
                    <a:pt x="25018" y="3022"/>
                    <a:pt x="24851" y="3189"/>
                  </a:cubicBezTo>
                  <a:cubicBezTo>
                    <a:pt x="24724" y="3316"/>
                    <a:pt x="24146" y="3895"/>
                    <a:pt x="24718" y="3895"/>
                  </a:cubicBezTo>
                  <a:cubicBezTo>
                    <a:pt x="24748" y="3895"/>
                    <a:pt x="24781" y="3893"/>
                    <a:pt x="24818" y="3890"/>
                  </a:cubicBezTo>
                  <a:cubicBezTo>
                    <a:pt x="25452" y="3856"/>
                    <a:pt x="25452" y="3856"/>
                    <a:pt x="25485" y="3856"/>
                  </a:cubicBezTo>
                  <a:cubicBezTo>
                    <a:pt x="25719" y="3923"/>
                    <a:pt x="25618" y="4090"/>
                    <a:pt x="25618" y="4090"/>
                  </a:cubicBezTo>
                  <a:cubicBezTo>
                    <a:pt x="25518" y="4223"/>
                    <a:pt x="25485" y="4223"/>
                    <a:pt x="25452" y="4290"/>
                  </a:cubicBezTo>
                  <a:cubicBezTo>
                    <a:pt x="25330" y="4357"/>
                    <a:pt x="25231" y="4381"/>
                    <a:pt x="25146" y="4381"/>
                  </a:cubicBezTo>
                  <a:cubicBezTo>
                    <a:pt x="25022" y="4381"/>
                    <a:pt x="24931" y="4330"/>
                    <a:pt x="24851" y="4290"/>
                  </a:cubicBezTo>
                  <a:cubicBezTo>
                    <a:pt x="24723" y="4208"/>
                    <a:pt x="24578" y="4176"/>
                    <a:pt x="24433" y="4176"/>
                  </a:cubicBezTo>
                  <a:cubicBezTo>
                    <a:pt x="24048" y="4176"/>
                    <a:pt x="23665" y="4402"/>
                    <a:pt x="23617" y="4523"/>
                  </a:cubicBezTo>
                  <a:lnTo>
                    <a:pt x="23650" y="4557"/>
                  </a:lnTo>
                  <a:lnTo>
                    <a:pt x="23917" y="4523"/>
                  </a:lnTo>
                  <a:lnTo>
                    <a:pt x="23917" y="4523"/>
                  </a:lnTo>
                  <a:cubicBezTo>
                    <a:pt x="23984" y="4724"/>
                    <a:pt x="23550" y="5124"/>
                    <a:pt x="23450" y="5124"/>
                  </a:cubicBezTo>
                  <a:cubicBezTo>
                    <a:pt x="23350" y="5024"/>
                    <a:pt x="23450" y="4890"/>
                    <a:pt x="23384" y="4790"/>
                  </a:cubicBezTo>
                  <a:cubicBezTo>
                    <a:pt x="23017" y="4790"/>
                    <a:pt x="22383" y="5424"/>
                    <a:pt x="22316" y="5524"/>
                  </a:cubicBezTo>
                  <a:cubicBezTo>
                    <a:pt x="21882" y="5958"/>
                    <a:pt x="21449" y="5958"/>
                    <a:pt x="21382" y="5958"/>
                  </a:cubicBezTo>
                  <a:cubicBezTo>
                    <a:pt x="21361" y="5742"/>
                    <a:pt x="21353" y="5666"/>
                    <a:pt x="21215" y="5666"/>
                  </a:cubicBezTo>
                  <a:cubicBezTo>
                    <a:pt x="21140" y="5666"/>
                    <a:pt x="21025" y="5689"/>
                    <a:pt x="20848" y="5724"/>
                  </a:cubicBezTo>
                  <a:cubicBezTo>
                    <a:pt x="20677" y="5770"/>
                    <a:pt x="20564" y="5792"/>
                    <a:pt x="20491" y="5792"/>
                  </a:cubicBezTo>
                  <a:cubicBezTo>
                    <a:pt x="20352" y="5792"/>
                    <a:pt x="20359" y="5711"/>
                    <a:pt x="20381" y="5558"/>
                  </a:cubicBezTo>
                  <a:cubicBezTo>
                    <a:pt x="20448" y="5424"/>
                    <a:pt x="20381" y="5391"/>
                    <a:pt x="20348" y="5357"/>
                  </a:cubicBezTo>
                  <a:cubicBezTo>
                    <a:pt x="20259" y="5357"/>
                    <a:pt x="20155" y="5417"/>
                    <a:pt x="20076" y="5417"/>
                  </a:cubicBezTo>
                  <a:cubicBezTo>
                    <a:pt x="20037" y="5417"/>
                    <a:pt x="20003" y="5402"/>
                    <a:pt x="19981" y="5357"/>
                  </a:cubicBezTo>
                  <a:cubicBezTo>
                    <a:pt x="19881" y="5224"/>
                    <a:pt x="20014" y="5124"/>
                    <a:pt x="20148" y="5024"/>
                  </a:cubicBezTo>
                  <a:cubicBezTo>
                    <a:pt x="20161" y="5010"/>
                    <a:pt x="20176" y="5005"/>
                    <a:pt x="20191" y="5005"/>
                  </a:cubicBezTo>
                  <a:cubicBezTo>
                    <a:pt x="20253" y="5005"/>
                    <a:pt x="20328" y="5091"/>
                    <a:pt x="20381" y="5091"/>
                  </a:cubicBezTo>
                  <a:cubicBezTo>
                    <a:pt x="20411" y="5099"/>
                    <a:pt x="20437" y="5102"/>
                    <a:pt x="20462" y="5102"/>
                  </a:cubicBezTo>
                  <a:cubicBezTo>
                    <a:pt x="20633" y="5102"/>
                    <a:pt x="20702" y="4924"/>
                    <a:pt x="20848" y="4924"/>
                  </a:cubicBezTo>
                  <a:cubicBezTo>
                    <a:pt x="20882" y="4990"/>
                    <a:pt x="20882" y="5057"/>
                    <a:pt x="20882" y="5091"/>
                  </a:cubicBezTo>
                  <a:cubicBezTo>
                    <a:pt x="20982" y="5091"/>
                    <a:pt x="21882" y="4857"/>
                    <a:pt x="22016" y="4757"/>
                  </a:cubicBezTo>
                  <a:cubicBezTo>
                    <a:pt x="22349" y="4590"/>
                    <a:pt x="22516" y="4257"/>
                    <a:pt x="22850" y="4056"/>
                  </a:cubicBezTo>
                  <a:cubicBezTo>
                    <a:pt x="23083" y="3890"/>
                    <a:pt x="23384" y="3923"/>
                    <a:pt x="23650" y="3756"/>
                  </a:cubicBezTo>
                  <a:cubicBezTo>
                    <a:pt x="23884" y="3556"/>
                    <a:pt x="23917" y="3523"/>
                    <a:pt x="24017" y="3323"/>
                  </a:cubicBezTo>
                  <a:cubicBezTo>
                    <a:pt x="24051" y="3156"/>
                    <a:pt x="24151" y="2989"/>
                    <a:pt x="24818" y="2555"/>
                  </a:cubicBezTo>
                  <a:cubicBezTo>
                    <a:pt x="25218" y="2322"/>
                    <a:pt x="25719" y="2322"/>
                    <a:pt x="26186" y="2055"/>
                  </a:cubicBezTo>
                  <a:cubicBezTo>
                    <a:pt x="26352" y="1988"/>
                    <a:pt x="26519" y="1822"/>
                    <a:pt x="26719" y="1721"/>
                  </a:cubicBezTo>
                  <a:cubicBezTo>
                    <a:pt x="26861" y="1661"/>
                    <a:pt x="26972" y="1637"/>
                    <a:pt x="27054" y="1637"/>
                  </a:cubicBezTo>
                  <a:close/>
                  <a:moveTo>
                    <a:pt x="47201" y="9360"/>
                  </a:moveTo>
                  <a:cubicBezTo>
                    <a:pt x="47534" y="9694"/>
                    <a:pt x="47567" y="9994"/>
                    <a:pt x="47567" y="10194"/>
                  </a:cubicBezTo>
                  <a:cubicBezTo>
                    <a:pt x="47567" y="10394"/>
                    <a:pt x="47534" y="10494"/>
                    <a:pt x="47501" y="10561"/>
                  </a:cubicBezTo>
                  <a:cubicBezTo>
                    <a:pt x="47501" y="10561"/>
                    <a:pt x="47501" y="10628"/>
                    <a:pt x="47467" y="10628"/>
                  </a:cubicBezTo>
                  <a:cubicBezTo>
                    <a:pt x="47367" y="10695"/>
                    <a:pt x="47234" y="10795"/>
                    <a:pt x="47167" y="10895"/>
                  </a:cubicBezTo>
                  <a:cubicBezTo>
                    <a:pt x="47067" y="10995"/>
                    <a:pt x="47034" y="11162"/>
                    <a:pt x="46900" y="11228"/>
                  </a:cubicBezTo>
                  <a:cubicBezTo>
                    <a:pt x="46900" y="11228"/>
                    <a:pt x="46867" y="11295"/>
                    <a:pt x="46834" y="11295"/>
                  </a:cubicBezTo>
                  <a:cubicBezTo>
                    <a:pt x="46800" y="11295"/>
                    <a:pt x="46800" y="11295"/>
                    <a:pt x="46734" y="11228"/>
                  </a:cubicBezTo>
                  <a:cubicBezTo>
                    <a:pt x="46734" y="11195"/>
                    <a:pt x="46734" y="11128"/>
                    <a:pt x="46800" y="11061"/>
                  </a:cubicBezTo>
                  <a:cubicBezTo>
                    <a:pt x="46834" y="10961"/>
                    <a:pt x="46967" y="10895"/>
                    <a:pt x="47000" y="10795"/>
                  </a:cubicBezTo>
                  <a:cubicBezTo>
                    <a:pt x="47034" y="10695"/>
                    <a:pt x="47000" y="10661"/>
                    <a:pt x="47000" y="10561"/>
                  </a:cubicBezTo>
                  <a:cubicBezTo>
                    <a:pt x="47034" y="10361"/>
                    <a:pt x="47201" y="10161"/>
                    <a:pt x="47167" y="9894"/>
                  </a:cubicBezTo>
                  <a:cubicBezTo>
                    <a:pt x="47134" y="9794"/>
                    <a:pt x="47067" y="9660"/>
                    <a:pt x="47067" y="9494"/>
                  </a:cubicBezTo>
                  <a:cubicBezTo>
                    <a:pt x="47067" y="9394"/>
                    <a:pt x="47167" y="9360"/>
                    <a:pt x="47201" y="9360"/>
                  </a:cubicBezTo>
                  <a:close/>
                  <a:moveTo>
                    <a:pt x="35781" y="13750"/>
                  </a:moveTo>
                  <a:cubicBezTo>
                    <a:pt x="35797" y="13750"/>
                    <a:pt x="35812" y="13755"/>
                    <a:pt x="35826" y="13763"/>
                  </a:cubicBezTo>
                  <a:cubicBezTo>
                    <a:pt x="35859" y="13797"/>
                    <a:pt x="35892" y="13830"/>
                    <a:pt x="35892" y="13863"/>
                  </a:cubicBezTo>
                  <a:cubicBezTo>
                    <a:pt x="35826" y="14130"/>
                    <a:pt x="35692" y="14130"/>
                    <a:pt x="35626" y="14130"/>
                  </a:cubicBezTo>
                  <a:lnTo>
                    <a:pt x="35559" y="14130"/>
                  </a:lnTo>
                  <a:cubicBezTo>
                    <a:pt x="35530" y="13928"/>
                    <a:pt x="35677" y="13750"/>
                    <a:pt x="35781" y="13750"/>
                  </a:cubicBezTo>
                  <a:close/>
                  <a:moveTo>
                    <a:pt x="29988" y="13624"/>
                  </a:moveTo>
                  <a:cubicBezTo>
                    <a:pt x="30192" y="13624"/>
                    <a:pt x="30272" y="13946"/>
                    <a:pt x="30188" y="14197"/>
                  </a:cubicBezTo>
                  <a:cubicBezTo>
                    <a:pt x="30155" y="14297"/>
                    <a:pt x="30155" y="14330"/>
                    <a:pt x="30155" y="14330"/>
                  </a:cubicBezTo>
                  <a:cubicBezTo>
                    <a:pt x="30080" y="14481"/>
                    <a:pt x="29967" y="14499"/>
                    <a:pt x="29902" y="14499"/>
                  </a:cubicBezTo>
                  <a:cubicBezTo>
                    <a:pt x="29880" y="14499"/>
                    <a:pt x="29863" y="14497"/>
                    <a:pt x="29855" y="14497"/>
                  </a:cubicBezTo>
                  <a:cubicBezTo>
                    <a:pt x="29621" y="14397"/>
                    <a:pt x="29555" y="13830"/>
                    <a:pt x="29855" y="13663"/>
                  </a:cubicBezTo>
                  <a:cubicBezTo>
                    <a:pt x="29904" y="13636"/>
                    <a:pt x="29948" y="13624"/>
                    <a:pt x="29988" y="13624"/>
                  </a:cubicBezTo>
                  <a:close/>
                  <a:moveTo>
                    <a:pt x="20827" y="11057"/>
                  </a:moveTo>
                  <a:cubicBezTo>
                    <a:pt x="20881" y="11057"/>
                    <a:pt x="20935" y="11084"/>
                    <a:pt x="20982" y="11162"/>
                  </a:cubicBezTo>
                  <a:cubicBezTo>
                    <a:pt x="21015" y="11228"/>
                    <a:pt x="21015" y="11395"/>
                    <a:pt x="21149" y="11462"/>
                  </a:cubicBezTo>
                  <a:cubicBezTo>
                    <a:pt x="21115" y="11662"/>
                    <a:pt x="20982" y="11862"/>
                    <a:pt x="20982" y="12062"/>
                  </a:cubicBezTo>
                  <a:cubicBezTo>
                    <a:pt x="20982" y="12196"/>
                    <a:pt x="20982" y="12329"/>
                    <a:pt x="21049" y="12362"/>
                  </a:cubicBezTo>
                  <a:cubicBezTo>
                    <a:pt x="21082" y="12362"/>
                    <a:pt x="21082" y="12362"/>
                    <a:pt x="21816" y="12196"/>
                  </a:cubicBezTo>
                  <a:cubicBezTo>
                    <a:pt x="21849" y="12062"/>
                    <a:pt x="21849" y="12029"/>
                    <a:pt x="21816" y="11962"/>
                  </a:cubicBezTo>
                  <a:cubicBezTo>
                    <a:pt x="21682" y="11729"/>
                    <a:pt x="22016" y="11495"/>
                    <a:pt x="22016" y="11495"/>
                  </a:cubicBezTo>
                  <a:cubicBezTo>
                    <a:pt x="22185" y="11372"/>
                    <a:pt x="22367" y="11327"/>
                    <a:pt x="22525" y="11327"/>
                  </a:cubicBezTo>
                  <a:cubicBezTo>
                    <a:pt x="22711" y="11327"/>
                    <a:pt x="22862" y="11390"/>
                    <a:pt x="22917" y="11462"/>
                  </a:cubicBezTo>
                  <a:cubicBezTo>
                    <a:pt x="22816" y="11729"/>
                    <a:pt x="22716" y="11829"/>
                    <a:pt x="22416" y="12029"/>
                  </a:cubicBezTo>
                  <a:cubicBezTo>
                    <a:pt x="22183" y="12196"/>
                    <a:pt x="22183" y="12229"/>
                    <a:pt x="22083" y="12362"/>
                  </a:cubicBezTo>
                  <a:cubicBezTo>
                    <a:pt x="22049" y="12462"/>
                    <a:pt x="22049" y="12462"/>
                    <a:pt x="22349" y="12996"/>
                  </a:cubicBezTo>
                  <a:cubicBezTo>
                    <a:pt x="22716" y="13563"/>
                    <a:pt x="23150" y="14364"/>
                    <a:pt x="22550" y="14831"/>
                  </a:cubicBezTo>
                  <a:cubicBezTo>
                    <a:pt x="22550" y="14831"/>
                    <a:pt x="22291" y="14969"/>
                    <a:pt x="21946" y="14969"/>
                  </a:cubicBezTo>
                  <a:cubicBezTo>
                    <a:pt x="21610" y="14969"/>
                    <a:pt x="21193" y="14839"/>
                    <a:pt x="20848" y="14330"/>
                  </a:cubicBezTo>
                  <a:cubicBezTo>
                    <a:pt x="20648" y="14030"/>
                    <a:pt x="20515" y="13897"/>
                    <a:pt x="20281" y="13797"/>
                  </a:cubicBezTo>
                  <a:cubicBezTo>
                    <a:pt x="20208" y="13764"/>
                    <a:pt x="20126" y="13751"/>
                    <a:pt x="20043" y="13751"/>
                  </a:cubicBezTo>
                  <a:cubicBezTo>
                    <a:pt x="19789" y="13751"/>
                    <a:pt x="19523" y="13872"/>
                    <a:pt x="19447" y="13897"/>
                  </a:cubicBezTo>
                  <a:cubicBezTo>
                    <a:pt x="19338" y="13951"/>
                    <a:pt x="19229" y="14006"/>
                    <a:pt x="19121" y="14006"/>
                  </a:cubicBezTo>
                  <a:cubicBezTo>
                    <a:pt x="19096" y="14006"/>
                    <a:pt x="19072" y="14003"/>
                    <a:pt x="19047" y="13997"/>
                  </a:cubicBezTo>
                  <a:cubicBezTo>
                    <a:pt x="18909" y="13969"/>
                    <a:pt x="18817" y="13805"/>
                    <a:pt x="18658" y="13805"/>
                  </a:cubicBezTo>
                  <a:cubicBezTo>
                    <a:pt x="18624" y="13805"/>
                    <a:pt x="18587" y="13813"/>
                    <a:pt x="18547" y="13830"/>
                  </a:cubicBezTo>
                  <a:cubicBezTo>
                    <a:pt x="18347" y="13863"/>
                    <a:pt x="18213" y="14164"/>
                    <a:pt x="18013" y="14197"/>
                  </a:cubicBezTo>
                  <a:cubicBezTo>
                    <a:pt x="18002" y="14199"/>
                    <a:pt x="17992" y="14200"/>
                    <a:pt x="17982" y="14200"/>
                  </a:cubicBezTo>
                  <a:cubicBezTo>
                    <a:pt x="17846" y="14200"/>
                    <a:pt x="17846" y="13997"/>
                    <a:pt x="17846" y="13997"/>
                  </a:cubicBezTo>
                  <a:cubicBezTo>
                    <a:pt x="17913" y="13730"/>
                    <a:pt x="18247" y="13830"/>
                    <a:pt x="18347" y="13563"/>
                  </a:cubicBezTo>
                  <a:cubicBezTo>
                    <a:pt x="18413" y="13363"/>
                    <a:pt x="18413" y="13063"/>
                    <a:pt x="18580" y="12863"/>
                  </a:cubicBezTo>
                  <a:cubicBezTo>
                    <a:pt x="18814" y="12629"/>
                    <a:pt x="19080" y="12496"/>
                    <a:pt x="19247" y="12229"/>
                  </a:cubicBezTo>
                  <a:cubicBezTo>
                    <a:pt x="19347" y="12162"/>
                    <a:pt x="19381" y="12062"/>
                    <a:pt x="19481" y="11995"/>
                  </a:cubicBezTo>
                  <a:lnTo>
                    <a:pt x="20648" y="11128"/>
                  </a:lnTo>
                  <a:cubicBezTo>
                    <a:pt x="20702" y="11093"/>
                    <a:pt x="20765" y="11057"/>
                    <a:pt x="20827" y="11057"/>
                  </a:cubicBezTo>
                  <a:close/>
                  <a:moveTo>
                    <a:pt x="27187" y="12336"/>
                  </a:moveTo>
                  <a:cubicBezTo>
                    <a:pt x="27493" y="12336"/>
                    <a:pt x="27686" y="12456"/>
                    <a:pt x="27620" y="12763"/>
                  </a:cubicBezTo>
                  <a:cubicBezTo>
                    <a:pt x="27520" y="13096"/>
                    <a:pt x="27386" y="13230"/>
                    <a:pt x="27320" y="13263"/>
                  </a:cubicBezTo>
                  <a:cubicBezTo>
                    <a:pt x="27320" y="13263"/>
                    <a:pt x="27278" y="13259"/>
                    <a:pt x="27211" y="13259"/>
                  </a:cubicBezTo>
                  <a:cubicBezTo>
                    <a:pt x="26845" y="13259"/>
                    <a:pt x="25731" y="13378"/>
                    <a:pt x="26719" y="14931"/>
                  </a:cubicBezTo>
                  <a:cubicBezTo>
                    <a:pt x="26653" y="15264"/>
                    <a:pt x="26619" y="15365"/>
                    <a:pt x="26653" y="15498"/>
                  </a:cubicBezTo>
                  <a:cubicBezTo>
                    <a:pt x="26714" y="15483"/>
                    <a:pt x="26769" y="15476"/>
                    <a:pt x="26819" y="15476"/>
                  </a:cubicBezTo>
                  <a:cubicBezTo>
                    <a:pt x="27206" y="15476"/>
                    <a:pt x="27271" y="15892"/>
                    <a:pt x="27153" y="16098"/>
                  </a:cubicBezTo>
                  <a:cubicBezTo>
                    <a:pt x="27120" y="16154"/>
                    <a:pt x="27075" y="16173"/>
                    <a:pt x="27024" y="16173"/>
                  </a:cubicBezTo>
                  <a:cubicBezTo>
                    <a:pt x="26923" y="16173"/>
                    <a:pt x="26797" y="16098"/>
                    <a:pt x="26686" y="16098"/>
                  </a:cubicBezTo>
                  <a:cubicBezTo>
                    <a:pt x="26486" y="16098"/>
                    <a:pt x="26452" y="16532"/>
                    <a:pt x="26519" y="16932"/>
                  </a:cubicBezTo>
                  <a:cubicBezTo>
                    <a:pt x="26853" y="17866"/>
                    <a:pt x="26653" y="18300"/>
                    <a:pt x="26486" y="18467"/>
                  </a:cubicBezTo>
                  <a:cubicBezTo>
                    <a:pt x="26486" y="18467"/>
                    <a:pt x="26249" y="18678"/>
                    <a:pt x="25821" y="18678"/>
                  </a:cubicBezTo>
                  <a:cubicBezTo>
                    <a:pt x="25768" y="18678"/>
                    <a:pt x="25711" y="18674"/>
                    <a:pt x="25652" y="18667"/>
                  </a:cubicBezTo>
                  <a:cubicBezTo>
                    <a:pt x="25318" y="18567"/>
                    <a:pt x="24651" y="17733"/>
                    <a:pt x="24651" y="17666"/>
                  </a:cubicBezTo>
                  <a:cubicBezTo>
                    <a:pt x="24618" y="17499"/>
                    <a:pt x="24651" y="17399"/>
                    <a:pt x="24885" y="16899"/>
                  </a:cubicBezTo>
                  <a:cubicBezTo>
                    <a:pt x="25018" y="16665"/>
                    <a:pt x="25285" y="16532"/>
                    <a:pt x="25385" y="16265"/>
                  </a:cubicBezTo>
                  <a:cubicBezTo>
                    <a:pt x="25485" y="16098"/>
                    <a:pt x="25418" y="15898"/>
                    <a:pt x="25318" y="15498"/>
                  </a:cubicBezTo>
                  <a:cubicBezTo>
                    <a:pt x="25051" y="14731"/>
                    <a:pt x="25051" y="14697"/>
                    <a:pt x="25051" y="14531"/>
                  </a:cubicBezTo>
                  <a:lnTo>
                    <a:pt x="25051" y="14397"/>
                  </a:lnTo>
                  <a:cubicBezTo>
                    <a:pt x="25118" y="14230"/>
                    <a:pt x="25185" y="14097"/>
                    <a:pt x="25185" y="13997"/>
                  </a:cubicBezTo>
                  <a:cubicBezTo>
                    <a:pt x="25218" y="13763"/>
                    <a:pt x="25151" y="13563"/>
                    <a:pt x="25185" y="13363"/>
                  </a:cubicBezTo>
                  <a:cubicBezTo>
                    <a:pt x="25218" y="13263"/>
                    <a:pt x="25385" y="13063"/>
                    <a:pt x="25552" y="12929"/>
                  </a:cubicBezTo>
                  <a:cubicBezTo>
                    <a:pt x="26013" y="12609"/>
                    <a:pt x="26727" y="12336"/>
                    <a:pt x="27187" y="12336"/>
                  </a:cubicBezTo>
                  <a:close/>
                  <a:moveTo>
                    <a:pt x="16245" y="9694"/>
                  </a:moveTo>
                  <a:cubicBezTo>
                    <a:pt x="16245" y="9694"/>
                    <a:pt x="16245" y="10228"/>
                    <a:pt x="16078" y="10661"/>
                  </a:cubicBezTo>
                  <a:cubicBezTo>
                    <a:pt x="15811" y="11295"/>
                    <a:pt x="16245" y="11895"/>
                    <a:pt x="16045" y="12496"/>
                  </a:cubicBezTo>
                  <a:cubicBezTo>
                    <a:pt x="15878" y="12963"/>
                    <a:pt x="15511" y="13296"/>
                    <a:pt x="15378" y="13730"/>
                  </a:cubicBezTo>
                  <a:cubicBezTo>
                    <a:pt x="15311" y="14064"/>
                    <a:pt x="15244" y="14464"/>
                    <a:pt x="15178" y="14831"/>
                  </a:cubicBezTo>
                  <a:cubicBezTo>
                    <a:pt x="15078" y="15064"/>
                    <a:pt x="14844" y="15298"/>
                    <a:pt x="14844" y="15565"/>
                  </a:cubicBezTo>
                  <a:cubicBezTo>
                    <a:pt x="14844" y="15651"/>
                    <a:pt x="14894" y="15812"/>
                    <a:pt x="15057" y="15812"/>
                  </a:cubicBezTo>
                  <a:cubicBezTo>
                    <a:pt x="15083" y="15812"/>
                    <a:pt x="15112" y="15807"/>
                    <a:pt x="15144" y="15798"/>
                  </a:cubicBezTo>
                  <a:lnTo>
                    <a:pt x="16045" y="15131"/>
                  </a:lnTo>
                  <a:cubicBezTo>
                    <a:pt x="16221" y="14779"/>
                    <a:pt x="16061" y="13806"/>
                    <a:pt x="16362" y="13806"/>
                  </a:cubicBezTo>
                  <a:cubicBezTo>
                    <a:pt x="16403" y="13806"/>
                    <a:pt x="16452" y="13824"/>
                    <a:pt x="16512" y="13863"/>
                  </a:cubicBezTo>
                  <a:cubicBezTo>
                    <a:pt x="16948" y="13759"/>
                    <a:pt x="17156" y="13709"/>
                    <a:pt x="17255" y="13709"/>
                  </a:cubicBezTo>
                  <a:cubicBezTo>
                    <a:pt x="17346" y="13709"/>
                    <a:pt x="17346" y="13751"/>
                    <a:pt x="17346" y="13830"/>
                  </a:cubicBezTo>
                  <a:cubicBezTo>
                    <a:pt x="17346" y="13897"/>
                    <a:pt x="17346" y="13897"/>
                    <a:pt x="17146" y="14297"/>
                  </a:cubicBezTo>
                  <a:cubicBezTo>
                    <a:pt x="16512" y="15498"/>
                    <a:pt x="16545" y="16165"/>
                    <a:pt x="16545" y="16465"/>
                  </a:cubicBezTo>
                  <a:cubicBezTo>
                    <a:pt x="16572" y="16459"/>
                    <a:pt x="16597" y="16457"/>
                    <a:pt x="16619" y="16457"/>
                  </a:cubicBezTo>
                  <a:cubicBezTo>
                    <a:pt x="16847" y="16457"/>
                    <a:pt x="16860" y="16744"/>
                    <a:pt x="17012" y="16866"/>
                  </a:cubicBezTo>
                  <a:cubicBezTo>
                    <a:pt x="17059" y="16891"/>
                    <a:pt x="17099" y="16902"/>
                    <a:pt x="17136" y="16902"/>
                  </a:cubicBezTo>
                  <a:cubicBezTo>
                    <a:pt x="17314" y="16902"/>
                    <a:pt x="17400" y="16651"/>
                    <a:pt x="17573" y="16651"/>
                  </a:cubicBezTo>
                  <a:cubicBezTo>
                    <a:pt x="17595" y="16651"/>
                    <a:pt x="17620" y="16656"/>
                    <a:pt x="17646" y="16665"/>
                  </a:cubicBezTo>
                  <a:cubicBezTo>
                    <a:pt x="17954" y="16789"/>
                    <a:pt x="17921" y="17310"/>
                    <a:pt x="18282" y="17310"/>
                  </a:cubicBezTo>
                  <a:cubicBezTo>
                    <a:pt x="18312" y="17310"/>
                    <a:pt x="18344" y="17307"/>
                    <a:pt x="18380" y="17299"/>
                  </a:cubicBezTo>
                  <a:cubicBezTo>
                    <a:pt x="18714" y="17220"/>
                    <a:pt x="18889" y="17178"/>
                    <a:pt x="18995" y="17178"/>
                  </a:cubicBezTo>
                  <a:cubicBezTo>
                    <a:pt x="19111" y="17178"/>
                    <a:pt x="19144" y="17228"/>
                    <a:pt x="19214" y="17333"/>
                  </a:cubicBezTo>
                  <a:cubicBezTo>
                    <a:pt x="19147" y="17700"/>
                    <a:pt x="19047" y="18167"/>
                    <a:pt x="18814" y="18533"/>
                  </a:cubicBezTo>
                  <a:cubicBezTo>
                    <a:pt x="17613" y="20368"/>
                    <a:pt x="17379" y="20401"/>
                    <a:pt x="17179" y="20401"/>
                  </a:cubicBezTo>
                  <a:lnTo>
                    <a:pt x="16979" y="20401"/>
                  </a:lnTo>
                  <a:cubicBezTo>
                    <a:pt x="16712" y="20335"/>
                    <a:pt x="16645" y="20068"/>
                    <a:pt x="16412" y="19901"/>
                  </a:cubicBezTo>
                  <a:cubicBezTo>
                    <a:pt x="16329" y="19846"/>
                    <a:pt x="16248" y="19825"/>
                    <a:pt x="16169" y="19825"/>
                  </a:cubicBezTo>
                  <a:cubicBezTo>
                    <a:pt x="15931" y="19825"/>
                    <a:pt x="15705" y="20014"/>
                    <a:pt x="15451" y="20014"/>
                  </a:cubicBezTo>
                  <a:cubicBezTo>
                    <a:pt x="15385" y="20014"/>
                    <a:pt x="15316" y="20001"/>
                    <a:pt x="15244" y="19968"/>
                  </a:cubicBezTo>
                  <a:cubicBezTo>
                    <a:pt x="15211" y="19968"/>
                    <a:pt x="15178" y="19901"/>
                    <a:pt x="15178" y="19868"/>
                  </a:cubicBezTo>
                  <a:lnTo>
                    <a:pt x="14344" y="19000"/>
                  </a:lnTo>
                  <a:cubicBezTo>
                    <a:pt x="14310" y="18900"/>
                    <a:pt x="14310" y="18900"/>
                    <a:pt x="13910" y="18500"/>
                  </a:cubicBezTo>
                  <a:cubicBezTo>
                    <a:pt x="13978" y="18071"/>
                    <a:pt x="13694" y="17825"/>
                    <a:pt x="13359" y="17825"/>
                  </a:cubicBezTo>
                  <a:cubicBezTo>
                    <a:pt x="13199" y="17825"/>
                    <a:pt x="13027" y="17881"/>
                    <a:pt x="12876" y="18000"/>
                  </a:cubicBezTo>
                  <a:cubicBezTo>
                    <a:pt x="12676" y="18167"/>
                    <a:pt x="12542" y="18400"/>
                    <a:pt x="12509" y="18533"/>
                  </a:cubicBezTo>
                  <a:cubicBezTo>
                    <a:pt x="12242" y="19000"/>
                    <a:pt x="12176" y="19134"/>
                    <a:pt x="11975" y="19134"/>
                  </a:cubicBezTo>
                  <a:cubicBezTo>
                    <a:pt x="11909" y="19134"/>
                    <a:pt x="11875" y="19034"/>
                    <a:pt x="11842" y="19000"/>
                  </a:cubicBezTo>
                  <a:lnTo>
                    <a:pt x="11342" y="18000"/>
                  </a:lnTo>
                  <a:cubicBezTo>
                    <a:pt x="11408" y="16966"/>
                    <a:pt x="11408" y="16966"/>
                    <a:pt x="11242" y="16799"/>
                  </a:cubicBezTo>
                  <a:cubicBezTo>
                    <a:pt x="10908" y="16465"/>
                    <a:pt x="10908" y="16465"/>
                    <a:pt x="10875" y="16065"/>
                  </a:cubicBezTo>
                  <a:cubicBezTo>
                    <a:pt x="10875" y="15998"/>
                    <a:pt x="10841" y="15731"/>
                    <a:pt x="10908" y="15665"/>
                  </a:cubicBezTo>
                  <a:cubicBezTo>
                    <a:pt x="11075" y="15365"/>
                    <a:pt x="11408" y="15331"/>
                    <a:pt x="11575" y="15031"/>
                  </a:cubicBezTo>
                  <a:cubicBezTo>
                    <a:pt x="11675" y="14864"/>
                    <a:pt x="11709" y="14631"/>
                    <a:pt x="11842" y="14464"/>
                  </a:cubicBezTo>
                  <a:cubicBezTo>
                    <a:pt x="11875" y="14397"/>
                    <a:pt x="11875" y="14364"/>
                    <a:pt x="11909" y="14364"/>
                  </a:cubicBezTo>
                  <a:cubicBezTo>
                    <a:pt x="12142" y="14130"/>
                    <a:pt x="12176" y="13897"/>
                    <a:pt x="12042" y="13730"/>
                  </a:cubicBezTo>
                  <a:cubicBezTo>
                    <a:pt x="11575" y="13663"/>
                    <a:pt x="11575" y="13663"/>
                    <a:pt x="11542" y="13563"/>
                  </a:cubicBezTo>
                  <a:cubicBezTo>
                    <a:pt x="11445" y="13394"/>
                    <a:pt x="11401" y="13347"/>
                    <a:pt x="11307" y="13347"/>
                  </a:cubicBezTo>
                  <a:cubicBezTo>
                    <a:pt x="11272" y="13347"/>
                    <a:pt x="11230" y="13354"/>
                    <a:pt x="11175" y="13363"/>
                  </a:cubicBezTo>
                  <a:cubicBezTo>
                    <a:pt x="11161" y="13364"/>
                    <a:pt x="11148" y="13365"/>
                    <a:pt x="11135" y="13365"/>
                  </a:cubicBezTo>
                  <a:cubicBezTo>
                    <a:pt x="10798" y="13365"/>
                    <a:pt x="10662" y="12960"/>
                    <a:pt x="10341" y="12896"/>
                  </a:cubicBezTo>
                  <a:cubicBezTo>
                    <a:pt x="10174" y="12896"/>
                    <a:pt x="10141" y="12963"/>
                    <a:pt x="9974" y="13030"/>
                  </a:cubicBezTo>
                  <a:lnTo>
                    <a:pt x="9240" y="13296"/>
                  </a:lnTo>
                  <a:cubicBezTo>
                    <a:pt x="9040" y="13163"/>
                    <a:pt x="8840" y="12462"/>
                    <a:pt x="9407" y="12162"/>
                  </a:cubicBezTo>
                  <a:cubicBezTo>
                    <a:pt x="9433" y="12151"/>
                    <a:pt x="9457" y="12146"/>
                    <a:pt x="9479" y="12146"/>
                  </a:cubicBezTo>
                  <a:cubicBezTo>
                    <a:pt x="9628" y="12146"/>
                    <a:pt x="9683" y="12379"/>
                    <a:pt x="9812" y="12379"/>
                  </a:cubicBezTo>
                  <a:cubicBezTo>
                    <a:pt x="9831" y="12379"/>
                    <a:pt x="9851" y="12374"/>
                    <a:pt x="9874" y="12362"/>
                  </a:cubicBezTo>
                  <a:cubicBezTo>
                    <a:pt x="10741" y="11862"/>
                    <a:pt x="11408" y="11128"/>
                    <a:pt x="12242" y="10628"/>
                  </a:cubicBezTo>
                  <a:cubicBezTo>
                    <a:pt x="12509" y="10461"/>
                    <a:pt x="12843" y="10494"/>
                    <a:pt x="13043" y="10228"/>
                  </a:cubicBezTo>
                  <a:cubicBezTo>
                    <a:pt x="13376" y="9827"/>
                    <a:pt x="13376" y="9827"/>
                    <a:pt x="13577" y="9794"/>
                  </a:cubicBezTo>
                  <a:cubicBezTo>
                    <a:pt x="13601" y="9782"/>
                    <a:pt x="13621" y="9776"/>
                    <a:pt x="13637" y="9776"/>
                  </a:cubicBezTo>
                  <a:cubicBezTo>
                    <a:pt x="13710" y="9776"/>
                    <a:pt x="13710" y="9885"/>
                    <a:pt x="13710" y="9994"/>
                  </a:cubicBezTo>
                  <a:cubicBezTo>
                    <a:pt x="13710" y="10166"/>
                    <a:pt x="13743" y="10218"/>
                    <a:pt x="13809" y="10218"/>
                  </a:cubicBezTo>
                  <a:cubicBezTo>
                    <a:pt x="13858" y="10218"/>
                    <a:pt x="13925" y="10189"/>
                    <a:pt x="14010" y="10161"/>
                  </a:cubicBezTo>
                  <a:cubicBezTo>
                    <a:pt x="14344" y="9994"/>
                    <a:pt x="14844" y="9861"/>
                    <a:pt x="14844" y="9861"/>
                  </a:cubicBezTo>
                  <a:lnTo>
                    <a:pt x="14911" y="9961"/>
                  </a:lnTo>
                  <a:cubicBezTo>
                    <a:pt x="14911" y="10528"/>
                    <a:pt x="14477" y="10961"/>
                    <a:pt x="14377" y="11495"/>
                  </a:cubicBezTo>
                  <a:cubicBezTo>
                    <a:pt x="14310" y="11962"/>
                    <a:pt x="14511" y="12362"/>
                    <a:pt x="14410" y="12829"/>
                  </a:cubicBezTo>
                  <a:cubicBezTo>
                    <a:pt x="14377" y="12963"/>
                    <a:pt x="14344" y="13130"/>
                    <a:pt x="14344" y="13230"/>
                  </a:cubicBezTo>
                  <a:cubicBezTo>
                    <a:pt x="14244" y="13563"/>
                    <a:pt x="13910" y="13797"/>
                    <a:pt x="13743" y="14064"/>
                  </a:cubicBezTo>
                  <a:cubicBezTo>
                    <a:pt x="13800" y="14084"/>
                    <a:pt x="13853" y="14094"/>
                    <a:pt x="13902" y="14094"/>
                  </a:cubicBezTo>
                  <a:cubicBezTo>
                    <a:pt x="14400" y="14094"/>
                    <a:pt x="14501" y="13110"/>
                    <a:pt x="14873" y="13110"/>
                  </a:cubicBezTo>
                  <a:cubicBezTo>
                    <a:pt x="14933" y="13110"/>
                    <a:pt x="15000" y="13136"/>
                    <a:pt x="15078" y="13196"/>
                  </a:cubicBezTo>
                  <a:lnTo>
                    <a:pt x="15144" y="13196"/>
                  </a:lnTo>
                  <a:cubicBezTo>
                    <a:pt x="15244" y="13030"/>
                    <a:pt x="15311" y="12963"/>
                    <a:pt x="15211" y="12696"/>
                  </a:cubicBezTo>
                  <a:cubicBezTo>
                    <a:pt x="14978" y="11862"/>
                    <a:pt x="15511" y="9694"/>
                    <a:pt x="16245" y="9694"/>
                  </a:cubicBezTo>
                  <a:close/>
                  <a:moveTo>
                    <a:pt x="11616" y="41534"/>
                  </a:moveTo>
                  <a:cubicBezTo>
                    <a:pt x="12006" y="41534"/>
                    <a:pt x="12289" y="41790"/>
                    <a:pt x="12209" y="42217"/>
                  </a:cubicBezTo>
                  <a:cubicBezTo>
                    <a:pt x="12209" y="42250"/>
                    <a:pt x="12209" y="42351"/>
                    <a:pt x="12142" y="42417"/>
                  </a:cubicBezTo>
                  <a:cubicBezTo>
                    <a:pt x="12142" y="42417"/>
                    <a:pt x="12142" y="42484"/>
                    <a:pt x="12109" y="42484"/>
                  </a:cubicBezTo>
                  <a:cubicBezTo>
                    <a:pt x="12042" y="42584"/>
                    <a:pt x="11942" y="42717"/>
                    <a:pt x="11875" y="42851"/>
                  </a:cubicBezTo>
                  <a:cubicBezTo>
                    <a:pt x="11809" y="43018"/>
                    <a:pt x="11809" y="43184"/>
                    <a:pt x="11675" y="43351"/>
                  </a:cubicBezTo>
                  <a:cubicBezTo>
                    <a:pt x="11656" y="43390"/>
                    <a:pt x="11613" y="43406"/>
                    <a:pt x="11561" y="43406"/>
                  </a:cubicBezTo>
                  <a:cubicBezTo>
                    <a:pt x="11525" y="43406"/>
                    <a:pt x="11483" y="43398"/>
                    <a:pt x="11442" y="43385"/>
                  </a:cubicBezTo>
                  <a:cubicBezTo>
                    <a:pt x="10975" y="43218"/>
                    <a:pt x="10941" y="42918"/>
                    <a:pt x="10941" y="42918"/>
                  </a:cubicBezTo>
                  <a:lnTo>
                    <a:pt x="10941" y="42851"/>
                  </a:lnTo>
                  <a:cubicBezTo>
                    <a:pt x="10975" y="42717"/>
                    <a:pt x="10975" y="42517"/>
                    <a:pt x="10975" y="42417"/>
                  </a:cubicBezTo>
                  <a:cubicBezTo>
                    <a:pt x="10975" y="42250"/>
                    <a:pt x="10975" y="42084"/>
                    <a:pt x="11008" y="41917"/>
                  </a:cubicBezTo>
                  <a:cubicBezTo>
                    <a:pt x="11041" y="41750"/>
                    <a:pt x="11175" y="41683"/>
                    <a:pt x="11308" y="41583"/>
                  </a:cubicBezTo>
                  <a:cubicBezTo>
                    <a:pt x="11415" y="41550"/>
                    <a:pt x="11519" y="41534"/>
                    <a:pt x="11616" y="41534"/>
                  </a:cubicBezTo>
                  <a:close/>
                  <a:moveTo>
                    <a:pt x="9774" y="44519"/>
                  </a:moveTo>
                  <a:lnTo>
                    <a:pt x="9774" y="44519"/>
                  </a:lnTo>
                  <a:cubicBezTo>
                    <a:pt x="9807" y="44552"/>
                    <a:pt x="9841" y="44619"/>
                    <a:pt x="9841" y="44719"/>
                  </a:cubicBezTo>
                  <a:cubicBezTo>
                    <a:pt x="9874" y="44986"/>
                    <a:pt x="9841" y="45253"/>
                    <a:pt x="9874" y="45519"/>
                  </a:cubicBezTo>
                  <a:cubicBezTo>
                    <a:pt x="9907" y="45753"/>
                    <a:pt x="10041" y="45920"/>
                    <a:pt x="10107" y="46187"/>
                  </a:cubicBezTo>
                  <a:cubicBezTo>
                    <a:pt x="10207" y="46253"/>
                    <a:pt x="10207" y="46287"/>
                    <a:pt x="10207" y="46287"/>
                  </a:cubicBezTo>
                  <a:cubicBezTo>
                    <a:pt x="10207" y="46353"/>
                    <a:pt x="10207" y="46387"/>
                    <a:pt x="10174" y="46387"/>
                  </a:cubicBezTo>
                  <a:cubicBezTo>
                    <a:pt x="9807" y="46187"/>
                    <a:pt x="9607" y="45119"/>
                    <a:pt x="9774" y="44519"/>
                  </a:cubicBezTo>
                  <a:close/>
                  <a:moveTo>
                    <a:pt x="12142" y="49823"/>
                  </a:moveTo>
                  <a:cubicBezTo>
                    <a:pt x="12276" y="49856"/>
                    <a:pt x="12376" y="49989"/>
                    <a:pt x="12376" y="50356"/>
                  </a:cubicBezTo>
                  <a:cubicBezTo>
                    <a:pt x="12376" y="50590"/>
                    <a:pt x="12342" y="50890"/>
                    <a:pt x="12276" y="51057"/>
                  </a:cubicBezTo>
                  <a:cubicBezTo>
                    <a:pt x="11942" y="50757"/>
                    <a:pt x="12042" y="50056"/>
                    <a:pt x="12142" y="49823"/>
                  </a:cubicBezTo>
                  <a:close/>
                  <a:moveTo>
                    <a:pt x="29059" y="1"/>
                  </a:moveTo>
                  <a:cubicBezTo>
                    <a:pt x="26611" y="1"/>
                    <a:pt x="21672" y="2519"/>
                    <a:pt x="21449" y="3356"/>
                  </a:cubicBezTo>
                  <a:cubicBezTo>
                    <a:pt x="21782" y="3323"/>
                    <a:pt x="22116" y="3189"/>
                    <a:pt x="22450" y="3156"/>
                  </a:cubicBezTo>
                  <a:lnTo>
                    <a:pt x="22450" y="3156"/>
                  </a:lnTo>
                  <a:cubicBezTo>
                    <a:pt x="21449" y="4523"/>
                    <a:pt x="21382" y="4523"/>
                    <a:pt x="20815" y="4557"/>
                  </a:cubicBezTo>
                  <a:lnTo>
                    <a:pt x="20782" y="4557"/>
                  </a:lnTo>
                  <a:cubicBezTo>
                    <a:pt x="20982" y="4390"/>
                    <a:pt x="21215" y="4157"/>
                    <a:pt x="21449" y="3990"/>
                  </a:cubicBezTo>
                  <a:cubicBezTo>
                    <a:pt x="21318" y="3964"/>
                    <a:pt x="21215" y="3944"/>
                    <a:pt x="21121" y="3944"/>
                  </a:cubicBezTo>
                  <a:cubicBezTo>
                    <a:pt x="20855" y="3944"/>
                    <a:pt x="20665" y="4099"/>
                    <a:pt x="20148" y="4690"/>
                  </a:cubicBezTo>
                  <a:cubicBezTo>
                    <a:pt x="20048" y="4790"/>
                    <a:pt x="20048" y="4790"/>
                    <a:pt x="16479" y="6225"/>
                  </a:cubicBezTo>
                  <a:cubicBezTo>
                    <a:pt x="16379" y="6191"/>
                    <a:pt x="16278" y="6158"/>
                    <a:pt x="16178" y="6058"/>
                  </a:cubicBezTo>
                  <a:cubicBezTo>
                    <a:pt x="16112" y="6158"/>
                    <a:pt x="15945" y="6225"/>
                    <a:pt x="15845" y="6291"/>
                  </a:cubicBezTo>
                  <a:cubicBezTo>
                    <a:pt x="15778" y="6225"/>
                    <a:pt x="15645" y="6191"/>
                    <a:pt x="15545" y="6158"/>
                  </a:cubicBezTo>
                  <a:cubicBezTo>
                    <a:pt x="14444" y="6792"/>
                    <a:pt x="14444" y="8460"/>
                    <a:pt x="13043" y="8860"/>
                  </a:cubicBezTo>
                  <a:cubicBezTo>
                    <a:pt x="12943" y="8693"/>
                    <a:pt x="12843" y="8460"/>
                    <a:pt x="12809" y="8293"/>
                  </a:cubicBezTo>
                  <a:lnTo>
                    <a:pt x="12476" y="8126"/>
                  </a:lnTo>
                  <a:cubicBezTo>
                    <a:pt x="12442" y="8159"/>
                    <a:pt x="3836" y="17900"/>
                    <a:pt x="3469" y="18567"/>
                  </a:cubicBezTo>
                  <a:cubicBezTo>
                    <a:pt x="300" y="24471"/>
                    <a:pt x="0" y="29308"/>
                    <a:pt x="0" y="31142"/>
                  </a:cubicBezTo>
                  <a:cubicBezTo>
                    <a:pt x="534" y="31476"/>
                    <a:pt x="534" y="31476"/>
                    <a:pt x="767" y="32177"/>
                  </a:cubicBezTo>
                  <a:cubicBezTo>
                    <a:pt x="1125" y="32070"/>
                    <a:pt x="1379" y="31995"/>
                    <a:pt x="1566" y="31995"/>
                  </a:cubicBezTo>
                  <a:cubicBezTo>
                    <a:pt x="2024" y="31995"/>
                    <a:pt x="2079" y="32448"/>
                    <a:pt x="2268" y="34011"/>
                  </a:cubicBezTo>
                  <a:cubicBezTo>
                    <a:pt x="4704" y="35245"/>
                    <a:pt x="2102" y="37914"/>
                    <a:pt x="2702" y="39815"/>
                  </a:cubicBezTo>
                  <a:cubicBezTo>
                    <a:pt x="3636" y="42717"/>
                    <a:pt x="3269" y="45753"/>
                    <a:pt x="3536" y="48722"/>
                  </a:cubicBezTo>
                  <a:cubicBezTo>
                    <a:pt x="4136" y="54993"/>
                    <a:pt x="8973" y="62331"/>
                    <a:pt x="9007" y="62365"/>
                  </a:cubicBezTo>
                  <a:lnTo>
                    <a:pt x="9207" y="62532"/>
                  </a:lnTo>
                  <a:cubicBezTo>
                    <a:pt x="12542" y="62432"/>
                    <a:pt x="13043" y="62432"/>
                    <a:pt x="12643" y="58962"/>
                  </a:cubicBezTo>
                  <a:cubicBezTo>
                    <a:pt x="12843" y="58862"/>
                    <a:pt x="13176" y="58762"/>
                    <a:pt x="13376" y="58696"/>
                  </a:cubicBezTo>
                  <a:cubicBezTo>
                    <a:pt x="13877" y="57561"/>
                    <a:pt x="12109" y="56561"/>
                    <a:pt x="13143" y="55460"/>
                  </a:cubicBezTo>
                  <a:cubicBezTo>
                    <a:pt x="13877" y="54726"/>
                    <a:pt x="15111" y="54559"/>
                    <a:pt x="15511" y="53425"/>
                  </a:cubicBezTo>
                  <a:cubicBezTo>
                    <a:pt x="16579" y="50556"/>
                    <a:pt x="14077" y="47754"/>
                    <a:pt x="15178" y="44886"/>
                  </a:cubicBezTo>
                  <a:cubicBezTo>
                    <a:pt x="15378" y="44319"/>
                    <a:pt x="16012" y="44018"/>
                    <a:pt x="16312" y="43485"/>
                  </a:cubicBezTo>
                  <a:cubicBezTo>
                    <a:pt x="16312" y="43485"/>
                    <a:pt x="17012" y="42317"/>
                    <a:pt x="18213" y="41683"/>
                  </a:cubicBezTo>
                  <a:cubicBezTo>
                    <a:pt x="19481" y="41050"/>
                    <a:pt x="22516" y="36880"/>
                    <a:pt x="22083" y="35312"/>
                  </a:cubicBezTo>
                  <a:lnTo>
                    <a:pt x="22083" y="35312"/>
                  </a:lnTo>
                  <a:cubicBezTo>
                    <a:pt x="21052" y="35341"/>
                    <a:pt x="20021" y="35566"/>
                    <a:pt x="18948" y="35566"/>
                  </a:cubicBezTo>
                  <a:cubicBezTo>
                    <a:pt x="18771" y="35566"/>
                    <a:pt x="18593" y="35560"/>
                    <a:pt x="18413" y="35546"/>
                  </a:cubicBezTo>
                  <a:cubicBezTo>
                    <a:pt x="17413" y="34145"/>
                    <a:pt x="16178" y="26039"/>
                    <a:pt x="16145" y="25972"/>
                  </a:cubicBezTo>
                  <a:cubicBezTo>
                    <a:pt x="16145" y="25905"/>
                    <a:pt x="16412" y="22570"/>
                    <a:pt x="16479" y="22536"/>
                  </a:cubicBezTo>
                  <a:lnTo>
                    <a:pt x="16846" y="22536"/>
                  </a:lnTo>
                  <a:cubicBezTo>
                    <a:pt x="17880" y="26239"/>
                    <a:pt x="17212" y="30208"/>
                    <a:pt x="18213" y="33911"/>
                  </a:cubicBezTo>
                  <a:cubicBezTo>
                    <a:pt x="18385" y="33972"/>
                    <a:pt x="18603" y="34001"/>
                    <a:pt x="18857" y="34001"/>
                  </a:cubicBezTo>
                  <a:cubicBezTo>
                    <a:pt x="21663" y="34001"/>
                    <a:pt x="28905" y="30496"/>
                    <a:pt x="27620" y="28140"/>
                  </a:cubicBezTo>
                  <a:cubicBezTo>
                    <a:pt x="27220" y="27406"/>
                    <a:pt x="26419" y="26906"/>
                    <a:pt x="26319" y="26072"/>
                  </a:cubicBezTo>
                  <a:cubicBezTo>
                    <a:pt x="24994" y="26723"/>
                    <a:pt x="24626" y="26903"/>
                    <a:pt x="24323" y="26903"/>
                  </a:cubicBezTo>
                  <a:cubicBezTo>
                    <a:pt x="24206" y="26903"/>
                    <a:pt x="24099" y="26876"/>
                    <a:pt x="23951" y="26839"/>
                  </a:cubicBezTo>
                  <a:cubicBezTo>
                    <a:pt x="23884" y="26673"/>
                    <a:pt x="23884" y="26673"/>
                    <a:pt x="23884" y="25672"/>
                  </a:cubicBezTo>
                  <a:cubicBezTo>
                    <a:pt x="23817" y="25672"/>
                    <a:pt x="23684" y="25639"/>
                    <a:pt x="23550" y="25639"/>
                  </a:cubicBezTo>
                  <a:cubicBezTo>
                    <a:pt x="22683" y="23504"/>
                    <a:pt x="22383" y="22803"/>
                    <a:pt x="23550" y="22636"/>
                  </a:cubicBezTo>
                  <a:cubicBezTo>
                    <a:pt x="23650" y="22703"/>
                    <a:pt x="23784" y="22803"/>
                    <a:pt x="23851" y="22870"/>
                  </a:cubicBezTo>
                  <a:cubicBezTo>
                    <a:pt x="24518" y="23504"/>
                    <a:pt x="24284" y="24538"/>
                    <a:pt x="24985" y="25172"/>
                  </a:cubicBezTo>
                  <a:cubicBezTo>
                    <a:pt x="25198" y="25371"/>
                    <a:pt x="25449" y="25412"/>
                    <a:pt x="25707" y="25412"/>
                  </a:cubicBezTo>
                  <a:cubicBezTo>
                    <a:pt x="25889" y="25412"/>
                    <a:pt x="26075" y="25392"/>
                    <a:pt x="26255" y="25392"/>
                  </a:cubicBezTo>
                  <a:cubicBezTo>
                    <a:pt x="26417" y="25392"/>
                    <a:pt x="26574" y="25408"/>
                    <a:pt x="26719" y="25472"/>
                  </a:cubicBezTo>
                  <a:cubicBezTo>
                    <a:pt x="26853" y="26172"/>
                    <a:pt x="26853" y="26172"/>
                    <a:pt x="27253" y="26406"/>
                  </a:cubicBezTo>
                  <a:cubicBezTo>
                    <a:pt x="27633" y="26632"/>
                    <a:pt x="28038" y="26696"/>
                    <a:pt x="28452" y="26696"/>
                  </a:cubicBezTo>
                  <a:cubicBezTo>
                    <a:pt x="28994" y="26696"/>
                    <a:pt x="29551" y="26587"/>
                    <a:pt x="30090" y="26587"/>
                  </a:cubicBezTo>
                  <a:cubicBezTo>
                    <a:pt x="30657" y="26587"/>
                    <a:pt x="31204" y="26708"/>
                    <a:pt x="31689" y="27206"/>
                  </a:cubicBezTo>
                  <a:cubicBezTo>
                    <a:pt x="32023" y="27540"/>
                    <a:pt x="32090" y="28007"/>
                    <a:pt x="32423" y="28340"/>
                  </a:cubicBezTo>
                  <a:cubicBezTo>
                    <a:pt x="34067" y="29931"/>
                    <a:pt x="34404" y="30258"/>
                    <a:pt x="34574" y="30258"/>
                  </a:cubicBezTo>
                  <a:cubicBezTo>
                    <a:pt x="34618" y="30258"/>
                    <a:pt x="34651" y="30236"/>
                    <a:pt x="34692" y="30208"/>
                  </a:cubicBezTo>
                  <a:cubicBezTo>
                    <a:pt x="34825" y="30242"/>
                    <a:pt x="34925" y="30242"/>
                    <a:pt x="35059" y="30309"/>
                  </a:cubicBezTo>
                  <a:cubicBezTo>
                    <a:pt x="35993" y="38047"/>
                    <a:pt x="38161" y="39582"/>
                    <a:pt x="38194" y="39649"/>
                  </a:cubicBezTo>
                  <a:cubicBezTo>
                    <a:pt x="39729" y="38314"/>
                    <a:pt x="39195" y="36346"/>
                    <a:pt x="39695" y="34712"/>
                  </a:cubicBezTo>
                  <a:cubicBezTo>
                    <a:pt x="40296" y="32744"/>
                    <a:pt x="42664" y="32677"/>
                    <a:pt x="43565" y="31076"/>
                  </a:cubicBezTo>
                  <a:cubicBezTo>
                    <a:pt x="43665" y="30976"/>
                    <a:pt x="43631" y="30742"/>
                    <a:pt x="43631" y="30575"/>
                  </a:cubicBezTo>
                  <a:cubicBezTo>
                    <a:pt x="44399" y="30175"/>
                    <a:pt x="45366" y="30342"/>
                    <a:pt x="46166" y="29842"/>
                  </a:cubicBezTo>
                  <a:cubicBezTo>
                    <a:pt x="46867" y="30375"/>
                    <a:pt x="48501" y="32710"/>
                    <a:pt x="48501" y="32744"/>
                  </a:cubicBezTo>
                  <a:cubicBezTo>
                    <a:pt x="48768" y="33211"/>
                    <a:pt x="48135" y="33978"/>
                    <a:pt x="48768" y="34245"/>
                  </a:cubicBezTo>
                  <a:cubicBezTo>
                    <a:pt x="48895" y="34300"/>
                    <a:pt x="49010" y="34323"/>
                    <a:pt x="49114" y="34323"/>
                  </a:cubicBezTo>
                  <a:cubicBezTo>
                    <a:pt x="49642" y="34323"/>
                    <a:pt x="49930" y="33733"/>
                    <a:pt x="50403" y="33678"/>
                  </a:cubicBezTo>
                  <a:cubicBezTo>
                    <a:pt x="52905" y="36913"/>
                    <a:pt x="50903" y="42517"/>
                    <a:pt x="55940" y="44419"/>
                  </a:cubicBezTo>
                  <a:cubicBezTo>
                    <a:pt x="56040" y="44352"/>
                    <a:pt x="56107" y="44185"/>
                    <a:pt x="56207" y="44085"/>
                  </a:cubicBezTo>
                  <a:cubicBezTo>
                    <a:pt x="55907" y="43351"/>
                    <a:pt x="54839" y="40816"/>
                    <a:pt x="54072" y="40516"/>
                  </a:cubicBezTo>
                  <a:cubicBezTo>
                    <a:pt x="51904" y="39715"/>
                    <a:pt x="52237" y="36713"/>
                    <a:pt x="52905" y="35913"/>
                  </a:cubicBezTo>
                  <a:lnTo>
                    <a:pt x="52905" y="35913"/>
                  </a:lnTo>
                  <a:cubicBezTo>
                    <a:pt x="52938" y="35913"/>
                    <a:pt x="56174" y="38715"/>
                    <a:pt x="56207" y="38915"/>
                  </a:cubicBezTo>
                  <a:cubicBezTo>
                    <a:pt x="56240" y="38915"/>
                    <a:pt x="58675" y="37080"/>
                    <a:pt x="58742" y="36613"/>
                  </a:cubicBezTo>
                  <a:cubicBezTo>
                    <a:pt x="58775" y="36380"/>
                    <a:pt x="58742" y="36079"/>
                    <a:pt x="58675" y="35846"/>
                  </a:cubicBezTo>
                  <a:cubicBezTo>
                    <a:pt x="58275" y="33944"/>
                    <a:pt x="56374" y="33344"/>
                    <a:pt x="55506" y="31910"/>
                  </a:cubicBezTo>
                  <a:cubicBezTo>
                    <a:pt x="54939" y="31042"/>
                    <a:pt x="56440" y="29942"/>
                    <a:pt x="56507" y="29942"/>
                  </a:cubicBezTo>
                  <a:cubicBezTo>
                    <a:pt x="56573" y="29909"/>
                    <a:pt x="56656" y="29893"/>
                    <a:pt x="56746" y="29893"/>
                  </a:cubicBezTo>
                  <a:cubicBezTo>
                    <a:pt x="57201" y="29893"/>
                    <a:pt x="57853" y="30296"/>
                    <a:pt x="57575" y="30909"/>
                  </a:cubicBezTo>
                  <a:cubicBezTo>
                    <a:pt x="57083" y="31954"/>
                    <a:pt x="57372" y="32156"/>
                    <a:pt x="57668" y="32156"/>
                  </a:cubicBezTo>
                  <a:cubicBezTo>
                    <a:pt x="57853" y="32156"/>
                    <a:pt x="58042" y="32076"/>
                    <a:pt x="58042" y="32076"/>
                  </a:cubicBezTo>
                  <a:cubicBezTo>
                    <a:pt x="58208" y="32010"/>
                    <a:pt x="58208" y="32010"/>
                    <a:pt x="57942" y="30175"/>
                  </a:cubicBezTo>
                  <a:cubicBezTo>
                    <a:pt x="59209" y="28707"/>
                    <a:pt x="61911" y="28908"/>
                    <a:pt x="62178" y="26339"/>
                  </a:cubicBezTo>
                  <a:cubicBezTo>
                    <a:pt x="62445" y="23337"/>
                    <a:pt x="61010" y="22236"/>
                    <a:pt x="58842" y="20568"/>
                  </a:cubicBezTo>
                  <a:cubicBezTo>
                    <a:pt x="58842" y="20535"/>
                    <a:pt x="58842" y="20535"/>
                    <a:pt x="59376" y="19101"/>
                  </a:cubicBezTo>
                  <a:cubicBezTo>
                    <a:pt x="59058" y="18973"/>
                    <a:pt x="58853" y="18891"/>
                    <a:pt x="58672" y="18891"/>
                  </a:cubicBezTo>
                  <a:cubicBezTo>
                    <a:pt x="58474" y="18891"/>
                    <a:pt x="58303" y="18990"/>
                    <a:pt x="58042" y="19234"/>
                  </a:cubicBezTo>
                  <a:cubicBezTo>
                    <a:pt x="57541" y="19101"/>
                    <a:pt x="57141" y="18767"/>
                    <a:pt x="56674" y="18600"/>
                  </a:cubicBezTo>
                  <a:cubicBezTo>
                    <a:pt x="56674" y="18533"/>
                    <a:pt x="56607" y="18367"/>
                    <a:pt x="56574" y="18267"/>
                  </a:cubicBezTo>
                  <a:cubicBezTo>
                    <a:pt x="56974" y="17933"/>
                    <a:pt x="57141" y="17499"/>
                    <a:pt x="57374" y="17066"/>
                  </a:cubicBezTo>
                  <a:cubicBezTo>
                    <a:pt x="57508" y="17099"/>
                    <a:pt x="57675" y="17099"/>
                    <a:pt x="57808" y="17166"/>
                  </a:cubicBezTo>
                  <a:cubicBezTo>
                    <a:pt x="57875" y="17399"/>
                    <a:pt x="58008" y="17700"/>
                    <a:pt x="58075" y="17933"/>
                  </a:cubicBezTo>
                  <a:cubicBezTo>
                    <a:pt x="59709" y="17666"/>
                    <a:pt x="59709" y="17666"/>
                    <a:pt x="59743" y="17666"/>
                  </a:cubicBezTo>
                  <a:cubicBezTo>
                    <a:pt x="60944" y="18333"/>
                    <a:pt x="61477" y="19701"/>
                    <a:pt x="62545" y="20502"/>
                  </a:cubicBezTo>
                  <a:cubicBezTo>
                    <a:pt x="63079" y="20368"/>
                    <a:pt x="63112" y="20335"/>
                    <a:pt x="63445" y="19734"/>
                  </a:cubicBezTo>
                  <a:cubicBezTo>
                    <a:pt x="62912" y="18066"/>
                    <a:pt x="59509" y="17066"/>
                    <a:pt x="61010" y="15164"/>
                  </a:cubicBezTo>
                  <a:lnTo>
                    <a:pt x="61010" y="15164"/>
                  </a:lnTo>
                  <a:cubicBezTo>
                    <a:pt x="61211" y="15198"/>
                    <a:pt x="61477" y="15231"/>
                    <a:pt x="61678" y="15231"/>
                  </a:cubicBezTo>
                  <a:cubicBezTo>
                    <a:pt x="62311" y="14264"/>
                    <a:pt x="62311" y="14264"/>
                    <a:pt x="59643" y="10228"/>
                  </a:cubicBezTo>
                  <a:lnTo>
                    <a:pt x="59643" y="10228"/>
                  </a:lnTo>
                  <a:cubicBezTo>
                    <a:pt x="60744" y="10261"/>
                    <a:pt x="61177" y="11428"/>
                    <a:pt x="62078" y="11862"/>
                  </a:cubicBezTo>
                  <a:cubicBezTo>
                    <a:pt x="61577" y="10695"/>
                    <a:pt x="61577" y="10695"/>
                    <a:pt x="59076" y="9193"/>
                  </a:cubicBezTo>
                  <a:lnTo>
                    <a:pt x="58842" y="9427"/>
                  </a:lnTo>
                  <a:cubicBezTo>
                    <a:pt x="58375" y="9360"/>
                    <a:pt x="58008" y="9093"/>
                    <a:pt x="57541" y="9060"/>
                  </a:cubicBezTo>
                  <a:cubicBezTo>
                    <a:pt x="57441" y="9160"/>
                    <a:pt x="57341" y="9227"/>
                    <a:pt x="57241" y="9327"/>
                  </a:cubicBezTo>
                  <a:cubicBezTo>
                    <a:pt x="56507" y="9093"/>
                    <a:pt x="55873" y="8760"/>
                    <a:pt x="55873" y="8760"/>
                  </a:cubicBezTo>
                  <a:cubicBezTo>
                    <a:pt x="55873" y="8093"/>
                    <a:pt x="55607" y="7492"/>
                    <a:pt x="55607" y="6825"/>
                  </a:cubicBezTo>
                  <a:cubicBezTo>
                    <a:pt x="56574" y="6325"/>
                    <a:pt x="57675" y="6725"/>
                    <a:pt x="58675" y="6391"/>
                  </a:cubicBezTo>
                  <a:cubicBezTo>
                    <a:pt x="58675" y="6325"/>
                    <a:pt x="58609" y="6158"/>
                    <a:pt x="58609" y="6058"/>
                  </a:cubicBezTo>
                  <a:cubicBezTo>
                    <a:pt x="58275" y="5858"/>
                    <a:pt x="58108" y="5691"/>
                    <a:pt x="58042" y="5091"/>
                  </a:cubicBezTo>
                  <a:cubicBezTo>
                    <a:pt x="58159" y="5069"/>
                    <a:pt x="58239" y="5055"/>
                    <a:pt x="58314" y="5055"/>
                  </a:cubicBezTo>
                  <a:cubicBezTo>
                    <a:pt x="58474" y="5055"/>
                    <a:pt x="58612" y="5120"/>
                    <a:pt x="59042" y="5324"/>
                  </a:cubicBezTo>
                  <a:cubicBezTo>
                    <a:pt x="59109" y="5224"/>
                    <a:pt x="59209" y="5091"/>
                    <a:pt x="59242" y="5024"/>
                  </a:cubicBezTo>
                  <a:cubicBezTo>
                    <a:pt x="59209" y="4924"/>
                    <a:pt x="59109" y="4824"/>
                    <a:pt x="59076" y="4757"/>
                  </a:cubicBezTo>
                  <a:lnTo>
                    <a:pt x="59076" y="4757"/>
                  </a:lnTo>
                  <a:cubicBezTo>
                    <a:pt x="59543" y="4857"/>
                    <a:pt x="59676" y="4890"/>
                    <a:pt x="59943" y="5424"/>
                  </a:cubicBezTo>
                  <a:cubicBezTo>
                    <a:pt x="60910" y="7392"/>
                    <a:pt x="60910" y="7392"/>
                    <a:pt x="64580" y="9360"/>
                  </a:cubicBezTo>
                  <a:cubicBezTo>
                    <a:pt x="64646" y="9260"/>
                    <a:pt x="64680" y="9160"/>
                    <a:pt x="64713" y="9060"/>
                  </a:cubicBezTo>
                  <a:cubicBezTo>
                    <a:pt x="63479" y="7859"/>
                    <a:pt x="62011" y="6892"/>
                    <a:pt x="60844" y="5591"/>
                  </a:cubicBezTo>
                  <a:cubicBezTo>
                    <a:pt x="60977" y="5424"/>
                    <a:pt x="61144" y="5224"/>
                    <a:pt x="61211" y="5057"/>
                  </a:cubicBezTo>
                  <a:lnTo>
                    <a:pt x="61577" y="5057"/>
                  </a:lnTo>
                  <a:cubicBezTo>
                    <a:pt x="61678" y="4990"/>
                    <a:pt x="61744" y="4857"/>
                    <a:pt x="61778" y="4757"/>
                  </a:cubicBezTo>
                  <a:cubicBezTo>
                    <a:pt x="61711" y="4557"/>
                    <a:pt x="61611" y="4323"/>
                    <a:pt x="61577" y="4090"/>
                  </a:cubicBezTo>
                  <a:cubicBezTo>
                    <a:pt x="61678" y="4023"/>
                    <a:pt x="61744" y="3923"/>
                    <a:pt x="61844" y="3890"/>
                  </a:cubicBezTo>
                  <a:cubicBezTo>
                    <a:pt x="61411" y="3423"/>
                    <a:pt x="60677" y="3423"/>
                    <a:pt x="60310" y="2889"/>
                  </a:cubicBezTo>
                  <a:cubicBezTo>
                    <a:pt x="60435" y="2841"/>
                    <a:pt x="60555" y="2823"/>
                    <a:pt x="60671" y="2823"/>
                  </a:cubicBezTo>
                  <a:cubicBezTo>
                    <a:pt x="61014" y="2823"/>
                    <a:pt x="61319" y="2981"/>
                    <a:pt x="61610" y="2981"/>
                  </a:cubicBezTo>
                  <a:cubicBezTo>
                    <a:pt x="61768" y="2981"/>
                    <a:pt x="61923" y="2934"/>
                    <a:pt x="62078" y="2789"/>
                  </a:cubicBezTo>
                  <a:cubicBezTo>
                    <a:pt x="61169" y="1920"/>
                    <a:pt x="59122" y="1749"/>
                    <a:pt x="57634" y="1749"/>
                  </a:cubicBezTo>
                  <a:cubicBezTo>
                    <a:pt x="56665" y="1749"/>
                    <a:pt x="55933" y="1822"/>
                    <a:pt x="55907" y="1822"/>
                  </a:cubicBezTo>
                  <a:cubicBezTo>
                    <a:pt x="55973" y="1888"/>
                    <a:pt x="56007" y="2055"/>
                    <a:pt x="56040" y="2155"/>
                  </a:cubicBezTo>
                  <a:cubicBezTo>
                    <a:pt x="55840" y="2155"/>
                    <a:pt x="55540" y="2055"/>
                    <a:pt x="55373" y="1988"/>
                  </a:cubicBezTo>
                  <a:cubicBezTo>
                    <a:pt x="54748" y="2342"/>
                    <a:pt x="54134" y="2469"/>
                    <a:pt x="53528" y="2469"/>
                  </a:cubicBezTo>
                  <a:cubicBezTo>
                    <a:pt x="51986" y="2469"/>
                    <a:pt x="50489" y="1647"/>
                    <a:pt x="48948" y="1647"/>
                  </a:cubicBezTo>
                  <a:cubicBezTo>
                    <a:pt x="48866" y="1647"/>
                    <a:pt x="48784" y="1650"/>
                    <a:pt x="48702" y="1655"/>
                  </a:cubicBezTo>
                  <a:cubicBezTo>
                    <a:pt x="48668" y="1721"/>
                    <a:pt x="48635" y="1855"/>
                    <a:pt x="48568" y="1988"/>
                  </a:cubicBezTo>
                  <a:cubicBezTo>
                    <a:pt x="48435" y="2022"/>
                    <a:pt x="48435" y="2022"/>
                    <a:pt x="47567" y="2022"/>
                  </a:cubicBezTo>
                  <a:cubicBezTo>
                    <a:pt x="47534" y="2088"/>
                    <a:pt x="47434" y="2222"/>
                    <a:pt x="47401" y="2322"/>
                  </a:cubicBezTo>
                  <a:cubicBezTo>
                    <a:pt x="45927" y="1710"/>
                    <a:pt x="45455" y="1514"/>
                    <a:pt x="45251" y="1514"/>
                  </a:cubicBezTo>
                  <a:cubicBezTo>
                    <a:pt x="45155" y="1514"/>
                    <a:pt x="45119" y="1557"/>
                    <a:pt x="45066" y="1621"/>
                  </a:cubicBezTo>
                  <a:cubicBezTo>
                    <a:pt x="44013" y="1407"/>
                    <a:pt x="43466" y="1298"/>
                    <a:pt x="43027" y="1069"/>
                  </a:cubicBezTo>
                  <a:lnTo>
                    <a:pt x="43027" y="1069"/>
                  </a:lnTo>
                  <a:cubicBezTo>
                    <a:pt x="42952" y="1324"/>
                    <a:pt x="42629" y="1388"/>
                    <a:pt x="42531" y="1388"/>
                  </a:cubicBezTo>
                  <a:cubicBezTo>
                    <a:pt x="42531" y="1355"/>
                    <a:pt x="42531" y="1321"/>
                    <a:pt x="42564" y="1288"/>
                  </a:cubicBezTo>
                  <a:cubicBezTo>
                    <a:pt x="42631" y="1221"/>
                    <a:pt x="42664" y="1221"/>
                    <a:pt x="42697" y="1188"/>
                  </a:cubicBezTo>
                  <a:cubicBezTo>
                    <a:pt x="42731" y="1154"/>
                    <a:pt x="42797" y="1121"/>
                    <a:pt x="42831" y="1121"/>
                  </a:cubicBezTo>
                  <a:cubicBezTo>
                    <a:pt x="42831" y="1121"/>
                    <a:pt x="42864" y="1121"/>
                    <a:pt x="42864" y="1054"/>
                  </a:cubicBezTo>
                  <a:lnTo>
                    <a:pt x="42998" y="1054"/>
                  </a:lnTo>
                  <a:cubicBezTo>
                    <a:pt x="42630" y="856"/>
                    <a:pt x="42332" y="568"/>
                    <a:pt x="41863" y="54"/>
                  </a:cubicBezTo>
                  <a:cubicBezTo>
                    <a:pt x="40996" y="287"/>
                    <a:pt x="40996" y="287"/>
                    <a:pt x="40963" y="287"/>
                  </a:cubicBezTo>
                  <a:lnTo>
                    <a:pt x="40696" y="354"/>
                  </a:lnTo>
                  <a:cubicBezTo>
                    <a:pt x="40629" y="320"/>
                    <a:pt x="40496" y="220"/>
                    <a:pt x="40396" y="187"/>
                  </a:cubicBezTo>
                  <a:cubicBezTo>
                    <a:pt x="38895" y="754"/>
                    <a:pt x="38895" y="754"/>
                    <a:pt x="38828" y="954"/>
                  </a:cubicBezTo>
                  <a:cubicBezTo>
                    <a:pt x="38628" y="954"/>
                    <a:pt x="38261" y="988"/>
                    <a:pt x="38061" y="1021"/>
                  </a:cubicBezTo>
                  <a:cubicBezTo>
                    <a:pt x="38027" y="1088"/>
                    <a:pt x="37927" y="1221"/>
                    <a:pt x="37894" y="1321"/>
                  </a:cubicBezTo>
                  <a:cubicBezTo>
                    <a:pt x="37856" y="1309"/>
                    <a:pt x="37816" y="1303"/>
                    <a:pt x="37773" y="1303"/>
                  </a:cubicBezTo>
                  <a:cubicBezTo>
                    <a:pt x="37586" y="1303"/>
                    <a:pt x="37362" y="1407"/>
                    <a:pt x="37227" y="1488"/>
                  </a:cubicBezTo>
                  <a:lnTo>
                    <a:pt x="37093" y="1521"/>
                  </a:lnTo>
                  <a:cubicBezTo>
                    <a:pt x="37027" y="1488"/>
                    <a:pt x="36893" y="1421"/>
                    <a:pt x="36760" y="1421"/>
                  </a:cubicBezTo>
                  <a:cubicBezTo>
                    <a:pt x="36693" y="1488"/>
                    <a:pt x="36593" y="1555"/>
                    <a:pt x="36526" y="1621"/>
                  </a:cubicBezTo>
                  <a:cubicBezTo>
                    <a:pt x="36560" y="1388"/>
                    <a:pt x="36660" y="1154"/>
                    <a:pt x="36660" y="954"/>
                  </a:cubicBezTo>
                  <a:cubicBezTo>
                    <a:pt x="36630" y="951"/>
                    <a:pt x="36600" y="950"/>
                    <a:pt x="36570" y="950"/>
                  </a:cubicBezTo>
                  <a:cubicBezTo>
                    <a:pt x="35951" y="950"/>
                    <a:pt x="35203" y="1590"/>
                    <a:pt x="35425" y="2322"/>
                  </a:cubicBezTo>
                  <a:cubicBezTo>
                    <a:pt x="34678" y="2079"/>
                    <a:pt x="34349" y="1972"/>
                    <a:pt x="34175" y="1972"/>
                  </a:cubicBezTo>
                  <a:cubicBezTo>
                    <a:pt x="34039" y="1972"/>
                    <a:pt x="33998" y="2038"/>
                    <a:pt x="33924" y="2155"/>
                  </a:cubicBezTo>
                  <a:cubicBezTo>
                    <a:pt x="33779" y="2082"/>
                    <a:pt x="33678" y="2035"/>
                    <a:pt x="33409" y="2035"/>
                  </a:cubicBezTo>
                  <a:cubicBezTo>
                    <a:pt x="33061" y="2035"/>
                    <a:pt x="32430" y="2115"/>
                    <a:pt x="31056" y="2322"/>
                  </a:cubicBezTo>
                  <a:cubicBezTo>
                    <a:pt x="31156" y="2155"/>
                    <a:pt x="31323" y="1955"/>
                    <a:pt x="31489" y="1822"/>
                  </a:cubicBezTo>
                  <a:lnTo>
                    <a:pt x="31056" y="1822"/>
                  </a:lnTo>
                  <a:cubicBezTo>
                    <a:pt x="30922" y="1988"/>
                    <a:pt x="30722" y="2188"/>
                    <a:pt x="30589" y="2355"/>
                  </a:cubicBezTo>
                  <a:cubicBezTo>
                    <a:pt x="30500" y="2348"/>
                    <a:pt x="30419" y="2343"/>
                    <a:pt x="30342" y="2343"/>
                  </a:cubicBezTo>
                  <a:cubicBezTo>
                    <a:pt x="30042" y="2343"/>
                    <a:pt x="29791" y="2425"/>
                    <a:pt x="29288" y="2822"/>
                  </a:cubicBezTo>
                  <a:cubicBezTo>
                    <a:pt x="29188" y="2722"/>
                    <a:pt x="29088" y="2655"/>
                    <a:pt x="29021" y="2622"/>
                  </a:cubicBezTo>
                  <a:cubicBezTo>
                    <a:pt x="28954" y="2655"/>
                    <a:pt x="28854" y="2722"/>
                    <a:pt x="28787" y="2822"/>
                  </a:cubicBezTo>
                  <a:cubicBezTo>
                    <a:pt x="28721" y="2722"/>
                    <a:pt x="28654" y="2622"/>
                    <a:pt x="28621" y="2522"/>
                  </a:cubicBezTo>
                  <a:cubicBezTo>
                    <a:pt x="28721" y="2355"/>
                    <a:pt x="28988" y="2155"/>
                    <a:pt x="29154" y="2022"/>
                  </a:cubicBezTo>
                  <a:cubicBezTo>
                    <a:pt x="29426" y="2208"/>
                    <a:pt x="29594" y="2326"/>
                    <a:pt x="29777" y="2326"/>
                  </a:cubicBezTo>
                  <a:cubicBezTo>
                    <a:pt x="29954" y="2326"/>
                    <a:pt x="30144" y="2217"/>
                    <a:pt x="30455" y="1955"/>
                  </a:cubicBezTo>
                  <a:cubicBezTo>
                    <a:pt x="30489" y="1355"/>
                    <a:pt x="30055" y="887"/>
                    <a:pt x="30155" y="320"/>
                  </a:cubicBezTo>
                  <a:cubicBezTo>
                    <a:pt x="29921" y="97"/>
                    <a:pt x="29537" y="1"/>
                    <a:pt x="29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6"/>
            <p:cNvSpPr/>
            <p:nvPr/>
          </p:nvSpPr>
          <p:spPr>
            <a:xfrm>
              <a:off x="4344398" y="2298376"/>
              <a:ext cx="5676" cy="4690"/>
            </a:xfrm>
            <a:custGeom>
              <a:avLst/>
              <a:gdLst/>
              <a:ahLst/>
              <a:cxnLst/>
              <a:rect l="l" t="t" r="r" b="b"/>
              <a:pathLst>
                <a:path w="334" h="276" extrusionOk="0">
                  <a:moveTo>
                    <a:pt x="234" y="0"/>
                  </a:moveTo>
                  <a:cubicBezTo>
                    <a:pt x="167" y="0"/>
                    <a:pt x="0" y="167"/>
                    <a:pt x="0" y="200"/>
                  </a:cubicBezTo>
                  <a:cubicBezTo>
                    <a:pt x="0" y="250"/>
                    <a:pt x="25" y="275"/>
                    <a:pt x="63" y="275"/>
                  </a:cubicBezTo>
                  <a:cubicBezTo>
                    <a:pt x="100" y="275"/>
                    <a:pt x="150" y="250"/>
                    <a:pt x="200" y="200"/>
                  </a:cubicBezTo>
                  <a:cubicBezTo>
                    <a:pt x="334" y="134"/>
                    <a:pt x="334" y="34"/>
                    <a:pt x="234" y="0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6"/>
            <p:cNvSpPr/>
            <p:nvPr/>
          </p:nvSpPr>
          <p:spPr>
            <a:xfrm>
              <a:off x="4101767" y="2573773"/>
              <a:ext cx="10792" cy="7172"/>
            </a:xfrm>
            <a:custGeom>
              <a:avLst/>
              <a:gdLst/>
              <a:ahLst/>
              <a:cxnLst/>
              <a:rect l="l" t="t" r="r" b="b"/>
              <a:pathLst>
                <a:path w="635" h="422" extrusionOk="0">
                  <a:moveTo>
                    <a:pt x="400" y="0"/>
                  </a:moveTo>
                  <a:cubicBezTo>
                    <a:pt x="273" y="0"/>
                    <a:pt x="196" y="74"/>
                    <a:pt x="167" y="74"/>
                  </a:cubicBezTo>
                  <a:cubicBezTo>
                    <a:pt x="0" y="140"/>
                    <a:pt x="0" y="240"/>
                    <a:pt x="0" y="274"/>
                  </a:cubicBezTo>
                  <a:cubicBezTo>
                    <a:pt x="15" y="377"/>
                    <a:pt x="89" y="422"/>
                    <a:pt x="181" y="422"/>
                  </a:cubicBezTo>
                  <a:cubicBezTo>
                    <a:pt x="297" y="422"/>
                    <a:pt x="441" y="352"/>
                    <a:pt x="534" y="240"/>
                  </a:cubicBezTo>
                  <a:cubicBezTo>
                    <a:pt x="601" y="240"/>
                    <a:pt x="634" y="74"/>
                    <a:pt x="467" y="7"/>
                  </a:cubicBezTo>
                  <a:cubicBezTo>
                    <a:pt x="444" y="2"/>
                    <a:pt x="421" y="0"/>
                    <a:pt x="400" y="0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6"/>
            <p:cNvSpPr/>
            <p:nvPr/>
          </p:nvSpPr>
          <p:spPr>
            <a:xfrm>
              <a:off x="4019004" y="2505200"/>
              <a:ext cx="13613" cy="15975"/>
            </a:xfrm>
            <a:custGeom>
              <a:avLst/>
              <a:gdLst/>
              <a:ahLst/>
              <a:cxnLst/>
              <a:rect l="l" t="t" r="r" b="b"/>
              <a:pathLst>
                <a:path w="801" h="940" extrusionOk="0">
                  <a:moveTo>
                    <a:pt x="254" y="1"/>
                  </a:moveTo>
                  <a:cubicBezTo>
                    <a:pt x="207" y="1"/>
                    <a:pt x="157" y="11"/>
                    <a:pt x="100" y="39"/>
                  </a:cubicBezTo>
                  <a:cubicBezTo>
                    <a:pt x="0" y="439"/>
                    <a:pt x="0" y="639"/>
                    <a:pt x="234" y="940"/>
                  </a:cubicBezTo>
                  <a:cubicBezTo>
                    <a:pt x="267" y="940"/>
                    <a:pt x="334" y="873"/>
                    <a:pt x="401" y="806"/>
                  </a:cubicBezTo>
                  <a:cubicBezTo>
                    <a:pt x="534" y="673"/>
                    <a:pt x="667" y="506"/>
                    <a:pt x="801" y="373"/>
                  </a:cubicBezTo>
                  <a:lnTo>
                    <a:pt x="434" y="39"/>
                  </a:lnTo>
                  <a:cubicBezTo>
                    <a:pt x="376" y="20"/>
                    <a:pt x="318" y="1"/>
                    <a:pt x="254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6"/>
            <p:cNvSpPr/>
            <p:nvPr/>
          </p:nvSpPr>
          <p:spPr>
            <a:xfrm>
              <a:off x="4013905" y="2467795"/>
              <a:ext cx="19289" cy="20257"/>
            </a:xfrm>
            <a:custGeom>
              <a:avLst/>
              <a:gdLst/>
              <a:ahLst/>
              <a:cxnLst/>
              <a:rect l="l" t="t" r="r" b="b"/>
              <a:pathLst>
                <a:path w="1135" h="1192" extrusionOk="0">
                  <a:moveTo>
                    <a:pt x="979" y="1"/>
                  </a:moveTo>
                  <a:cubicBezTo>
                    <a:pt x="894" y="1"/>
                    <a:pt x="701" y="139"/>
                    <a:pt x="701" y="139"/>
                  </a:cubicBezTo>
                  <a:cubicBezTo>
                    <a:pt x="534" y="305"/>
                    <a:pt x="434" y="505"/>
                    <a:pt x="300" y="672"/>
                  </a:cubicBezTo>
                  <a:cubicBezTo>
                    <a:pt x="200" y="739"/>
                    <a:pt x="134" y="872"/>
                    <a:pt x="33" y="972"/>
                  </a:cubicBezTo>
                  <a:cubicBezTo>
                    <a:pt x="33" y="972"/>
                    <a:pt x="0" y="1073"/>
                    <a:pt x="0" y="1139"/>
                  </a:cubicBezTo>
                  <a:cubicBezTo>
                    <a:pt x="0" y="1170"/>
                    <a:pt x="26" y="1192"/>
                    <a:pt x="73" y="1192"/>
                  </a:cubicBezTo>
                  <a:cubicBezTo>
                    <a:pt x="178" y="1192"/>
                    <a:pt x="391" y="1085"/>
                    <a:pt x="667" y="739"/>
                  </a:cubicBezTo>
                  <a:cubicBezTo>
                    <a:pt x="834" y="505"/>
                    <a:pt x="1134" y="139"/>
                    <a:pt x="1001" y="5"/>
                  </a:cubicBezTo>
                  <a:cubicBezTo>
                    <a:pt x="995" y="2"/>
                    <a:pt x="987" y="1"/>
                    <a:pt x="979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6"/>
            <p:cNvSpPr/>
            <p:nvPr/>
          </p:nvSpPr>
          <p:spPr>
            <a:xfrm>
              <a:off x="4034384" y="2454794"/>
              <a:ext cx="9585" cy="8565"/>
            </a:xfrm>
            <a:custGeom>
              <a:avLst/>
              <a:gdLst/>
              <a:ahLst/>
              <a:cxnLst/>
              <a:rect l="l" t="t" r="r" b="b"/>
              <a:pathLst>
                <a:path w="564" h="504" extrusionOk="0">
                  <a:moveTo>
                    <a:pt x="490" y="1"/>
                  </a:moveTo>
                  <a:cubicBezTo>
                    <a:pt x="424" y="1"/>
                    <a:pt x="0" y="344"/>
                    <a:pt x="96" y="503"/>
                  </a:cubicBezTo>
                  <a:cubicBezTo>
                    <a:pt x="163" y="470"/>
                    <a:pt x="263" y="403"/>
                    <a:pt x="430" y="236"/>
                  </a:cubicBezTo>
                  <a:cubicBezTo>
                    <a:pt x="463" y="170"/>
                    <a:pt x="563" y="70"/>
                    <a:pt x="496" y="3"/>
                  </a:cubicBezTo>
                  <a:cubicBezTo>
                    <a:pt x="495" y="1"/>
                    <a:pt x="493" y="1"/>
                    <a:pt x="490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6"/>
            <p:cNvSpPr/>
            <p:nvPr/>
          </p:nvSpPr>
          <p:spPr>
            <a:xfrm>
              <a:off x="4075698" y="2309151"/>
              <a:ext cx="78804" cy="60670"/>
            </a:xfrm>
            <a:custGeom>
              <a:avLst/>
              <a:gdLst/>
              <a:ahLst/>
              <a:cxnLst/>
              <a:rect l="l" t="t" r="r" b="b"/>
              <a:pathLst>
                <a:path w="4637" h="3570" extrusionOk="0">
                  <a:moveTo>
                    <a:pt x="4637" y="0"/>
                  </a:moveTo>
                  <a:cubicBezTo>
                    <a:pt x="4559" y="39"/>
                    <a:pt x="4526" y="55"/>
                    <a:pt x="4493" y="55"/>
                  </a:cubicBezTo>
                  <a:cubicBezTo>
                    <a:pt x="4469" y="55"/>
                    <a:pt x="4445" y="47"/>
                    <a:pt x="4403" y="33"/>
                  </a:cubicBezTo>
                  <a:cubicBezTo>
                    <a:pt x="4396" y="31"/>
                    <a:pt x="4386" y="30"/>
                    <a:pt x="4375" y="30"/>
                  </a:cubicBezTo>
                  <a:cubicBezTo>
                    <a:pt x="4230" y="30"/>
                    <a:pt x="3771" y="222"/>
                    <a:pt x="3369" y="500"/>
                  </a:cubicBezTo>
                  <a:lnTo>
                    <a:pt x="2835" y="901"/>
                  </a:lnTo>
                  <a:cubicBezTo>
                    <a:pt x="2368" y="1401"/>
                    <a:pt x="2335" y="1468"/>
                    <a:pt x="2335" y="1535"/>
                  </a:cubicBezTo>
                  <a:cubicBezTo>
                    <a:pt x="2335" y="1568"/>
                    <a:pt x="2335" y="1568"/>
                    <a:pt x="2202" y="1735"/>
                  </a:cubicBezTo>
                  <a:cubicBezTo>
                    <a:pt x="1835" y="2168"/>
                    <a:pt x="1201" y="2235"/>
                    <a:pt x="801" y="2635"/>
                  </a:cubicBezTo>
                  <a:cubicBezTo>
                    <a:pt x="634" y="2702"/>
                    <a:pt x="567" y="2902"/>
                    <a:pt x="400" y="3002"/>
                  </a:cubicBezTo>
                  <a:cubicBezTo>
                    <a:pt x="100" y="3136"/>
                    <a:pt x="0" y="3202"/>
                    <a:pt x="33" y="3336"/>
                  </a:cubicBezTo>
                  <a:cubicBezTo>
                    <a:pt x="61" y="3354"/>
                    <a:pt x="89" y="3360"/>
                    <a:pt x="117" y="3360"/>
                  </a:cubicBezTo>
                  <a:cubicBezTo>
                    <a:pt x="163" y="3360"/>
                    <a:pt x="211" y="3345"/>
                    <a:pt x="263" y="3345"/>
                  </a:cubicBezTo>
                  <a:cubicBezTo>
                    <a:pt x="296" y="3345"/>
                    <a:pt x="330" y="3351"/>
                    <a:pt x="367" y="3369"/>
                  </a:cubicBezTo>
                  <a:cubicBezTo>
                    <a:pt x="434" y="3403"/>
                    <a:pt x="500" y="3536"/>
                    <a:pt x="634" y="3569"/>
                  </a:cubicBezTo>
                  <a:lnTo>
                    <a:pt x="734" y="3569"/>
                  </a:lnTo>
                  <a:cubicBezTo>
                    <a:pt x="901" y="3536"/>
                    <a:pt x="1568" y="3069"/>
                    <a:pt x="1568" y="3069"/>
                  </a:cubicBezTo>
                  <a:cubicBezTo>
                    <a:pt x="1635" y="3069"/>
                    <a:pt x="1668" y="3036"/>
                    <a:pt x="1701" y="3002"/>
                  </a:cubicBezTo>
                  <a:cubicBezTo>
                    <a:pt x="1868" y="2869"/>
                    <a:pt x="1868" y="2669"/>
                    <a:pt x="2001" y="2535"/>
                  </a:cubicBezTo>
                  <a:cubicBezTo>
                    <a:pt x="2135" y="2368"/>
                    <a:pt x="2302" y="2235"/>
                    <a:pt x="2402" y="2068"/>
                  </a:cubicBezTo>
                  <a:cubicBezTo>
                    <a:pt x="2468" y="2035"/>
                    <a:pt x="2468" y="2002"/>
                    <a:pt x="2502" y="1968"/>
                  </a:cubicBezTo>
                  <a:cubicBezTo>
                    <a:pt x="2702" y="1668"/>
                    <a:pt x="3069" y="1234"/>
                    <a:pt x="3069" y="1234"/>
                  </a:cubicBezTo>
                  <a:lnTo>
                    <a:pt x="3236" y="1068"/>
                  </a:lnTo>
                  <a:cubicBezTo>
                    <a:pt x="3469" y="901"/>
                    <a:pt x="3703" y="834"/>
                    <a:pt x="3903" y="667"/>
                  </a:cubicBezTo>
                  <a:cubicBezTo>
                    <a:pt x="4036" y="567"/>
                    <a:pt x="4036" y="367"/>
                    <a:pt x="4170" y="300"/>
                  </a:cubicBezTo>
                  <a:cubicBezTo>
                    <a:pt x="4170" y="300"/>
                    <a:pt x="4203" y="234"/>
                    <a:pt x="4370" y="167"/>
                  </a:cubicBezTo>
                  <a:cubicBezTo>
                    <a:pt x="4637" y="33"/>
                    <a:pt x="4637" y="33"/>
                    <a:pt x="4637" y="0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6"/>
            <p:cNvSpPr/>
            <p:nvPr/>
          </p:nvSpPr>
          <p:spPr>
            <a:xfrm>
              <a:off x="4079657" y="2325890"/>
              <a:ext cx="38000" cy="23520"/>
            </a:xfrm>
            <a:custGeom>
              <a:avLst/>
              <a:gdLst/>
              <a:ahLst/>
              <a:cxnLst/>
              <a:rect l="l" t="t" r="r" b="b"/>
              <a:pathLst>
                <a:path w="2236" h="1384" extrusionOk="0">
                  <a:moveTo>
                    <a:pt x="2048" y="1"/>
                  </a:moveTo>
                  <a:cubicBezTo>
                    <a:pt x="2028" y="1"/>
                    <a:pt x="2002" y="5"/>
                    <a:pt x="1969" y="16"/>
                  </a:cubicBezTo>
                  <a:cubicBezTo>
                    <a:pt x="1835" y="49"/>
                    <a:pt x="1668" y="149"/>
                    <a:pt x="1568" y="216"/>
                  </a:cubicBezTo>
                  <a:cubicBezTo>
                    <a:pt x="1535" y="233"/>
                    <a:pt x="1502" y="233"/>
                    <a:pt x="1464" y="233"/>
                  </a:cubicBezTo>
                  <a:cubicBezTo>
                    <a:pt x="1427" y="233"/>
                    <a:pt x="1385" y="233"/>
                    <a:pt x="1335" y="249"/>
                  </a:cubicBezTo>
                  <a:cubicBezTo>
                    <a:pt x="1301" y="249"/>
                    <a:pt x="1301" y="316"/>
                    <a:pt x="1268" y="316"/>
                  </a:cubicBezTo>
                  <a:cubicBezTo>
                    <a:pt x="1235" y="316"/>
                    <a:pt x="1235" y="349"/>
                    <a:pt x="1168" y="349"/>
                  </a:cubicBezTo>
                  <a:cubicBezTo>
                    <a:pt x="1068" y="483"/>
                    <a:pt x="935" y="583"/>
                    <a:pt x="768" y="716"/>
                  </a:cubicBezTo>
                  <a:cubicBezTo>
                    <a:pt x="568" y="850"/>
                    <a:pt x="334" y="916"/>
                    <a:pt x="167" y="1050"/>
                  </a:cubicBezTo>
                  <a:cubicBezTo>
                    <a:pt x="167" y="1050"/>
                    <a:pt x="1" y="1217"/>
                    <a:pt x="1" y="1317"/>
                  </a:cubicBezTo>
                  <a:cubicBezTo>
                    <a:pt x="1" y="1383"/>
                    <a:pt x="101" y="1383"/>
                    <a:pt x="101" y="1383"/>
                  </a:cubicBezTo>
                  <a:cubicBezTo>
                    <a:pt x="234" y="1383"/>
                    <a:pt x="301" y="1350"/>
                    <a:pt x="434" y="1350"/>
                  </a:cubicBezTo>
                  <a:lnTo>
                    <a:pt x="568" y="1350"/>
                  </a:lnTo>
                  <a:cubicBezTo>
                    <a:pt x="601" y="1317"/>
                    <a:pt x="601" y="1317"/>
                    <a:pt x="634" y="1317"/>
                  </a:cubicBezTo>
                  <a:cubicBezTo>
                    <a:pt x="901" y="1217"/>
                    <a:pt x="1068" y="1017"/>
                    <a:pt x="1268" y="850"/>
                  </a:cubicBezTo>
                  <a:cubicBezTo>
                    <a:pt x="1468" y="716"/>
                    <a:pt x="1668" y="650"/>
                    <a:pt x="1835" y="516"/>
                  </a:cubicBezTo>
                  <a:cubicBezTo>
                    <a:pt x="2002" y="383"/>
                    <a:pt x="2235" y="183"/>
                    <a:pt x="2102" y="16"/>
                  </a:cubicBezTo>
                  <a:cubicBezTo>
                    <a:pt x="2102" y="16"/>
                    <a:pt x="2087" y="1"/>
                    <a:pt x="2048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6"/>
            <p:cNvSpPr/>
            <p:nvPr/>
          </p:nvSpPr>
          <p:spPr>
            <a:xfrm>
              <a:off x="3939062" y="2192364"/>
              <a:ext cx="1422918" cy="1497745"/>
            </a:xfrm>
            <a:custGeom>
              <a:avLst/>
              <a:gdLst/>
              <a:ahLst/>
              <a:cxnLst/>
              <a:rect l="l" t="t" r="r" b="b"/>
              <a:pathLst>
                <a:path w="83728" h="88131" extrusionOk="0">
                  <a:moveTo>
                    <a:pt x="57542" y="0"/>
                  </a:moveTo>
                  <a:cubicBezTo>
                    <a:pt x="63246" y="7706"/>
                    <a:pt x="66615" y="17246"/>
                    <a:pt x="66615" y="27587"/>
                  </a:cubicBezTo>
                  <a:cubicBezTo>
                    <a:pt x="66615" y="53172"/>
                    <a:pt x="45867" y="73987"/>
                    <a:pt x="20215" y="73987"/>
                  </a:cubicBezTo>
                  <a:cubicBezTo>
                    <a:pt x="12944" y="73987"/>
                    <a:pt x="6105" y="72319"/>
                    <a:pt x="1" y="69350"/>
                  </a:cubicBezTo>
                  <a:lnTo>
                    <a:pt x="1" y="69350"/>
                  </a:lnTo>
                  <a:cubicBezTo>
                    <a:pt x="8440" y="80758"/>
                    <a:pt x="22017" y="88130"/>
                    <a:pt x="37261" y="88130"/>
                  </a:cubicBezTo>
                  <a:cubicBezTo>
                    <a:pt x="62879" y="88130"/>
                    <a:pt x="83661" y="67349"/>
                    <a:pt x="83661" y="41730"/>
                  </a:cubicBezTo>
                  <a:cubicBezTo>
                    <a:pt x="83727" y="23384"/>
                    <a:pt x="73053" y="7506"/>
                    <a:pt x="57542" y="0"/>
                  </a:cubicBezTo>
                  <a:close/>
                </a:path>
              </a:pathLst>
            </a:custGeom>
            <a:solidFill>
              <a:srgbClr val="293B56">
                <a:alpha val="1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6"/>
            <p:cNvSpPr/>
            <p:nvPr/>
          </p:nvSpPr>
          <p:spPr>
            <a:xfrm>
              <a:off x="4319450" y="1419130"/>
              <a:ext cx="508510" cy="764176"/>
            </a:xfrm>
            <a:custGeom>
              <a:avLst/>
              <a:gdLst/>
              <a:ahLst/>
              <a:cxnLst/>
              <a:rect l="l" t="t" r="r" b="b"/>
              <a:pathLst>
                <a:path w="29922" h="44966" extrusionOk="0">
                  <a:moveTo>
                    <a:pt x="14878" y="0"/>
                  </a:moveTo>
                  <a:cubicBezTo>
                    <a:pt x="6672" y="34"/>
                    <a:pt x="1" y="6738"/>
                    <a:pt x="1" y="14944"/>
                  </a:cubicBezTo>
                  <a:cubicBezTo>
                    <a:pt x="1" y="22750"/>
                    <a:pt x="13210" y="42431"/>
                    <a:pt x="13744" y="43265"/>
                  </a:cubicBezTo>
                  <a:lnTo>
                    <a:pt x="14945" y="44966"/>
                  </a:lnTo>
                  <a:lnTo>
                    <a:pt x="16179" y="43231"/>
                  </a:lnTo>
                  <a:cubicBezTo>
                    <a:pt x="16713" y="42397"/>
                    <a:pt x="29922" y="22750"/>
                    <a:pt x="29922" y="14911"/>
                  </a:cubicBezTo>
                  <a:cubicBezTo>
                    <a:pt x="29922" y="13910"/>
                    <a:pt x="29855" y="12909"/>
                    <a:pt x="29622" y="11909"/>
                  </a:cubicBezTo>
                  <a:cubicBezTo>
                    <a:pt x="29522" y="11442"/>
                    <a:pt x="29422" y="10941"/>
                    <a:pt x="29255" y="10508"/>
                  </a:cubicBezTo>
                  <a:cubicBezTo>
                    <a:pt x="29121" y="10041"/>
                    <a:pt x="28988" y="9574"/>
                    <a:pt x="28754" y="9107"/>
                  </a:cubicBezTo>
                  <a:cubicBezTo>
                    <a:pt x="26386" y="3569"/>
                    <a:pt x="21016" y="0"/>
                    <a:pt x="14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6"/>
            <p:cNvSpPr/>
            <p:nvPr/>
          </p:nvSpPr>
          <p:spPr>
            <a:xfrm>
              <a:off x="4344398" y="1444061"/>
              <a:ext cx="459192" cy="697303"/>
            </a:xfrm>
            <a:custGeom>
              <a:avLst/>
              <a:gdLst/>
              <a:ahLst/>
              <a:cxnLst/>
              <a:rect l="l" t="t" r="r" b="b"/>
              <a:pathLst>
                <a:path w="27020" h="41031" extrusionOk="0">
                  <a:moveTo>
                    <a:pt x="13510" y="1"/>
                  </a:moveTo>
                  <a:cubicBezTo>
                    <a:pt x="6038" y="1"/>
                    <a:pt x="0" y="6039"/>
                    <a:pt x="0" y="13511"/>
                  </a:cubicBezTo>
                  <a:cubicBezTo>
                    <a:pt x="0" y="20949"/>
                    <a:pt x="13510" y="41030"/>
                    <a:pt x="13510" y="41030"/>
                  </a:cubicBezTo>
                  <a:cubicBezTo>
                    <a:pt x="13510" y="41030"/>
                    <a:pt x="27020" y="20949"/>
                    <a:pt x="27020" y="13511"/>
                  </a:cubicBezTo>
                  <a:cubicBezTo>
                    <a:pt x="27020" y="6039"/>
                    <a:pt x="20949" y="1"/>
                    <a:pt x="13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6"/>
            <p:cNvSpPr/>
            <p:nvPr/>
          </p:nvSpPr>
          <p:spPr>
            <a:xfrm>
              <a:off x="4422063" y="1526841"/>
              <a:ext cx="301602" cy="301602"/>
            </a:xfrm>
            <a:custGeom>
              <a:avLst/>
              <a:gdLst/>
              <a:ahLst/>
              <a:cxnLst/>
              <a:rect l="l" t="t" r="r" b="b"/>
              <a:pathLst>
                <a:path w="17747" h="17747" extrusionOk="0">
                  <a:moveTo>
                    <a:pt x="8873" y="0"/>
                  </a:moveTo>
                  <a:cubicBezTo>
                    <a:pt x="3970" y="0"/>
                    <a:pt x="0" y="3970"/>
                    <a:pt x="0" y="8873"/>
                  </a:cubicBezTo>
                  <a:cubicBezTo>
                    <a:pt x="0" y="13777"/>
                    <a:pt x="3970" y="17746"/>
                    <a:pt x="8873" y="17746"/>
                  </a:cubicBezTo>
                  <a:cubicBezTo>
                    <a:pt x="13777" y="17746"/>
                    <a:pt x="17746" y="13777"/>
                    <a:pt x="17746" y="8873"/>
                  </a:cubicBezTo>
                  <a:cubicBezTo>
                    <a:pt x="17746" y="3970"/>
                    <a:pt x="13777" y="0"/>
                    <a:pt x="88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6"/>
            <p:cNvSpPr/>
            <p:nvPr/>
          </p:nvSpPr>
          <p:spPr>
            <a:xfrm>
              <a:off x="4501988" y="1612188"/>
              <a:ext cx="141734" cy="132031"/>
            </a:xfrm>
            <a:custGeom>
              <a:avLst/>
              <a:gdLst/>
              <a:ahLst/>
              <a:cxnLst/>
              <a:rect l="l" t="t" r="r" b="b"/>
              <a:pathLst>
                <a:path w="8340" h="7769" extrusionOk="0">
                  <a:moveTo>
                    <a:pt x="4187" y="0"/>
                  </a:moveTo>
                  <a:cubicBezTo>
                    <a:pt x="2301" y="0"/>
                    <a:pt x="665" y="1354"/>
                    <a:pt x="334" y="3251"/>
                  </a:cubicBezTo>
                  <a:cubicBezTo>
                    <a:pt x="1" y="5386"/>
                    <a:pt x="1435" y="7354"/>
                    <a:pt x="3536" y="7721"/>
                  </a:cubicBezTo>
                  <a:cubicBezTo>
                    <a:pt x="3744" y="7753"/>
                    <a:pt x="3950" y="7769"/>
                    <a:pt x="4153" y="7769"/>
                  </a:cubicBezTo>
                  <a:cubicBezTo>
                    <a:pt x="6039" y="7769"/>
                    <a:pt x="7675" y="6415"/>
                    <a:pt x="8006" y="4518"/>
                  </a:cubicBezTo>
                  <a:cubicBezTo>
                    <a:pt x="8340" y="2383"/>
                    <a:pt x="6906" y="415"/>
                    <a:pt x="4804" y="48"/>
                  </a:cubicBezTo>
                  <a:cubicBezTo>
                    <a:pt x="4596" y="16"/>
                    <a:pt x="4390" y="0"/>
                    <a:pt x="4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6"/>
            <p:cNvSpPr/>
            <p:nvPr/>
          </p:nvSpPr>
          <p:spPr>
            <a:xfrm>
              <a:off x="4572278" y="1444061"/>
              <a:ext cx="231313" cy="697863"/>
            </a:xfrm>
            <a:custGeom>
              <a:avLst/>
              <a:gdLst/>
              <a:ahLst/>
              <a:cxnLst/>
              <a:rect l="l" t="t" r="r" b="b"/>
              <a:pathLst>
                <a:path w="13611" h="41064" extrusionOk="0">
                  <a:moveTo>
                    <a:pt x="1" y="1"/>
                  </a:moveTo>
                  <a:lnTo>
                    <a:pt x="1" y="40930"/>
                  </a:lnTo>
                  <a:cubicBezTo>
                    <a:pt x="34" y="40997"/>
                    <a:pt x="101" y="41064"/>
                    <a:pt x="101" y="41064"/>
                  </a:cubicBezTo>
                  <a:cubicBezTo>
                    <a:pt x="101" y="41064"/>
                    <a:pt x="13611" y="20949"/>
                    <a:pt x="13611" y="13511"/>
                  </a:cubicBezTo>
                  <a:cubicBezTo>
                    <a:pt x="13611" y="6039"/>
                    <a:pt x="7540" y="1"/>
                    <a:pt x="101" y="1"/>
                  </a:cubicBezTo>
                  <a:close/>
                </a:path>
              </a:pathLst>
            </a:custGeom>
            <a:solidFill>
              <a:srgbClr val="293B56">
                <a:alpha val="1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6"/>
            <p:cNvSpPr/>
            <p:nvPr/>
          </p:nvSpPr>
          <p:spPr>
            <a:xfrm>
              <a:off x="3033185" y="2709372"/>
              <a:ext cx="937639" cy="779488"/>
            </a:xfrm>
            <a:custGeom>
              <a:avLst/>
              <a:gdLst/>
              <a:ahLst/>
              <a:cxnLst/>
              <a:rect l="l" t="t" r="r" b="b"/>
              <a:pathLst>
                <a:path w="55173" h="45867" extrusionOk="0">
                  <a:moveTo>
                    <a:pt x="47634" y="0"/>
                  </a:moveTo>
                  <a:lnTo>
                    <a:pt x="32157" y="5804"/>
                  </a:lnTo>
                  <a:lnTo>
                    <a:pt x="15711" y="7439"/>
                  </a:lnTo>
                  <a:lnTo>
                    <a:pt x="0" y="12176"/>
                  </a:lnTo>
                  <a:lnTo>
                    <a:pt x="7539" y="45866"/>
                  </a:lnTo>
                  <a:lnTo>
                    <a:pt x="23284" y="41130"/>
                  </a:lnTo>
                  <a:lnTo>
                    <a:pt x="39695" y="39495"/>
                  </a:lnTo>
                  <a:lnTo>
                    <a:pt x="55173" y="33691"/>
                  </a:lnTo>
                  <a:lnTo>
                    <a:pt x="476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6"/>
            <p:cNvSpPr/>
            <p:nvPr/>
          </p:nvSpPr>
          <p:spPr>
            <a:xfrm>
              <a:off x="3057555" y="2736580"/>
              <a:ext cx="889460" cy="726771"/>
            </a:xfrm>
            <a:custGeom>
              <a:avLst/>
              <a:gdLst/>
              <a:ahLst/>
              <a:cxnLst/>
              <a:rect l="l" t="t" r="r" b="b"/>
              <a:pathLst>
                <a:path w="52338" h="42765" extrusionOk="0">
                  <a:moveTo>
                    <a:pt x="45366" y="0"/>
                  </a:moveTo>
                  <a:lnTo>
                    <a:pt x="30956" y="5371"/>
                  </a:lnTo>
                  <a:lnTo>
                    <a:pt x="14544" y="7005"/>
                  </a:lnTo>
                  <a:lnTo>
                    <a:pt x="1" y="11375"/>
                  </a:lnTo>
                  <a:lnTo>
                    <a:pt x="7006" y="42764"/>
                  </a:lnTo>
                  <a:lnTo>
                    <a:pt x="21616" y="38361"/>
                  </a:lnTo>
                  <a:lnTo>
                    <a:pt x="38028" y="36727"/>
                  </a:lnTo>
                  <a:lnTo>
                    <a:pt x="52338" y="31356"/>
                  </a:lnTo>
                  <a:lnTo>
                    <a:pt x="453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6"/>
            <p:cNvSpPr/>
            <p:nvPr/>
          </p:nvSpPr>
          <p:spPr>
            <a:xfrm>
              <a:off x="3904495" y="3152029"/>
              <a:ext cx="13613" cy="18949"/>
            </a:xfrm>
            <a:custGeom>
              <a:avLst/>
              <a:gdLst/>
              <a:ahLst/>
              <a:cxnLst/>
              <a:rect l="l" t="t" r="r" b="b"/>
              <a:pathLst>
                <a:path w="801" h="1115" extrusionOk="0">
                  <a:moveTo>
                    <a:pt x="332" y="1"/>
                  </a:moveTo>
                  <a:cubicBezTo>
                    <a:pt x="323" y="1"/>
                    <a:pt x="312" y="2"/>
                    <a:pt x="300" y="5"/>
                  </a:cubicBezTo>
                  <a:cubicBezTo>
                    <a:pt x="167" y="72"/>
                    <a:pt x="300" y="239"/>
                    <a:pt x="300" y="305"/>
                  </a:cubicBezTo>
                  <a:cubicBezTo>
                    <a:pt x="300" y="506"/>
                    <a:pt x="167" y="639"/>
                    <a:pt x="67" y="772"/>
                  </a:cubicBezTo>
                  <a:cubicBezTo>
                    <a:pt x="67" y="806"/>
                    <a:pt x="134" y="806"/>
                    <a:pt x="134" y="906"/>
                  </a:cubicBezTo>
                  <a:cubicBezTo>
                    <a:pt x="134" y="973"/>
                    <a:pt x="0" y="1006"/>
                    <a:pt x="67" y="1106"/>
                  </a:cubicBezTo>
                  <a:cubicBezTo>
                    <a:pt x="79" y="1112"/>
                    <a:pt x="92" y="1115"/>
                    <a:pt x="105" y="1115"/>
                  </a:cubicBezTo>
                  <a:cubicBezTo>
                    <a:pt x="167" y="1115"/>
                    <a:pt x="240" y="1055"/>
                    <a:pt x="267" y="973"/>
                  </a:cubicBezTo>
                  <a:lnTo>
                    <a:pt x="434" y="806"/>
                  </a:lnTo>
                  <a:cubicBezTo>
                    <a:pt x="467" y="739"/>
                    <a:pt x="501" y="672"/>
                    <a:pt x="567" y="639"/>
                  </a:cubicBezTo>
                  <a:cubicBezTo>
                    <a:pt x="601" y="606"/>
                    <a:pt x="634" y="606"/>
                    <a:pt x="701" y="606"/>
                  </a:cubicBezTo>
                  <a:cubicBezTo>
                    <a:pt x="767" y="572"/>
                    <a:pt x="801" y="472"/>
                    <a:pt x="801" y="406"/>
                  </a:cubicBezTo>
                  <a:cubicBezTo>
                    <a:pt x="788" y="380"/>
                    <a:pt x="770" y="369"/>
                    <a:pt x="750" y="369"/>
                  </a:cubicBezTo>
                  <a:cubicBezTo>
                    <a:pt x="716" y="369"/>
                    <a:pt x="675" y="398"/>
                    <a:pt x="634" y="439"/>
                  </a:cubicBezTo>
                  <a:cubicBezTo>
                    <a:pt x="567" y="439"/>
                    <a:pt x="567" y="339"/>
                    <a:pt x="501" y="305"/>
                  </a:cubicBezTo>
                  <a:lnTo>
                    <a:pt x="434" y="239"/>
                  </a:lnTo>
                  <a:cubicBezTo>
                    <a:pt x="403" y="148"/>
                    <a:pt x="428" y="1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6"/>
            <p:cNvSpPr/>
            <p:nvPr/>
          </p:nvSpPr>
          <p:spPr>
            <a:xfrm>
              <a:off x="3877983" y="3170570"/>
              <a:ext cx="25951" cy="19833"/>
            </a:xfrm>
            <a:custGeom>
              <a:avLst/>
              <a:gdLst/>
              <a:ahLst/>
              <a:cxnLst/>
              <a:rect l="l" t="t" r="r" b="b"/>
              <a:pathLst>
                <a:path w="1527" h="1167" extrusionOk="0">
                  <a:moveTo>
                    <a:pt x="1354" y="0"/>
                  </a:moveTo>
                  <a:cubicBezTo>
                    <a:pt x="1327" y="0"/>
                    <a:pt x="1304" y="4"/>
                    <a:pt x="1293" y="15"/>
                  </a:cubicBezTo>
                  <a:cubicBezTo>
                    <a:pt x="1193" y="82"/>
                    <a:pt x="1127" y="215"/>
                    <a:pt x="1026" y="315"/>
                  </a:cubicBezTo>
                  <a:cubicBezTo>
                    <a:pt x="860" y="482"/>
                    <a:pt x="593" y="649"/>
                    <a:pt x="326" y="816"/>
                  </a:cubicBezTo>
                  <a:cubicBezTo>
                    <a:pt x="259" y="849"/>
                    <a:pt x="126" y="916"/>
                    <a:pt x="92" y="1016"/>
                  </a:cubicBezTo>
                  <a:cubicBezTo>
                    <a:pt x="0" y="1131"/>
                    <a:pt x="83" y="1167"/>
                    <a:pt x="187" y="1167"/>
                  </a:cubicBezTo>
                  <a:cubicBezTo>
                    <a:pt x="234" y="1167"/>
                    <a:pt x="285" y="1159"/>
                    <a:pt x="326" y="1149"/>
                  </a:cubicBezTo>
                  <a:cubicBezTo>
                    <a:pt x="459" y="1082"/>
                    <a:pt x="593" y="982"/>
                    <a:pt x="660" y="882"/>
                  </a:cubicBezTo>
                  <a:cubicBezTo>
                    <a:pt x="760" y="816"/>
                    <a:pt x="793" y="682"/>
                    <a:pt x="926" y="582"/>
                  </a:cubicBezTo>
                  <a:cubicBezTo>
                    <a:pt x="960" y="549"/>
                    <a:pt x="1026" y="549"/>
                    <a:pt x="1127" y="515"/>
                  </a:cubicBezTo>
                  <a:cubicBezTo>
                    <a:pt x="1160" y="482"/>
                    <a:pt x="1193" y="415"/>
                    <a:pt x="1193" y="382"/>
                  </a:cubicBezTo>
                  <a:cubicBezTo>
                    <a:pt x="1327" y="249"/>
                    <a:pt x="1493" y="115"/>
                    <a:pt x="1527" y="15"/>
                  </a:cubicBezTo>
                  <a:cubicBezTo>
                    <a:pt x="1482" y="15"/>
                    <a:pt x="1408" y="0"/>
                    <a:pt x="1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6"/>
            <p:cNvSpPr/>
            <p:nvPr/>
          </p:nvSpPr>
          <p:spPr>
            <a:xfrm>
              <a:off x="3851761" y="3081246"/>
              <a:ext cx="7953" cy="4555"/>
            </a:xfrm>
            <a:custGeom>
              <a:avLst/>
              <a:gdLst/>
              <a:ahLst/>
              <a:cxnLst/>
              <a:rect l="l" t="t" r="r" b="b"/>
              <a:pathLst>
                <a:path w="468" h="268" extrusionOk="0">
                  <a:moveTo>
                    <a:pt x="401" y="1"/>
                  </a:moveTo>
                  <a:cubicBezTo>
                    <a:pt x="368" y="101"/>
                    <a:pt x="1" y="101"/>
                    <a:pt x="34" y="234"/>
                  </a:cubicBezTo>
                  <a:cubicBezTo>
                    <a:pt x="34" y="267"/>
                    <a:pt x="168" y="267"/>
                    <a:pt x="234" y="267"/>
                  </a:cubicBezTo>
                  <a:cubicBezTo>
                    <a:pt x="401" y="267"/>
                    <a:pt x="468" y="134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6"/>
            <p:cNvSpPr/>
            <p:nvPr/>
          </p:nvSpPr>
          <p:spPr>
            <a:xfrm>
              <a:off x="3804720" y="3079649"/>
              <a:ext cx="54994" cy="20325"/>
            </a:xfrm>
            <a:custGeom>
              <a:avLst/>
              <a:gdLst/>
              <a:ahLst/>
              <a:cxnLst/>
              <a:rect l="l" t="t" r="r" b="b"/>
              <a:pathLst>
                <a:path w="3236" h="1196" extrusionOk="0">
                  <a:moveTo>
                    <a:pt x="241" y="0"/>
                  </a:moveTo>
                  <a:cubicBezTo>
                    <a:pt x="201" y="0"/>
                    <a:pt x="163" y="8"/>
                    <a:pt x="134" y="28"/>
                  </a:cubicBezTo>
                  <a:cubicBezTo>
                    <a:pt x="67" y="61"/>
                    <a:pt x="0" y="228"/>
                    <a:pt x="100" y="295"/>
                  </a:cubicBezTo>
                  <a:cubicBezTo>
                    <a:pt x="134" y="361"/>
                    <a:pt x="167" y="361"/>
                    <a:pt x="234" y="395"/>
                  </a:cubicBezTo>
                  <a:cubicBezTo>
                    <a:pt x="267" y="428"/>
                    <a:pt x="234" y="462"/>
                    <a:pt x="267" y="462"/>
                  </a:cubicBezTo>
                  <a:cubicBezTo>
                    <a:pt x="312" y="550"/>
                    <a:pt x="460" y="550"/>
                    <a:pt x="603" y="550"/>
                  </a:cubicBezTo>
                  <a:cubicBezTo>
                    <a:pt x="675" y="550"/>
                    <a:pt x="745" y="550"/>
                    <a:pt x="801" y="562"/>
                  </a:cubicBezTo>
                  <a:cubicBezTo>
                    <a:pt x="834" y="562"/>
                    <a:pt x="901" y="595"/>
                    <a:pt x="968" y="628"/>
                  </a:cubicBezTo>
                  <a:cubicBezTo>
                    <a:pt x="1001" y="628"/>
                    <a:pt x="1068" y="628"/>
                    <a:pt x="1101" y="695"/>
                  </a:cubicBezTo>
                  <a:cubicBezTo>
                    <a:pt x="1134" y="728"/>
                    <a:pt x="1235" y="795"/>
                    <a:pt x="1268" y="895"/>
                  </a:cubicBezTo>
                  <a:cubicBezTo>
                    <a:pt x="1268" y="962"/>
                    <a:pt x="1101" y="1029"/>
                    <a:pt x="1168" y="1129"/>
                  </a:cubicBezTo>
                  <a:cubicBezTo>
                    <a:pt x="1184" y="1162"/>
                    <a:pt x="1207" y="1175"/>
                    <a:pt x="1234" y="1175"/>
                  </a:cubicBezTo>
                  <a:cubicBezTo>
                    <a:pt x="1314" y="1175"/>
                    <a:pt x="1426" y="1062"/>
                    <a:pt x="1501" y="1062"/>
                  </a:cubicBezTo>
                  <a:cubicBezTo>
                    <a:pt x="1601" y="1062"/>
                    <a:pt x="1668" y="1129"/>
                    <a:pt x="1768" y="1195"/>
                  </a:cubicBezTo>
                  <a:cubicBezTo>
                    <a:pt x="1835" y="1195"/>
                    <a:pt x="1935" y="1129"/>
                    <a:pt x="2002" y="1129"/>
                  </a:cubicBezTo>
                  <a:cubicBezTo>
                    <a:pt x="2102" y="1062"/>
                    <a:pt x="2102" y="895"/>
                    <a:pt x="2235" y="862"/>
                  </a:cubicBezTo>
                  <a:cubicBezTo>
                    <a:pt x="2256" y="841"/>
                    <a:pt x="2283" y="833"/>
                    <a:pt x="2312" y="833"/>
                  </a:cubicBezTo>
                  <a:cubicBezTo>
                    <a:pt x="2375" y="833"/>
                    <a:pt x="2446" y="872"/>
                    <a:pt x="2469" y="895"/>
                  </a:cubicBezTo>
                  <a:cubicBezTo>
                    <a:pt x="2569" y="929"/>
                    <a:pt x="2636" y="1095"/>
                    <a:pt x="2736" y="1162"/>
                  </a:cubicBezTo>
                  <a:cubicBezTo>
                    <a:pt x="2758" y="1173"/>
                    <a:pt x="2784" y="1177"/>
                    <a:pt x="2811" y="1177"/>
                  </a:cubicBezTo>
                  <a:cubicBezTo>
                    <a:pt x="2865" y="1177"/>
                    <a:pt x="2925" y="1162"/>
                    <a:pt x="2969" y="1162"/>
                  </a:cubicBezTo>
                  <a:cubicBezTo>
                    <a:pt x="3036" y="1162"/>
                    <a:pt x="3088" y="1177"/>
                    <a:pt x="3125" y="1177"/>
                  </a:cubicBezTo>
                  <a:cubicBezTo>
                    <a:pt x="3143" y="1177"/>
                    <a:pt x="3158" y="1173"/>
                    <a:pt x="3169" y="1162"/>
                  </a:cubicBezTo>
                  <a:cubicBezTo>
                    <a:pt x="3236" y="895"/>
                    <a:pt x="2936" y="762"/>
                    <a:pt x="2836" y="762"/>
                  </a:cubicBezTo>
                  <a:cubicBezTo>
                    <a:pt x="2802" y="662"/>
                    <a:pt x="2636" y="695"/>
                    <a:pt x="2602" y="562"/>
                  </a:cubicBezTo>
                  <a:cubicBezTo>
                    <a:pt x="2602" y="528"/>
                    <a:pt x="2669" y="495"/>
                    <a:pt x="2636" y="428"/>
                  </a:cubicBezTo>
                  <a:cubicBezTo>
                    <a:pt x="2602" y="361"/>
                    <a:pt x="2435" y="361"/>
                    <a:pt x="2402" y="361"/>
                  </a:cubicBezTo>
                  <a:cubicBezTo>
                    <a:pt x="2335" y="328"/>
                    <a:pt x="2335" y="261"/>
                    <a:pt x="2302" y="228"/>
                  </a:cubicBezTo>
                  <a:cubicBezTo>
                    <a:pt x="2169" y="161"/>
                    <a:pt x="1935" y="161"/>
                    <a:pt x="1735" y="95"/>
                  </a:cubicBezTo>
                  <a:cubicBezTo>
                    <a:pt x="1635" y="95"/>
                    <a:pt x="1601" y="61"/>
                    <a:pt x="1501" y="61"/>
                  </a:cubicBezTo>
                  <a:lnTo>
                    <a:pt x="1301" y="61"/>
                  </a:lnTo>
                  <a:cubicBezTo>
                    <a:pt x="1235" y="61"/>
                    <a:pt x="1134" y="28"/>
                    <a:pt x="1101" y="28"/>
                  </a:cubicBezTo>
                  <a:cubicBezTo>
                    <a:pt x="1001" y="28"/>
                    <a:pt x="934" y="95"/>
                    <a:pt x="901" y="128"/>
                  </a:cubicBezTo>
                  <a:cubicBezTo>
                    <a:pt x="801" y="228"/>
                    <a:pt x="801" y="361"/>
                    <a:pt x="734" y="361"/>
                  </a:cubicBezTo>
                  <a:cubicBezTo>
                    <a:pt x="634" y="361"/>
                    <a:pt x="567" y="261"/>
                    <a:pt x="501" y="228"/>
                  </a:cubicBezTo>
                  <a:cubicBezTo>
                    <a:pt x="501" y="195"/>
                    <a:pt x="501" y="128"/>
                    <a:pt x="467" y="95"/>
                  </a:cubicBezTo>
                  <a:cubicBezTo>
                    <a:pt x="444" y="47"/>
                    <a:pt x="337" y="0"/>
                    <a:pt x="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6"/>
            <p:cNvSpPr/>
            <p:nvPr/>
          </p:nvSpPr>
          <p:spPr>
            <a:xfrm>
              <a:off x="3834188" y="3184250"/>
              <a:ext cx="8531" cy="8531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414" y="1"/>
                  </a:moveTo>
                  <a:cubicBezTo>
                    <a:pt x="356" y="1"/>
                    <a:pt x="303" y="55"/>
                    <a:pt x="234" y="77"/>
                  </a:cubicBezTo>
                  <a:cubicBezTo>
                    <a:pt x="208" y="77"/>
                    <a:pt x="176" y="72"/>
                    <a:pt x="145" y="72"/>
                  </a:cubicBezTo>
                  <a:cubicBezTo>
                    <a:pt x="98" y="72"/>
                    <a:pt x="54" y="84"/>
                    <a:pt x="34" y="144"/>
                  </a:cubicBezTo>
                  <a:cubicBezTo>
                    <a:pt x="34" y="211"/>
                    <a:pt x="1" y="411"/>
                    <a:pt x="34" y="444"/>
                  </a:cubicBezTo>
                  <a:cubicBezTo>
                    <a:pt x="45" y="486"/>
                    <a:pt x="77" y="501"/>
                    <a:pt x="119" y="501"/>
                  </a:cubicBezTo>
                  <a:cubicBezTo>
                    <a:pt x="211" y="501"/>
                    <a:pt x="345" y="424"/>
                    <a:pt x="368" y="378"/>
                  </a:cubicBezTo>
                  <a:cubicBezTo>
                    <a:pt x="435" y="277"/>
                    <a:pt x="501" y="144"/>
                    <a:pt x="501" y="44"/>
                  </a:cubicBezTo>
                  <a:cubicBezTo>
                    <a:pt x="470" y="12"/>
                    <a:pt x="441" y="1"/>
                    <a:pt x="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6"/>
            <p:cNvSpPr/>
            <p:nvPr/>
          </p:nvSpPr>
          <p:spPr>
            <a:xfrm>
              <a:off x="3765038" y="2972294"/>
              <a:ext cx="22688" cy="29044"/>
            </a:xfrm>
            <a:custGeom>
              <a:avLst/>
              <a:gdLst/>
              <a:ahLst/>
              <a:cxnLst/>
              <a:rect l="l" t="t" r="r" b="b"/>
              <a:pathLst>
                <a:path w="1335" h="1709" extrusionOk="0">
                  <a:moveTo>
                    <a:pt x="691" y="1"/>
                  </a:moveTo>
                  <a:cubicBezTo>
                    <a:pt x="671" y="1"/>
                    <a:pt x="652" y="3"/>
                    <a:pt x="634" y="7"/>
                  </a:cubicBezTo>
                  <a:cubicBezTo>
                    <a:pt x="567" y="140"/>
                    <a:pt x="701" y="207"/>
                    <a:pt x="801" y="307"/>
                  </a:cubicBezTo>
                  <a:cubicBezTo>
                    <a:pt x="901" y="407"/>
                    <a:pt x="834" y="574"/>
                    <a:pt x="768" y="674"/>
                  </a:cubicBezTo>
                  <a:cubicBezTo>
                    <a:pt x="734" y="708"/>
                    <a:pt x="667" y="708"/>
                    <a:pt x="667" y="708"/>
                  </a:cubicBezTo>
                  <a:cubicBezTo>
                    <a:pt x="634" y="741"/>
                    <a:pt x="667" y="874"/>
                    <a:pt x="601" y="908"/>
                  </a:cubicBezTo>
                  <a:cubicBezTo>
                    <a:pt x="501" y="974"/>
                    <a:pt x="401" y="974"/>
                    <a:pt x="301" y="1008"/>
                  </a:cubicBezTo>
                  <a:cubicBezTo>
                    <a:pt x="267" y="1041"/>
                    <a:pt x="167" y="1141"/>
                    <a:pt x="134" y="1208"/>
                  </a:cubicBezTo>
                  <a:cubicBezTo>
                    <a:pt x="100" y="1241"/>
                    <a:pt x="0" y="1375"/>
                    <a:pt x="0" y="1475"/>
                  </a:cubicBezTo>
                  <a:cubicBezTo>
                    <a:pt x="0" y="1508"/>
                    <a:pt x="100" y="1541"/>
                    <a:pt x="167" y="1575"/>
                  </a:cubicBezTo>
                  <a:cubicBezTo>
                    <a:pt x="234" y="1642"/>
                    <a:pt x="301" y="1708"/>
                    <a:pt x="401" y="1708"/>
                  </a:cubicBezTo>
                  <a:cubicBezTo>
                    <a:pt x="467" y="1675"/>
                    <a:pt x="334" y="1508"/>
                    <a:pt x="434" y="1408"/>
                  </a:cubicBezTo>
                  <a:cubicBezTo>
                    <a:pt x="601" y="1408"/>
                    <a:pt x="601" y="1208"/>
                    <a:pt x="734" y="1208"/>
                  </a:cubicBezTo>
                  <a:cubicBezTo>
                    <a:pt x="756" y="1208"/>
                    <a:pt x="779" y="1223"/>
                    <a:pt x="801" y="1223"/>
                  </a:cubicBezTo>
                  <a:cubicBezTo>
                    <a:pt x="812" y="1223"/>
                    <a:pt x="823" y="1219"/>
                    <a:pt x="834" y="1208"/>
                  </a:cubicBezTo>
                  <a:cubicBezTo>
                    <a:pt x="901" y="1175"/>
                    <a:pt x="901" y="1074"/>
                    <a:pt x="968" y="1041"/>
                  </a:cubicBezTo>
                  <a:cubicBezTo>
                    <a:pt x="1101" y="908"/>
                    <a:pt x="1268" y="908"/>
                    <a:pt x="1335" y="808"/>
                  </a:cubicBezTo>
                  <a:cubicBezTo>
                    <a:pt x="1301" y="708"/>
                    <a:pt x="1268" y="641"/>
                    <a:pt x="1168" y="507"/>
                  </a:cubicBezTo>
                  <a:cubicBezTo>
                    <a:pt x="1134" y="474"/>
                    <a:pt x="1101" y="407"/>
                    <a:pt x="1101" y="374"/>
                  </a:cubicBezTo>
                  <a:cubicBezTo>
                    <a:pt x="1101" y="341"/>
                    <a:pt x="1101" y="241"/>
                    <a:pt x="1068" y="207"/>
                  </a:cubicBezTo>
                  <a:cubicBezTo>
                    <a:pt x="1010" y="91"/>
                    <a:pt x="826" y="1"/>
                    <a:pt x="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6"/>
            <p:cNvSpPr/>
            <p:nvPr/>
          </p:nvSpPr>
          <p:spPr>
            <a:xfrm>
              <a:off x="3770136" y="2963015"/>
              <a:ext cx="11930" cy="9415"/>
            </a:xfrm>
            <a:custGeom>
              <a:avLst/>
              <a:gdLst/>
              <a:ahLst/>
              <a:cxnLst/>
              <a:rect l="l" t="t" r="r" b="b"/>
              <a:pathLst>
                <a:path w="702" h="554" extrusionOk="0">
                  <a:moveTo>
                    <a:pt x="52" y="1"/>
                  </a:moveTo>
                  <a:cubicBezTo>
                    <a:pt x="31" y="1"/>
                    <a:pt x="14" y="6"/>
                    <a:pt x="1" y="19"/>
                  </a:cubicBezTo>
                  <a:lnTo>
                    <a:pt x="1" y="53"/>
                  </a:lnTo>
                  <a:cubicBezTo>
                    <a:pt x="34" y="119"/>
                    <a:pt x="134" y="186"/>
                    <a:pt x="134" y="253"/>
                  </a:cubicBezTo>
                  <a:cubicBezTo>
                    <a:pt x="134" y="286"/>
                    <a:pt x="101" y="353"/>
                    <a:pt x="101" y="420"/>
                  </a:cubicBezTo>
                  <a:cubicBezTo>
                    <a:pt x="101" y="520"/>
                    <a:pt x="267" y="553"/>
                    <a:pt x="301" y="553"/>
                  </a:cubicBezTo>
                  <a:cubicBezTo>
                    <a:pt x="301" y="453"/>
                    <a:pt x="267" y="420"/>
                    <a:pt x="334" y="386"/>
                  </a:cubicBezTo>
                  <a:cubicBezTo>
                    <a:pt x="348" y="379"/>
                    <a:pt x="364" y="377"/>
                    <a:pt x="380" y="377"/>
                  </a:cubicBezTo>
                  <a:cubicBezTo>
                    <a:pt x="424" y="377"/>
                    <a:pt x="472" y="396"/>
                    <a:pt x="505" y="396"/>
                  </a:cubicBezTo>
                  <a:cubicBezTo>
                    <a:pt x="517" y="396"/>
                    <a:pt x="527" y="393"/>
                    <a:pt x="534" y="386"/>
                  </a:cubicBezTo>
                  <a:cubicBezTo>
                    <a:pt x="601" y="386"/>
                    <a:pt x="634" y="286"/>
                    <a:pt x="634" y="253"/>
                  </a:cubicBezTo>
                  <a:cubicBezTo>
                    <a:pt x="668" y="219"/>
                    <a:pt x="701" y="219"/>
                    <a:pt x="701" y="186"/>
                  </a:cubicBezTo>
                  <a:cubicBezTo>
                    <a:pt x="679" y="97"/>
                    <a:pt x="627" y="82"/>
                    <a:pt x="565" y="82"/>
                  </a:cubicBezTo>
                  <a:cubicBezTo>
                    <a:pt x="534" y="82"/>
                    <a:pt x="501" y="86"/>
                    <a:pt x="468" y="86"/>
                  </a:cubicBezTo>
                  <a:cubicBezTo>
                    <a:pt x="281" y="86"/>
                    <a:pt x="137" y="1"/>
                    <a:pt x="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6"/>
            <p:cNvSpPr/>
            <p:nvPr/>
          </p:nvSpPr>
          <p:spPr>
            <a:xfrm>
              <a:off x="3806980" y="3110001"/>
              <a:ext cx="2294" cy="1648"/>
            </a:xfrm>
            <a:custGeom>
              <a:avLst/>
              <a:gdLst/>
              <a:ahLst/>
              <a:cxnLst/>
              <a:rect l="l" t="t" r="r" b="b"/>
              <a:pathLst>
                <a:path w="135" h="97" extrusionOk="0">
                  <a:moveTo>
                    <a:pt x="121" y="1"/>
                  </a:moveTo>
                  <a:cubicBezTo>
                    <a:pt x="88" y="1"/>
                    <a:pt x="1" y="50"/>
                    <a:pt x="1" y="77"/>
                  </a:cubicBezTo>
                  <a:cubicBezTo>
                    <a:pt x="13" y="89"/>
                    <a:pt x="34" y="96"/>
                    <a:pt x="56" y="96"/>
                  </a:cubicBezTo>
                  <a:cubicBezTo>
                    <a:pt x="94" y="96"/>
                    <a:pt x="134" y="73"/>
                    <a:pt x="134" y="10"/>
                  </a:cubicBezTo>
                  <a:cubicBezTo>
                    <a:pt x="134" y="3"/>
                    <a:pt x="129" y="1"/>
                    <a:pt x="121" y="1"/>
                  </a:cubicBezTo>
                  <a:close/>
                </a:path>
              </a:pathLst>
            </a:custGeom>
            <a:solidFill>
              <a:srgbClr val="36B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6"/>
            <p:cNvSpPr/>
            <p:nvPr/>
          </p:nvSpPr>
          <p:spPr>
            <a:xfrm>
              <a:off x="3764460" y="2957662"/>
              <a:ext cx="5693" cy="3416"/>
            </a:xfrm>
            <a:custGeom>
              <a:avLst/>
              <a:gdLst/>
              <a:ahLst/>
              <a:cxnLst/>
              <a:rect l="l" t="t" r="r" b="b"/>
              <a:pathLst>
                <a:path w="335" h="201" extrusionOk="0">
                  <a:moveTo>
                    <a:pt x="1" y="1"/>
                  </a:moveTo>
                  <a:cubicBezTo>
                    <a:pt x="1" y="67"/>
                    <a:pt x="134" y="134"/>
                    <a:pt x="201" y="201"/>
                  </a:cubicBezTo>
                  <a:cubicBezTo>
                    <a:pt x="335" y="67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6"/>
            <p:cNvSpPr/>
            <p:nvPr/>
          </p:nvSpPr>
          <p:spPr>
            <a:xfrm>
              <a:off x="3789408" y="3103917"/>
              <a:ext cx="7953" cy="7393"/>
            </a:xfrm>
            <a:custGeom>
              <a:avLst/>
              <a:gdLst/>
              <a:ahLst/>
              <a:cxnLst/>
              <a:rect l="l" t="t" r="r" b="b"/>
              <a:pathLst>
                <a:path w="468" h="435" extrusionOk="0">
                  <a:moveTo>
                    <a:pt x="468" y="1"/>
                  </a:moveTo>
                  <a:cubicBezTo>
                    <a:pt x="301" y="1"/>
                    <a:pt x="201" y="134"/>
                    <a:pt x="101" y="234"/>
                  </a:cubicBezTo>
                  <a:cubicBezTo>
                    <a:pt x="67" y="268"/>
                    <a:pt x="1" y="301"/>
                    <a:pt x="34" y="435"/>
                  </a:cubicBezTo>
                  <a:cubicBezTo>
                    <a:pt x="101" y="368"/>
                    <a:pt x="201" y="301"/>
                    <a:pt x="234" y="234"/>
                  </a:cubicBezTo>
                  <a:cubicBezTo>
                    <a:pt x="334" y="134"/>
                    <a:pt x="468" y="134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6"/>
            <p:cNvSpPr/>
            <p:nvPr/>
          </p:nvSpPr>
          <p:spPr>
            <a:xfrm>
              <a:off x="3775812" y="3081127"/>
              <a:ext cx="11352" cy="4673"/>
            </a:xfrm>
            <a:custGeom>
              <a:avLst/>
              <a:gdLst/>
              <a:ahLst/>
              <a:cxnLst/>
              <a:rect l="l" t="t" r="r" b="b"/>
              <a:pathLst>
                <a:path w="668" h="275" extrusionOk="0">
                  <a:moveTo>
                    <a:pt x="593" y="1"/>
                  </a:moveTo>
                  <a:cubicBezTo>
                    <a:pt x="514" y="1"/>
                    <a:pt x="453" y="74"/>
                    <a:pt x="367" y="74"/>
                  </a:cubicBezTo>
                  <a:cubicBezTo>
                    <a:pt x="300" y="74"/>
                    <a:pt x="167" y="74"/>
                    <a:pt x="134" y="108"/>
                  </a:cubicBezTo>
                  <a:cubicBezTo>
                    <a:pt x="33" y="141"/>
                    <a:pt x="0" y="241"/>
                    <a:pt x="0" y="274"/>
                  </a:cubicBezTo>
                  <a:cubicBezTo>
                    <a:pt x="33" y="274"/>
                    <a:pt x="33" y="241"/>
                    <a:pt x="67" y="241"/>
                  </a:cubicBezTo>
                  <a:cubicBezTo>
                    <a:pt x="300" y="141"/>
                    <a:pt x="667" y="241"/>
                    <a:pt x="634" y="8"/>
                  </a:cubicBezTo>
                  <a:cubicBezTo>
                    <a:pt x="620" y="3"/>
                    <a:pt x="606" y="1"/>
                    <a:pt x="5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6"/>
            <p:cNvSpPr/>
            <p:nvPr/>
          </p:nvSpPr>
          <p:spPr>
            <a:xfrm>
              <a:off x="3774673" y="3086922"/>
              <a:ext cx="12491" cy="14190"/>
            </a:xfrm>
            <a:custGeom>
              <a:avLst/>
              <a:gdLst/>
              <a:ahLst/>
              <a:cxnLst/>
              <a:rect l="l" t="t" r="r" b="b"/>
              <a:pathLst>
                <a:path w="735" h="835" extrusionOk="0">
                  <a:moveTo>
                    <a:pt x="567" y="0"/>
                  </a:moveTo>
                  <a:cubicBezTo>
                    <a:pt x="401" y="0"/>
                    <a:pt x="334" y="167"/>
                    <a:pt x="234" y="167"/>
                  </a:cubicBezTo>
                  <a:cubicBezTo>
                    <a:pt x="201" y="167"/>
                    <a:pt x="100" y="100"/>
                    <a:pt x="67" y="100"/>
                  </a:cubicBezTo>
                  <a:cubicBezTo>
                    <a:pt x="0" y="134"/>
                    <a:pt x="34" y="267"/>
                    <a:pt x="34" y="334"/>
                  </a:cubicBezTo>
                  <a:cubicBezTo>
                    <a:pt x="34" y="400"/>
                    <a:pt x="0" y="467"/>
                    <a:pt x="0" y="501"/>
                  </a:cubicBezTo>
                  <a:cubicBezTo>
                    <a:pt x="0" y="567"/>
                    <a:pt x="67" y="567"/>
                    <a:pt x="100" y="634"/>
                  </a:cubicBezTo>
                  <a:cubicBezTo>
                    <a:pt x="167" y="734"/>
                    <a:pt x="67" y="834"/>
                    <a:pt x="201" y="834"/>
                  </a:cubicBezTo>
                  <a:cubicBezTo>
                    <a:pt x="367" y="834"/>
                    <a:pt x="167" y="467"/>
                    <a:pt x="267" y="434"/>
                  </a:cubicBezTo>
                  <a:lnTo>
                    <a:pt x="267" y="434"/>
                  </a:lnTo>
                  <a:cubicBezTo>
                    <a:pt x="361" y="497"/>
                    <a:pt x="515" y="737"/>
                    <a:pt x="672" y="737"/>
                  </a:cubicBezTo>
                  <a:cubicBezTo>
                    <a:pt x="681" y="737"/>
                    <a:pt x="691" y="736"/>
                    <a:pt x="701" y="734"/>
                  </a:cubicBezTo>
                  <a:cubicBezTo>
                    <a:pt x="734" y="667"/>
                    <a:pt x="701" y="601"/>
                    <a:pt x="701" y="567"/>
                  </a:cubicBezTo>
                  <a:cubicBezTo>
                    <a:pt x="601" y="467"/>
                    <a:pt x="534" y="334"/>
                    <a:pt x="434" y="267"/>
                  </a:cubicBezTo>
                  <a:cubicBezTo>
                    <a:pt x="501" y="167"/>
                    <a:pt x="601" y="100"/>
                    <a:pt x="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6"/>
            <p:cNvSpPr/>
            <p:nvPr/>
          </p:nvSpPr>
          <p:spPr>
            <a:xfrm>
              <a:off x="3780333" y="3107588"/>
              <a:ext cx="3433" cy="1835"/>
            </a:xfrm>
            <a:custGeom>
              <a:avLst/>
              <a:gdLst/>
              <a:ahLst/>
              <a:cxnLst/>
              <a:rect l="l" t="t" r="r" b="b"/>
              <a:pathLst>
                <a:path w="202" h="108" extrusionOk="0">
                  <a:moveTo>
                    <a:pt x="125" y="1"/>
                  </a:moveTo>
                  <a:cubicBezTo>
                    <a:pt x="68" y="1"/>
                    <a:pt x="1" y="43"/>
                    <a:pt x="1" y="85"/>
                  </a:cubicBezTo>
                  <a:cubicBezTo>
                    <a:pt x="1" y="99"/>
                    <a:pt x="35" y="107"/>
                    <a:pt x="76" y="107"/>
                  </a:cubicBezTo>
                  <a:cubicBezTo>
                    <a:pt x="132" y="107"/>
                    <a:pt x="201" y="91"/>
                    <a:pt x="201" y="52"/>
                  </a:cubicBezTo>
                  <a:cubicBezTo>
                    <a:pt x="189" y="15"/>
                    <a:pt x="159" y="1"/>
                    <a:pt x="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6"/>
            <p:cNvSpPr/>
            <p:nvPr/>
          </p:nvSpPr>
          <p:spPr>
            <a:xfrm>
              <a:off x="3778633" y="3111242"/>
              <a:ext cx="3433" cy="2328"/>
            </a:xfrm>
            <a:custGeom>
              <a:avLst/>
              <a:gdLst/>
              <a:ahLst/>
              <a:cxnLst/>
              <a:rect l="l" t="t" r="r" b="b"/>
              <a:pathLst>
                <a:path w="202" h="137" extrusionOk="0">
                  <a:moveTo>
                    <a:pt x="57" y="1"/>
                  </a:moveTo>
                  <a:cubicBezTo>
                    <a:pt x="25" y="1"/>
                    <a:pt x="1" y="11"/>
                    <a:pt x="1" y="37"/>
                  </a:cubicBezTo>
                  <a:cubicBezTo>
                    <a:pt x="34" y="70"/>
                    <a:pt x="134" y="70"/>
                    <a:pt x="168" y="137"/>
                  </a:cubicBezTo>
                  <a:cubicBezTo>
                    <a:pt x="168" y="137"/>
                    <a:pt x="168" y="70"/>
                    <a:pt x="201" y="70"/>
                  </a:cubicBezTo>
                  <a:cubicBezTo>
                    <a:pt x="180" y="29"/>
                    <a:pt x="109" y="1"/>
                    <a:pt x="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6"/>
            <p:cNvSpPr/>
            <p:nvPr/>
          </p:nvSpPr>
          <p:spPr>
            <a:xfrm>
              <a:off x="3769575" y="3108641"/>
              <a:ext cx="6815" cy="2804"/>
            </a:xfrm>
            <a:custGeom>
              <a:avLst/>
              <a:gdLst/>
              <a:ahLst/>
              <a:cxnLst/>
              <a:rect l="l" t="t" r="r" b="b"/>
              <a:pathLst>
                <a:path w="401" h="165" extrusionOk="0">
                  <a:moveTo>
                    <a:pt x="383" y="0"/>
                  </a:moveTo>
                  <a:cubicBezTo>
                    <a:pt x="348" y="0"/>
                    <a:pt x="267" y="56"/>
                    <a:pt x="167" y="56"/>
                  </a:cubicBezTo>
                  <a:cubicBezTo>
                    <a:pt x="134" y="56"/>
                    <a:pt x="0" y="56"/>
                    <a:pt x="0" y="123"/>
                  </a:cubicBezTo>
                  <a:cubicBezTo>
                    <a:pt x="17" y="157"/>
                    <a:pt x="50" y="165"/>
                    <a:pt x="88" y="165"/>
                  </a:cubicBezTo>
                  <a:cubicBezTo>
                    <a:pt x="125" y="165"/>
                    <a:pt x="167" y="157"/>
                    <a:pt x="200" y="157"/>
                  </a:cubicBezTo>
                  <a:cubicBezTo>
                    <a:pt x="234" y="56"/>
                    <a:pt x="400" y="123"/>
                    <a:pt x="400" y="23"/>
                  </a:cubicBezTo>
                  <a:cubicBezTo>
                    <a:pt x="400" y="6"/>
                    <a:pt x="394" y="0"/>
                    <a:pt x="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6"/>
            <p:cNvSpPr/>
            <p:nvPr/>
          </p:nvSpPr>
          <p:spPr>
            <a:xfrm>
              <a:off x="3765038" y="3102795"/>
              <a:ext cx="100353" cy="82203"/>
            </a:xfrm>
            <a:custGeom>
              <a:avLst/>
              <a:gdLst/>
              <a:ahLst/>
              <a:cxnLst/>
              <a:rect l="l" t="t" r="r" b="b"/>
              <a:pathLst>
                <a:path w="5905" h="4837" extrusionOk="0">
                  <a:moveTo>
                    <a:pt x="4270" y="0"/>
                  </a:moveTo>
                  <a:cubicBezTo>
                    <a:pt x="4170" y="34"/>
                    <a:pt x="4170" y="200"/>
                    <a:pt x="4137" y="334"/>
                  </a:cubicBezTo>
                  <a:cubicBezTo>
                    <a:pt x="4137" y="367"/>
                    <a:pt x="4103" y="400"/>
                    <a:pt x="4103" y="467"/>
                  </a:cubicBezTo>
                  <a:cubicBezTo>
                    <a:pt x="4103" y="567"/>
                    <a:pt x="4137" y="734"/>
                    <a:pt x="4103" y="867"/>
                  </a:cubicBezTo>
                  <a:cubicBezTo>
                    <a:pt x="4070" y="1001"/>
                    <a:pt x="4003" y="1134"/>
                    <a:pt x="3936" y="1134"/>
                  </a:cubicBezTo>
                  <a:cubicBezTo>
                    <a:pt x="3836" y="1134"/>
                    <a:pt x="3803" y="1068"/>
                    <a:pt x="3736" y="1034"/>
                  </a:cubicBezTo>
                  <a:lnTo>
                    <a:pt x="3636" y="1034"/>
                  </a:lnTo>
                  <a:cubicBezTo>
                    <a:pt x="3603" y="1034"/>
                    <a:pt x="3570" y="1001"/>
                    <a:pt x="3469" y="968"/>
                  </a:cubicBezTo>
                  <a:cubicBezTo>
                    <a:pt x="3403" y="901"/>
                    <a:pt x="3236" y="901"/>
                    <a:pt x="3236" y="834"/>
                  </a:cubicBezTo>
                  <a:cubicBezTo>
                    <a:pt x="3236" y="734"/>
                    <a:pt x="3269" y="701"/>
                    <a:pt x="3336" y="667"/>
                  </a:cubicBezTo>
                  <a:lnTo>
                    <a:pt x="3336" y="567"/>
                  </a:lnTo>
                  <a:cubicBezTo>
                    <a:pt x="3336" y="534"/>
                    <a:pt x="3403" y="467"/>
                    <a:pt x="3403" y="400"/>
                  </a:cubicBezTo>
                  <a:cubicBezTo>
                    <a:pt x="3381" y="367"/>
                    <a:pt x="3355" y="356"/>
                    <a:pt x="3326" y="356"/>
                  </a:cubicBezTo>
                  <a:cubicBezTo>
                    <a:pt x="3269" y="356"/>
                    <a:pt x="3203" y="400"/>
                    <a:pt x="3136" y="400"/>
                  </a:cubicBezTo>
                  <a:cubicBezTo>
                    <a:pt x="3102" y="414"/>
                    <a:pt x="3067" y="419"/>
                    <a:pt x="3033" y="419"/>
                  </a:cubicBezTo>
                  <a:cubicBezTo>
                    <a:pt x="2921" y="419"/>
                    <a:pt x="2812" y="362"/>
                    <a:pt x="2716" y="362"/>
                  </a:cubicBezTo>
                  <a:cubicBezTo>
                    <a:pt x="2700" y="362"/>
                    <a:pt x="2684" y="363"/>
                    <a:pt x="2669" y="367"/>
                  </a:cubicBezTo>
                  <a:cubicBezTo>
                    <a:pt x="2636" y="400"/>
                    <a:pt x="2736" y="400"/>
                    <a:pt x="2736" y="501"/>
                  </a:cubicBezTo>
                  <a:cubicBezTo>
                    <a:pt x="2669" y="567"/>
                    <a:pt x="2602" y="534"/>
                    <a:pt x="2502" y="567"/>
                  </a:cubicBezTo>
                  <a:cubicBezTo>
                    <a:pt x="2435" y="634"/>
                    <a:pt x="2402" y="734"/>
                    <a:pt x="2335" y="867"/>
                  </a:cubicBezTo>
                  <a:cubicBezTo>
                    <a:pt x="2302" y="968"/>
                    <a:pt x="2302" y="1034"/>
                    <a:pt x="2269" y="1068"/>
                  </a:cubicBezTo>
                  <a:cubicBezTo>
                    <a:pt x="2242" y="1081"/>
                    <a:pt x="2218" y="1086"/>
                    <a:pt x="2195" y="1086"/>
                  </a:cubicBezTo>
                  <a:cubicBezTo>
                    <a:pt x="2106" y="1086"/>
                    <a:pt x="2042" y="1001"/>
                    <a:pt x="1935" y="1001"/>
                  </a:cubicBezTo>
                  <a:cubicBezTo>
                    <a:pt x="1902" y="1001"/>
                    <a:pt x="1835" y="1034"/>
                    <a:pt x="1802" y="1068"/>
                  </a:cubicBezTo>
                  <a:lnTo>
                    <a:pt x="1635" y="1234"/>
                  </a:lnTo>
                  <a:cubicBezTo>
                    <a:pt x="1601" y="1334"/>
                    <a:pt x="1601" y="1401"/>
                    <a:pt x="1568" y="1468"/>
                  </a:cubicBezTo>
                  <a:lnTo>
                    <a:pt x="1435" y="1568"/>
                  </a:lnTo>
                  <a:cubicBezTo>
                    <a:pt x="1401" y="1568"/>
                    <a:pt x="1335" y="1568"/>
                    <a:pt x="1301" y="1635"/>
                  </a:cubicBezTo>
                  <a:cubicBezTo>
                    <a:pt x="1235" y="1668"/>
                    <a:pt x="1268" y="1735"/>
                    <a:pt x="1268" y="1835"/>
                  </a:cubicBezTo>
                  <a:cubicBezTo>
                    <a:pt x="1268" y="1902"/>
                    <a:pt x="1168" y="2068"/>
                    <a:pt x="1101" y="2135"/>
                  </a:cubicBezTo>
                  <a:lnTo>
                    <a:pt x="834" y="2235"/>
                  </a:lnTo>
                  <a:cubicBezTo>
                    <a:pt x="768" y="2302"/>
                    <a:pt x="667" y="2369"/>
                    <a:pt x="601" y="2402"/>
                  </a:cubicBezTo>
                  <a:cubicBezTo>
                    <a:pt x="567" y="2402"/>
                    <a:pt x="501" y="2402"/>
                    <a:pt x="501" y="2469"/>
                  </a:cubicBezTo>
                  <a:cubicBezTo>
                    <a:pt x="401" y="2502"/>
                    <a:pt x="301" y="2669"/>
                    <a:pt x="167" y="2735"/>
                  </a:cubicBezTo>
                  <a:cubicBezTo>
                    <a:pt x="134" y="2802"/>
                    <a:pt x="67" y="2836"/>
                    <a:pt x="67" y="2869"/>
                  </a:cubicBezTo>
                  <a:lnTo>
                    <a:pt x="67" y="3036"/>
                  </a:lnTo>
                  <a:cubicBezTo>
                    <a:pt x="67" y="3136"/>
                    <a:pt x="0" y="3169"/>
                    <a:pt x="0" y="3236"/>
                  </a:cubicBezTo>
                  <a:cubicBezTo>
                    <a:pt x="67" y="3336"/>
                    <a:pt x="100" y="3336"/>
                    <a:pt x="100" y="3403"/>
                  </a:cubicBezTo>
                  <a:cubicBezTo>
                    <a:pt x="100" y="3469"/>
                    <a:pt x="0" y="3503"/>
                    <a:pt x="0" y="3536"/>
                  </a:cubicBezTo>
                  <a:cubicBezTo>
                    <a:pt x="0" y="3569"/>
                    <a:pt x="67" y="3636"/>
                    <a:pt x="67" y="3669"/>
                  </a:cubicBezTo>
                  <a:cubicBezTo>
                    <a:pt x="67" y="3703"/>
                    <a:pt x="67" y="3736"/>
                    <a:pt x="100" y="3736"/>
                  </a:cubicBezTo>
                  <a:cubicBezTo>
                    <a:pt x="134" y="3836"/>
                    <a:pt x="167" y="3870"/>
                    <a:pt x="234" y="3970"/>
                  </a:cubicBezTo>
                  <a:lnTo>
                    <a:pt x="234" y="4136"/>
                  </a:lnTo>
                  <a:cubicBezTo>
                    <a:pt x="234" y="4203"/>
                    <a:pt x="301" y="4237"/>
                    <a:pt x="301" y="4303"/>
                  </a:cubicBezTo>
                  <a:cubicBezTo>
                    <a:pt x="301" y="4370"/>
                    <a:pt x="301" y="4503"/>
                    <a:pt x="267" y="4537"/>
                  </a:cubicBezTo>
                  <a:cubicBezTo>
                    <a:pt x="267" y="4570"/>
                    <a:pt x="134" y="4670"/>
                    <a:pt x="167" y="4704"/>
                  </a:cubicBezTo>
                  <a:cubicBezTo>
                    <a:pt x="167" y="4804"/>
                    <a:pt x="301" y="4804"/>
                    <a:pt x="334" y="4837"/>
                  </a:cubicBezTo>
                  <a:cubicBezTo>
                    <a:pt x="634" y="4837"/>
                    <a:pt x="667" y="4637"/>
                    <a:pt x="834" y="4537"/>
                  </a:cubicBezTo>
                  <a:cubicBezTo>
                    <a:pt x="1001" y="4470"/>
                    <a:pt x="1168" y="4470"/>
                    <a:pt x="1335" y="4403"/>
                  </a:cubicBezTo>
                  <a:cubicBezTo>
                    <a:pt x="1435" y="4303"/>
                    <a:pt x="1601" y="4136"/>
                    <a:pt x="1768" y="4070"/>
                  </a:cubicBezTo>
                  <a:cubicBezTo>
                    <a:pt x="1802" y="4070"/>
                    <a:pt x="1902" y="4070"/>
                    <a:pt x="1935" y="4036"/>
                  </a:cubicBezTo>
                  <a:cubicBezTo>
                    <a:pt x="2135" y="3970"/>
                    <a:pt x="2269" y="3770"/>
                    <a:pt x="2502" y="3770"/>
                  </a:cubicBezTo>
                  <a:cubicBezTo>
                    <a:pt x="2569" y="3770"/>
                    <a:pt x="2769" y="3836"/>
                    <a:pt x="2802" y="3836"/>
                  </a:cubicBezTo>
                  <a:cubicBezTo>
                    <a:pt x="2836" y="3836"/>
                    <a:pt x="2969" y="4003"/>
                    <a:pt x="3002" y="4036"/>
                  </a:cubicBezTo>
                  <a:cubicBezTo>
                    <a:pt x="3036" y="4070"/>
                    <a:pt x="3002" y="4170"/>
                    <a:pt x="3036" y="4170"/>
                  </a:cubicBezTo>
                  <a:cubicBezTo>
                    <a:pt x="3136" y="4170"/>
                    <a:pt x="3136" y="4070"/>
                    <a:pt x="3203" y="4003"/>
                  </a:cubicBezTo>
                  <a:cubicBezTo>
                    <a:pt x="3269" y="3970"/>
                    <a:pt x="3336" y="3903"/>
                    <a:pt x="3403" y="3903"/>
                  </a:cubicBezTo>
                  <a:cubicBezTo>
                    <a:pt x="3403" y="3970"/>
                    <a:pt x="3336" y="4003"/>
                    <a:pt x="3403" y="4036"/>
                  </a:cubicBezTo>
                  <a:cubicBezTo>
                    <a:pt x="3469" y="4070"/>
                    <a:pt x="3469" y="4136"/>
                    <a:pt x="3469" y="4203"/>
                  </a:cubicBezTo>
                  <a:cubicBezTo>
                    <a:pt x="3503" y="4237"/>
                    <a:pt x="3536" y="4237"/>
                    <a:pt x="3603" y="4337"/>
                  </a:cubicBezTo>
                  <a:cubicBezTo>
                    <a:pt x="3603" y="4403"/>
                    <a:pt x="3570" y="4470"/>
                    <a:pt x="3603" y="4503"/>
                  </a:cubicBezTo>
                  <a:cubicBezTo>
                    <a:pt x="3636" y="4637"/>
                    <a:pt x="3770" y="4570"/>
                    <a:pt x="3870" y="4637"/>
                  </a:cubicBezTo>
                  <a:cubicBezTo>
                    <a:pt x="3914" y="4637"/>
                    <a:pt x="3944" y="4652"/>
                    <a:pt x="3969" y="4652"/>
                  </a:cubicBezTo>
                  <a:cubicBezTo>
                    <a:pt x="3981" y="4652"/>
                    <a:pt x="3992" y="4648"/>
                    <a:pt x="4003" y="4637"/>
                  </a:cubicBezTo>
                  <a:cubicBezTo>
                    <a:pt x="4103" y="4570"/>
                    <a:pt x="4137" y="4537"/>
                    <a:pt x="4237" y="4537"/>
                  </a:cubicBezTo>
                  <a:cubicBezTo>
                    <a:pt x="4270" y="4537"/>
                    <a:pt x="4337" y="4570"/>
                    <a:pt x="4437" y="4570"/>
                  </a:cubicBezTo>
                  <a:cubicBezTo>
                    <a:pt x="4470" y="4570"/>
                    <a:pt x="4570" y="4470"/>
                    <a:pt x="4670" y="4370"/>
                  </a:cubicBezTo>
                  <a:cubicBezTo>
                    <a:pt x="4770" y="4337"/>
                    <a:pt x="4837" y="4337"/>
                    <a:pt x="4937" y="4303"/>
                  </a:cubicBezTo>
                  <a:cubicBezTo>
                    <a:pt x="5071" y="4237"/>
                    <a:pt x="5104" y="4070"/>
                    <a:pt x="5137" y="3970"/>
                  </a:cubicBezTo>
                  <a:cubicBezTo>
                    <a:pt x="5171" y="3870"/>
                    <a:pt x="5271" y="3803"/>
                    <a:pt x="5304" y="3703"/>
                  </a:cubicBezTo>
                  <a:cubicBezTo>
                    <a:pt x="5337" y="3636"/>
                    <a:pt x="5371" y="3503"/>
                    <a:pt x="5471" y="3403"/>
                  </a:cubicBezTo>
                  <a:lnTo>
                    <a:pt x="5604" y="3303"/>
                  </a:lnTo>
                  <a:cubicBezTo>
                    <a:pt x="5671" y="3202"/>
                    <a:pt x="5738" y="3069"/>
                    <a:pt x="5771" y="2969"/>
                  </a:cubicBezTo>
                  <a:cubicBezTo>
                    <a:pt x="5804" y="2836"/>
                    <a:pt x="5905" y="2702"/>
                    <a:pt x="5905" y="2569"/>
                  </a:cubicBezTo>
                  <a:cubicBezTo>
                    <a:pt x="5905" y="2502"/>
                    <a:pt x="5838" y="2369"/>
                    <a:pt x="5838" y="2302"/>
                  </a:cubicBezTo>
                  <a:cubicBezTo>
                    <a:pt x="5838" y="2202"/>
                    <a:pt x="5905" y="2168"/>
                    <a:pt x="5838" y="2068"/>
                  </a:cubicBezTo>
                  <a:cubicBezTo>
                    <a:pt x="5905" y="1902"/>
                    <a:pt x="5804" y="1868"/>
                    <a:pt x="5771" y="1835"/>
                  </a:cubicBezTo>
                  <a:cubicBezTo>
                    <a:pt x="5738" y="1768"/>
                    <a:pt x="5638" y="1735"/>
                    <a:pt x="5604" y="1701"/>
                  </a:cubicBezTo>
                  <a:cubicBezTo>
                    <a:pt x="5571" y="1668"/>
                    <a:pt x="5571" y="1601"/>
                    <a:pt x="5571" y="1601"/>
                  </a:cubicBezTo>
                  <a:cubicBezTo>
                    <a:pt x="5504" y="1568"/>
                    <a:pt x="5438" y="1568"/>
                    <a:pt x="5404" y="1535"/>
                  </a:cubicBezTo>
                  <a:cubicBezTo>
                    <a:pt x="5404" y="1535"/>
                    <a:pt x="5404" y="1501"/>
                    <a:pt x="5337" y="1468"/>
                  </a:cubicBezTo>
                  <a:cubicBezTo>
                    <a:pt x="5304" y="1401"/>
                    <a:pt x="5304" y="1368"/>
                    <a:pt x="5271" y="1334"/>
                  </a:cubicBezTo>
                  <a:cubicBezTo>
                    <a:pt x="5137" y="1234"/>
                    <a:pt x="5004" y="1268"/>
                    <a:pt x="4937" y="1168"/>
                  </a:cubicBezTo>
                  <a:cubicBezTo>
                    <a:pt x="4837" y="1068"/>
                    <a:pt x="4904" y="1001"/>
                    <a:pt x="4837" y="867"/>
                  </a:cubicBezTo>
                  <a:cubicBezTo>
                    <a:pt x="4804" y="834"/>
                    <a:pt x="4770" y="734"/>
                    <a:pt x="4737" y="701"/>
                  </a:cubicBezTo>
                  <a:lnTo>
                    <a:pt x="4737" y="567"/>
                  </a:lnTo>
                  <a:cubicBezTo>
                    <a:pt x="4670" y="467"/>
                    <a:pt x="4570" y="501"/>
                    <a:pt x="4470" y="467"/>
                  </a:cubicBezTo>
                  <a:cubicBezTo>
                    <a:pt x="4437" y="300"/>
                    <a:pt x="4403" y="67"/>
                    <a:pt x="4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6"/>
            <p:cNvSpPr/>
            <p:nvPr/>
          </p:nvSpPr>
          <p:spPr>
            <a:xfrm>
              <a:off x="3741789" y="3108455"/>
              <a:ext cx="26104" cy="5115"/>
            </a:xfrm>
            <a:custGeom>
              <a:avLst/>
              <a:gdLst/>
              <a:ahLst/>
              <a:cxnLst/>
              <a:rect l="l" t="t" r="r" b="b"/>
              <a:pathLst>
                <a:path w="1536" h="301" extrusionOk="0">
                  <a:moveTo>
                    <a:pt x="835" y="1"/>
                  </a:moveTo>
                  <a:cubicBezTo>
                    <a:pt x="801" y="1"/>
                    <a:pt x="735" y="34"/>
                    <a:pt x="701" y="67"/>
                  </a:cubicBezTo>
                  <a:cubicBezTo>
                    <a:pt x="656" y="95"/>
                    <a:pt x="610" y="105"/>
                    <a:pt x="565" y="105"/>
                  </a:cubicBezTo>
                  <a:cubicBezTo>
                    <a:pt x="446" y="105"/>
                    <a:pt x="331" y="34"/>
                    <a:pt x="234" y="34"/>
                  </a:cubicBezTo>
                  <a:cubicBezTo>
                    <a:pt x="134" y="34"/>
                    <a:pt x="1" y="67"/>
                    <a:pt x="34" y="168"/>
                  </a:cubicBezTo>
                  <a:cubicBezTo>
                    <a:pt x="34" y="234"/>
                    <a:pt x="368" y="301"/>
                    <a:pt x="468" y="301"/>
                  </a:cubicBezTo>
                  <a:cubicBezTo>
                    <a:pt x="534" y="301"/>
                    <a:pt x="568" y="234"/>
                    <a:pt x="668" y="234"/>
                  </a:cubicBezTo>
                  <a:cubicBezTo>
                    <a:pt x="757" y="234"/>
                    <a:pt x="831" y="264"/>
                    <a:pt x="900" y="264"/>
                  </a:cubicBezTo>
                  <a:cubicBezTo>
                    <a:pt x="935" y="264"/>
                    <a:pt x="968" y="256"/>
                    <a:pt x="1001" y="234"/>
                  </a:cubicBezTo>
                  <a:cubicBezTo>
                    <a:pt x="1012" y="256"/>
                    <a:pt x="1035" y="264"/>
                    <a:pt x="1062" y="264"/>
                  </a:cubicBezTo>
                  <a:cubicBezTo>
                    <a:pt x="1116" y="264"/>
                    <a:pt x="1190" y="234"/>
                    <a:pt x="1235" y="234"/>
                  </a:cubicBezTo>
                  <a:cubicBezTo>
                    <a:pt x="1285" y="234"/>
                    <a:pt x="1343" y="251"/>
                    <a:pt x="1397" y="251"/>
                  </a:cubicBezTo>
                  <a:cubicBezTo>
                    <a:pt x="1452" y="251"/>
                    <a:pt x="1502" y="234"/>
                    <a:pt x="1535" y="168"/>
                  </a:cubicBezTo>
                  <a:cubicBezTo>
                    <a:pt x="1468" y="67"/>
                    <a:pt x="1302" y="101"/>
                    <a:pt x="1202" y="67"/>
                  </a:cubicBezTo>
                  <a:cubicBezTo>
                    <a:pt x="1202" y="34"/>
                    <a:pt x="1202" y="1"/>
                    <a:pt x="1168" y="1"/>
                  </a:cubicBezTo>
                  <a:cubicBezTo>
                    <a:pt x="1124" y="12"/>
                    <a:pt x="1087" y="16"/>
                    <a:pt x="1052" y="16"/>
                  </a:cubicBezTo>
                  <a:cubicBezTo>
                    <a:pt x="983" y="16"/>
                    <a:pt x="924" y="1"/>
                    <a:pt x="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6"/>
            <p:cNvSpPr/>
            <p:nvPr/>
          </p:nvSpPr>
          <p:spPr>
            <a:xfrm>
              <a:off x="3744627" y="3068976"/>
              <a:ext cx="26087" cy="30998"/>
            </a:xfrm>
            <a:custGeom>
              <a:avLst/>
              <a:gdLst/>
              <a:ahLst/>
              <a:cxnLst/>
              <a:rect l="l" t="t" r="r" b="b"/>
              <a:pathLst>
                <a:path w="1535" h="1824" extrusionOk="0">
                  <a:moveTo>
                    <a:pt x="1055" y="0"/>
                  </a:moveTo>
                  <a:cubicBezTo>
                    <a:pt x="1035" y="0"/>
                    <a:pt x="1016" y="7"/>
                    <a:pt x="1001" y="22"/>
                  </a:cubicBezTo>
                  <a:cubicBezTo>
                    <a:pt x="934" y="156"/>
                    <a:pt x="968" y="289"/>
                    <a:pt x="868" y="356"/>
                  </a:cubicBezTo>
                  <a:cubicBezTo>
                    <a:pt x="834" y="389"/>
                    <a:pt x="801" y="389"/>
                    <a:pt x="734" y="456"/>
                  </a:cubicBezTo>
                  <a:cubicBezTo>
                    <a:pt x="701" y="489"/>
                    <a:pt x="701" y="556"/>
                    <a:pt x="668" y="623"/>
                  </a:cubicBezTo>
                  <a:cubicBezTo>
                    <a:pt x="634" y="656"/>
                    <a:pt x="634" y="723"/>
                    <a:pt x="534" y="756"/>
                  </a:cubicBezTo>
                  <a:cubicBezTo>
                    <a:pt x="501" y="823"/>
                    <a:pt x="401" y="823"/>
                    <a:pt x="367" y="856"/>
                  </a:cubicBezTo>
                  <a:cubicBezTo>
                    <a:pt x="334" y="889"/>
                    <a:pt x="367" y="1023"/>
                    <a:pt x="301" y="1056"/>
                  </a:cubicBezTo>
                  <a:lnTo>
                    <a:pt x="134" y="1056"/>
                  </a:lnTo>
                  <a:cubicBezTo>
                    <a:pt x="0" y="1090"/>
                    <a:pt x="67" y="1356"/>
                    <a:pt x="167" y="1490"/>
                  </a:cubicBezTo>
                  <a:cubicBezTo>
                    <a:pt x="201" y="1557"/>
                    <a:pt x="301" y="1557"/>
                    <a:pt x="334" y="1590"/>
                  </a:cubicBezTo>
                  <a:cubicBezTo>
                    <a:pt x="367" y="1657"/>
                    <a:pt x="367" y="1757"/>
                    <a:pt x="467" y="1757"/>
                  </a:cubicBezTo>
                  <a:lnTo>
                    <a:pt x="634" y="1757"/>
                  </a:lnTo>
                  <a:cubicBezTo>
                    <a:pt x="668" y="1757"/>
                    <a:pt x="701" y="1823"/>
                    <a:pt x="768" y="1823"/>
                  </a:cubicBezTo>
                  <a:cubicBezTo>
                    <a:pt x="801" y="1823"/>
                    <a:pt x="834" y="1757"/>
                    <a:pt x="868" y="1757"/>
                  </a:cubicBezTo>
                  <a:cubicBezTo>
                    <a:pt x="887" y="1752"/>
                    <a:pt x="905" y="1750"/>
                    <a:pt x="923" y="1750"/>
                  </a:cubicBezTo>
                  <a:cubicBezTo>
                    <a:pt x="1029" y="1750"/>
                    <a:pt x="1111" y="1823"/>
                    <a:pt x="1168" y="1823"/>
                  </a:cubicBezTo>
                  <a:cubicBezTo>
                    <a:pt x="1268" y="1823"/>
                    <a:pt x="1301" y="1723"/>
                    <a:pt x="1335" y="1723"/>
                  </a:cubicBezTo>
                  <a:cubicBezTo>
                    <a:pt x="1435" y="1657"/>
                    <a:pt x="1335" y="1523"/>
                    <a:pt x="1335" y="1390"/>
                  </a:cubicBezTo>
                  <a:cubicBezTo>
                    <a:pt x="1335" y="1323"/>
                    <a:pt x="1435" y="1256"/>
                    <a:pt x="1468" y="1190"/>
                  </a:cubicBezTo>
                  <a:cubicBezTo>
                    <a:pt x="1468" y="1090"/>
                    <a:pt x="1435" y="1090"/>
                    <a:pt x="1435" y="1023"/>
                  </a:cubicBezTo>
                  <a:cubicBezTo>
                    <a:pt x="1435" y="956"/>
                    <a:pt x="1535" y="956"/>
                    <a:pt x="1535" y="856"/>
                  </a:cubicBezTo>
                  <a:cubicBezTo>
                    <a:pt x="1535" y="823"/>
                    <a:pt x="1468" y="789"/>
                    <a:pt x="1435" y="723"/>
                  </a:cubicBezTo>
                  <a:cubicBezTo>
                    <a:pt x="1368" y="689"/>
                    <a:pt x="1335" y="656"/>
                    <a:pt x="1335" y="623"/>
                  </a:cubicBezTo>
                  <a:cubicBezTo>
                    <a:pt x="1268" y="389"/>
                    <a:pt x="1368" y="356"/>
                    <a:pt x="1435" y="189"/>
                  </a:cubicBezTo>
                  <a:cubicBezTo>
                    <a:pt x="1435" y="189"/>
                    <a:pt x="1335" y="189"/>
                    <a:pt x="1268" y="156"/>
                  </a:cubicBezTo>
                  <a:cubicBezTo>
                    <a:pt x="1216" y="78"/>
                    <a:pt x="1125" y="0"/>
                    <a:pt x="1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6"/>
            <p:cNvSpPr/>
            <p:nvPr/>
          </p:nvSpPr>
          <p:spPr>
            <a:xfrm>
              <a:off x="3741976" y="3098105"/>
              <a:ext cx="8021" cy="5880"/>
            </a:xfrm>
            <a:custGeom>
              <a:avLst/>
              <a:gdLst/>
              <a:ahLst/>
              <a:cxnLst/>
              <a:rect l="l" t="t" r="r" b="b"/>
              <a:pathLst>
                <a:path w="472" h="346" extrusionOk="0">
                  <a:moveTo>
                    <a:pt x="241" y="1"/>
                  </a:moveTo>
                  <a:cubicBezTo>
                    <a:pt x="225" y="1"/>
                    <a:pt x="208" y="3"/>
                    <a:pt x="190" y="9"/>
                  </a:cubicBezTo>
                  <a:cubicBezTo>
                    <a:pt x="0" y="73"/>
                    <a:pt x="50" y="345"/>
                    <a:pt x="255" y="345"/>
                  </a:cubicBezTo>
                  <a:cubicBezTo>
                    <a:pt x="266" y="345"/>
                    <a:pt x="278" y="345"/>
                    <a:pt x="290" y="343"/>
                  </a:cubicBezTo>
                  <a:cubicBezTo>
                    <a:pt x="472" y="282"/>
                    <a:pt x="406" y="1"/>
                    <a:pt x="2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6"/>
            <p:cNvSpPr/>
            <p:nvPr/>
          </p:nvSpPr>
          <p:spPr>
            <a:xfrm>
              <a:off x="3708344" y="3086345"/>
              <a:ext cx="34040" cy="24404"/>
            </a:xfrm>
            <a:custGeom>
              <a:avLst/>
              <a:gdLst/>
              <a:ahLst/>
              <a:cxnLst/>
              <a:rect l="l" t="t" r="r" b="b"/>
              <a:pathLst>
                <a:path w="2003" h="1436" extrusionOk="0">
                  <a:moveTo>
                    <a:pt x="334" y="1"/>
                  </a:moveTo>
                  <a:cubicBezTo>
                    <a:pt x="301" y="1"/>
                    <a:pt x="267" y="34"/>
                    <a:pt x="167" y="34"/>
                  </a:cubicBezTo>
                  <a:cubicBezTo>
                    <a:pt x="123" y="34"/>
                    <a:pt x="78" y="19"/>
                    <a:pt x="44" y="19"/>
                  </a:cubicBezTo>
                  <a:cubicBezTo>
                    <a:pt x="27" y="19"/>
                    <a:pt x="12" y="23"/>
                    <a:pt x="1" y="34"/>
                  </a:cubicBezTo>
                  <a:cubicBezTo>
                    <a:pt x="34" y="201"/>
                    <a:pt x="267" y="268"/>
                    <a:pt x="434" y="334"/>
                  </a:cubicBezTo>
                  <a:cubicBezTo>
                    <a:pt x="468" y="368"/>
                    <a:pt x="468" y="434"/>
                    <a:pt x="501" y="434"/>
                  </a:cubicBezTo>
                  <a:cubicBezTo>
                    <a:pt x="534" y="468"/>
                    <a:pt x="634" y="468"/>
                    <a:pt x="668" y="501"/>
                  </a:cubicBezTo>
                  <a:cubicBezTo>
                    <a:pt x="701" y="535"/>
                    <a:pt x="768" y="635"/>
                    <a:pt x="801" y="668"/>
                  </a:cubicBezTo>
                  <a:cubicBezTo>
                    <a:pt x="835" y="701"/>
                    <a:pt x="968" y="768"/>
                    <a:pt x="1001" y="801"/>
                  </a:cubicBezTo>
                  <a:cubicBezTo>
                    <a:pt x="1101" y="868"/>
                    <a:pt x="1101" y="968"/>
                    <a:pt x="1168" y="1002"/>
                  </a:cubicBezTo>
                  <a:cubicBezTo>
                    <a:pt x="1201" y="1035"/>
                    <a:pt x="1302" y="1102"/>
                    <a:pt x="1335" y="1135"/>
                  </a:cubicBezTo>
                  <a:cubicBezTo>
                    <a:pt x="1502" y="1268"/>
                    <a:pt x="1635" y="1335"/>
                    <a:pt x="1835" y="1435"/>
                  </a:cubicBezTo>
                  <a:cubicBezTo>
                    <a:pt x="1869" y="1435"/>
                    <a:pt x="1969" y="1368"/>
                    <a:pt x="2002" y="1368"/>
                  </a:cubicBezTo>
                  <a:cubicBezTo>
                    <a:pt x="2002" y="1302"/>
                    <a:pt x="1935" y="1168"/>
                    <a:pt x="1935" y="1035"/>
                  </a:cubicBezTo>
                  <a:cubicBezTo>
                    <a:pt x="1935" y="968"/>
                    <a:pt x="2002" y="968"/>
                    <a:pt x="2002" y="868"/>
                  </a:cubicBezTo>
                  <a:cubicBezTo>
                    <a:pt x="2002" y="835"/>
                    <a:pt x="1869" y="768"/>
                    <a:pt x="1835" y="768"/>
                  </a:cubicBezTo>
                  <a:cubicBezTo>
                    <a:pt x="1769" y="768"/>
                    <a:pt x="1802" y="835"/>
                    <a:pt x="1702" y="835"/>
                  </a:cubicBezTo>
                  <a:cubicBezTo>
                    <a:pt x="1668" y="835"/>
                    <a:pt x="1635" y="768"/>
                    <a:pt x="1602" y="768"/>
                  </a:cubicBezTo>
                  <a:cubicBezTo>
                    <a:pt x="1535" y="701"/>
                    <a:pt x="1502" y="701"/>
                    <a:pt x="1468" y="668"/>
                  </a:cubicBezTo>
                  <a:lnTo>
                    <a:pt x="1468" y="535"/>
                  </a:lnTo>
                  <a:cubicBezTo>
                    <a:pt x="1435" y="434"/>
                    <a:pt x="1201" y="434"/>
                    <a:pt x="1135" y="368"/>
                  </a:cubicBezTo>
                  <a:cubicBezTo>
                    <a:pt x="1035" y="334"/>
                    <a:pt x="968" y="334"/>
                    <a:pt x="935" y="334"/>
                  </a:cubicBezTo>
                  <a:cubicBezTo>
                    <a:pt x="868" y="334"/>
                    <a:pt x="835" y="268"/>
                    <a:pt x="768" y="268"/>
                  </a:cubicBezTo>
                  <a:cubicBezTo>
                    <a:pt x="701" y="201"/>
                    <a:pt x="634" y="201"/>
                    <a:pt x="601" y="168"/>
                  </a:cubicBezTo>
                  <a:cubicBezTo>
                    <a:pt x="501" y="134"/>
                    <a:pt x="434" y="1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6"/>
            <p:cNvSpPr/>
            <p:nvPr/>
          </p:nvSpPr>
          <p:spPr>
            <a:xfrm>
              <a:off x="3665874" y="3084084"/>
              <a:ext cx="7342" cy="9687"/>
            </a:xfrm>
            <a:custGeom>
              <a:avLst/>
              <a:gdLst/>
              <a:ahLst/>
              <a:cxnLst/>
              <a:rect l="l" t="t" r="r" b="b"/>
              <a:pathLst>
                <a:path w="432" h="570" extrusionOk="0">
                  <a:moveTo>
                    <a:pt x="65" y="0"/>
                  </a:moveTo>
                  <a:cubicBezTo>
                    <a:pt x="0" y="193"/>
                    <a:pt x="59" y="569"/>
                    <a:pt x="212" y="569"/>
                  </a:cubicBezTo>
                  <a:cubicBezTo>
                    <a:pt x="218" y="569"/>
                    <a:pt x="225" y="569"/>
                    <a:pt x="231" y="567"/>
                  </a:cubicBezTo>
                  <a:cubicBezTo>
                    <a:pt x="298" y="567"/>
                    <a:pt x="398" y="467"/>
                    <a:pt x="398" y="434"/>
                  </a:cubicBezTo>
                  <a:cubicBezTo>
                    <a:pt x="431" y="201"/>
                    <a:pt x="131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6"/>
            <p:cNvSpPr/>
            <p:nvPr/>
          </p:nvSpPr>
          <p:spPr>
            <a:xfrm>
              <a:off x="3588158" y="3159625"/>
              <a:ext cx="15890" cy="37847"/>
            </a:xfrm>
            <a:custGeom>
              <a:avLst/>
              <a:gdLst/>
              <a:ahLst/>
              <a:cxnLst/>
              <a:rect l="l" t="t" r="r" b="b"/>
              <a:pathLst>
                <a:path w="935" h="2227" extrusionOk="0">
                  <a:moveTo>
                    <a:pt x="705" y="1"/>
                  </a:moveTo>
                  <a:cubicBezTo>
                    <a:pt x="692" y="1"/>
                    <a:pt x="679" y="8"/>
                    <a:pt x="668" y="25"/>
                  </a:cubicBezTo>
                  <a:cubicBezTo>
                    <a:pt x="635" y="59"/>
                    <a:pt x="668" y="125"/>
                    <a:pt x="635" y="159"/>
                  </a:cubicBezTo>
                  <a:cubicBezTo>
                    <a:pt x="635" y="192"/>
                    <a:pt x="535" y="192"/>
                    <a:pt x="535" y="225"/>
                  </a:cubicBezTo>
                  <a:cubicBezTo>
                    <a:pt x="501" y="292"/>
                    <a:pt x="535" y="359"/>
                    <a:pt x="501" y="392"/>
                  </a:cubicBezTo>
                  <a:cubicBezTo>
                    <a:pt x="468" y="492"/>
                    <a:pt x="368" y="559"/>
                    <a:pt x="334" y="626"/>
                  </a:cubicBezTo>
                  <a:cubicBezTo>
                    <a:pt x="234" y="659"/>
                    <a:pt x="168" y="692"/>
                    <a:pt x="68" y="759"/>
                  </a:cubicBezTo>
                  <a:cubicBezTo>
                    <a:pt x="34" y="826"/>
                    <a:pt x="1" y="926"/>
                    <a:pt x="34" y="1026"/>
                  </a:cubicBezTo>
                  <a:cubicBezTo>
                    <a:pt x="34" y="1159"/>
                    <a:pt x="134" y="1226"/>
                    <a:pt x="168" y="1326"/>
                  </a:cubicBezTo>
                  <a:cubicBezTo>
                    <a:pt x="201" y="1460"/>
                    <a:pt x="34" y="1560"/>
                    <a:pt x="68" y="1726"/>
                  </a:cubicBezTo>
                  <a:cubicBezTo>
                    <a:pt x="68" y="1827"/>
                    <a:pt x="134" y="1860"/>
                    <a:pt x="168" y="1960"/>
                  </a:cubicBezTo>
                  <a:cubicBezTo>
                    <a:pt x="168" y="1993"/>
                    <a:pt x="168" y="2027"/>
                    <a:pt x="201" y="2093"/>
                  </a:cubicBezTo>
                  <a:cubicBezTo>
                    <a:pt x="234" y="2193"/>
                    <a:pt x="368" y="2227"/>
                    <a:pt x="468" y="2227"/>
                  </a:cubicBezTo>
                  <a:cubicBezTo>
                    <a:pt x="501" y="2227"/>
                    <a:pt x="635" y="2160"/>
                    <a:pt x="668" y="2093"/>
                  </a:cubicBezTo>
                  <a:cubicBezTo>
                    <a:pt x="735" y="2027"/>
                    <a:pt x="735" y="1827"/>
                    <a:pt x="735" y="1660"/>
                  </a:cubicBezTo>
                  <a:cubicBezTo>
                    <a:pt x="735" y="1593"/>
                    <a:pt x="801" y="1560"/>
                    <a:pt x="801" y="1526"/>
                  </a:cubicBezTo>
                  <a:cubicBezTo>
                    <a:pt x="801" y="1393"/>
                    <a:pt x="835" y="1259"/>
                    <a:pt x="835" y="1093"/>
                  </a:cubicBezTo>
                  <a:cubicBezTo>
                    <a:pt x="868" y="926"/>
                    <a:pt x="902" y="759"/>
                    <a:pt x="868" y="559"/>
                  </a:cubicBezTo>
                  <a:cubicBezTo>
                    <a:pt x="868" y="526"/>
                    <a:pt x="935" y="492"/>
                    <a:pt x="935" y="392"/>
                  </a:cubicBezTo>
                  <a:cubicBezTo>
                    <a:pt x="935" y="359"/>
                    <a:pt x="902" y="325"/>
                    <a:pt x="902" y="259"/>
                  </a:cubicBezTo>
                  <a:cubicBezTo>
                    <a:pt x="846" y="176"/>
                    <a:pt x="768" y="1"/>
                    <a:pt x="7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6"/>
            <p:cNvSpPr/>
            <p:nvPr/>
          </p:nvSpPr>
          <p:spPr>
            <a:xfrm>
              <a:off x="3409597" y="2899269"/>
              <a:ext cx="392863" cy="335064"/>
            </a:xfrm>
            <a:custGeom>
              <a:avLst/>
              <a:gdLst/>
              <a:ahLst/>
              <a:cxnLst/>
              <a:rect l="l" t="t" r="r" b="b"/>
              <a:pathLst>
                <a:path w="23117" h="19716" extrusionOk="0">
                  <a:moveTo>
                    <a:pt x="12843" y="1302"/>
                  </a:moveTo>
                  <a:lnTo>
                    <a:pt x="12843" y="1302"/>
                  </a:lnTo>
                  <a:cubicBezTo>
                    <a:pt x="12876" y="1435"/>
                    <a:pt x="12709" y="1502"/>
                    <a:pt x="12643" y="1502"/>
                  </a:cubicBezTo>
                  <a:cubicBezTo>
                    <a:pt x="12576" y="1469"/>
                    <a:pt x="12676" y="1435"/>
                    <a:pt x="12676" y="1435"/>
                  </a:cubicBezTo>
                  <a:cubicBezTo>
                    <a:pt x="12709" y="1369"/>
                    <a:pt x="12743" y="1335"/>
                    <a:pt x="12843" y="1302"/>
                  </a:cubicBezTo>
                  <a:close/>
                  <a:moveTo>
                    <a:pt x="9288" y="2529"/>
                  </a:moveTo>
                  <a:cubicBezTo>
                    <a:pt x="9376" y="2529"/>
                    <a:pt x="9387" y="2612"/>
                    <a:pt x="9474" y="2670"/>
                  </a:cubicBezTo>
                  <a:cubicBezTo>
                    <a:pt x="9507" y="2703"/>
                    <a:pt x="9641" y="2703"/>
                    <a:pt x="9674" y="2770"/>
                  </a:cubicBezTo>
                  <a:cubicBezTo>
                    <a:pt x="9841" y="2870"/>
                    <a:pt x="9807" y="3137"/>
                    <a:pt x="9574" y="3137"/>
                  </a:cubicBezTo>
                  <a:cubicBezTo>
                    <a:pt x="9541" y="3036"/>
                    <a:pt x="9641" y="3003"/>
                    <a:pt x="9574" y="2936"/>
                  </a:cubicBezTo>
                  <a:cubicBezTo>
                    <a:pt x="9541" y="2770"/>
                    <a:pt x="9307" y="2803"/>
                    <a:pt x="9240" y="2603"/>
                  </a:cubicBezTo>
                  <a:lnTo>
                    <a:pt x="9240" y="2536"/>
                  </a:lnTo>
                  <a:cubicBezTo>
                    <a:pt x="9259" y="2532"/>
                    <a:pt x="9274" y="2529"/>
                    <a:pt x="9288" y="2529"/>
                  </a:cubicBezTo>
                  <a:close/>
                  <a:moveTo>
                    <a:pt x="15578" y="3470"/>
                  </a:moveTo>
                  <a:cubicBezTo>
                    <a:pt x="15645" y="3503"/>
                    <a:pt x="15712" y="3570"/>
                    <a:pt x="15678" y="3704"/>
                  </a:cubicBezTo>
                  <a:cubicBezTo>
                    <a:pt x="15678" y="3804"/>
                    <a:pt x="15578" y="3837"/>
                    <a:pt x="15545" y="3937"/>
                  </a:cubicBezTo>
                  <a:cubicBezTo>
                    <a:pt x="15518" y="3964"/>
                    <a:pt x="15513" y="4013"/>
                    <a:pt x="15494" y="4013"/>
                  </a:cubicBezTo>
                  <a:cubicBezTo>
                    <a:pt x="15490" y="4013"/>
                    <a:pt x="15484" y="4010"/>
                    <a:pt x="15478" y="4004"/>
                  </a:cubicBezTo>
                  <a:cubicBezTo>
                    <a:pt x="15478" y="3937"/>
                    <a:pt x="15511" y="3937"/>
                    <a:pt x="15545" y="3870"/>
                  </a:cubicBezTo>
                  <a:cubicBezTo>
                    <a:pt x="15511" y="3804"/>
                    <a:pt x="15578" y="3704"/>
                    <a:pt x="15578" y="3637"/>
                  </a:cubicBezTo>
                  <a:cubicBezTo>
                    <a:pt x="15578" y="3570"/>
                    <a:pt x="15511" y="3503"/>
                    <a:pt x="15578" y="3470"/>
                  </a:cubicBezTo>
                  <a:close/>
                  <a:moveTo>
                    <a:pt x="11944" y="5602"/>
                  </a:moveTo>
                  <a:cubicBezTo>
                    <a:pt x="11961" y="5602"/>
                    <a:pt x="11983" y="5612"/>
                    <a:pt x="12009" y="5638"/>
                  </a:cubicBezTo>
                  <a:cubicBezTo>
                    <a:pt x="12009" y="5672"/>
                    <a:pt x="12009" y="5705"/>
                    <a:pt x="11909" y="5705"/>
                  </a:cubicBezTo>
                  <a:cubicBezTo>
                    <a:pt x="11884" y="5680"/>
                    <a:pt x="11896" y="5602"/>
                    <a:pt x="11944" y="5602"/>
                  </a:cubicBezTo>
                  <a:close/>
                  <a:moveTo>
                    <a:pt x="4192" y="4428"/>
                  </a:moveTo>
                  <a:cubicBezTo>
                    <a:pt x="4233" y="4428"/>
                    <a:pt x="4273" y="4440"/>
                    <a:pt x="4303" y="4471"/>
                  </a:cubicBezTo>
                  <a:cubicBezTo>
                    <a:pt x="4337" y="4638"/>
                    <a:pt x="3970" y="4771"/>
                    <a:pt x="4003" y="4938"/>
                  </a:cubicBezTo>
                  <a:cubicBezTo>
                    <a:pt x="4003" y="4971"/>
                    <a:pt x="4037" y="5005"/>
                    <a:pt x="4070" y="5038"/>
                  </a:cubicBezTo>
                  <a:cubicBezTo>
                    <a:pt x="4070" y="5105"/>
                    <a:pt x="4070" y="5138"/>
                    <a:pt x="4137" y="5171"/>
                  </a:cubicBezTo>
                  <a:cubicBezTo>
                    <a:pt x="4162" y="5246"/>
                    <a:pt x="4243" y="5284"/>
                    <a:pt x="4310" y="5284"/>
                  </a:cubicBezTo>
                  <a:cubicBezTo>
                    <a:pt x="4333" y="5284"/>
                    <a:pt x="4353" y="5280"/>
                    <a:pt x="4370" y="5271"/>
                  </a:cubicBezTo>
                  <a:cubicBezTo>
                    <a:pt x="4546" y="5213"/>
                    <a:pt x="4773" y="5026"/>
                    <a:pt x="4961" y="5026"/>
                  </a:cubicBezTo>
                  <a:cubicBezTo>
                    <a:pt x="4987" y="5026"/>
                    <a:pt x="5013" y="5030"/>
                    <a:pt x="5037" y="5038"/>
                  </a:cubicBezTo>
                  <a:cubicBezTo>
                    <a:pt x="5004" y="5205"/>
                    <a:pt x="4704" y="5171"/>
                    <a:pt x="4504" y="5271"/>
                  </a:cubicBezTo>
                  <a:cubicBezTo>
                    <a:pt x="4470" y="5305"/>
                    <a:pt x="4470" y="5338"/>
                    <a:pt x="4404" y="5338"/>
                  </a:cubicBezTo>
                  <a:cubicBezTo>
                    <a:pt x="4370" y="5371"/>
                    <a:pt x="4303" y="5371"/>
                    <a:pt x="4303" y="5472"/>
                  </a:cubicBezTo>
                  <a:cubicBezTo>
                    <a:pt x="4312" y="5488"/>
                    <a:pt x="4320" y="5494"/>
                    <a:pt x="4330" y="5494"/>
                  </a:cubicBezTo>
                  <a:cubicBezTo>
                    <a:pt x="4358" y="5494"/>
                    <a:pt x="4395" y="5438"/>
                    <a:pt x="4470" y="5438"/>
                  </a:cubicBezTo>
                  <a:cubicBezTo>
                    <a:pt x="4504" y="5438"/>
                    <a:pt x="4570" y="5472"/>
                    <a:pt x="4637" y="5505"/>
                  </a:cubicBezTo>
                  <a:cubicBezTo>
                    <a:pt x="4637" y="5569"/>
                    <a:pt x="4612" y="5589"/>
                    <a:pt x="4576" y="5589"/>
                  </a:cubicBezTo>
                  <a:cubicBezTo>
                    <a:pt x="4519" y="5589"/>
                    <a:pt x="4432" y="5538"/>
                    <a:pt x="4370" y="5538"/>
                  </a:cubicBezTo>
                  <a:cubicBezTo>
                    <a:pt x="4237" y="5605"/>
                    <a:pt x="4237" y="5772"/>
                    <a:pt x="4337" y="5939"/>
                  </a:cubicBezTo>
                  <a:cubicBezTo>
                    <a:pt x="4303" y="5972"/>
                    <a:pt x="4237" y="6105"/>
                    <a:pt x="4170" y="6105"/>
                  </a:cubicBezTo>
                  <a:cubicBezTo>
                    <a:pt x="4148" y="6105"/>
                    <a:pt x="4111" y="6076"/>
                    <a:pt x="4069" y="6076"/>
                  </a:cubicBezTo>
                  <a:cubicBezTo>
                    <a:pt x="4048" y="6076"/>
                    <a:pt x="4025" y="6083"/>
                    <a:pt x="4003" y="6105"/>
                  </a:cubicBezTo>
                  <a:cubicBezTo>
                    <a:pt x="3836" y="6105"/>
                    <a:pt x="3736" y="6272"/>
                    <a:pt x="3570" y="6305"/>
                  </a:cubicBezTo>
                  <a:cubicBezTo>
                    <a:pt x="3536" y="6305"/>
                    <a:pt x="3470" y="6272"/>
                    <a:pt x="3336" y="6272"/>
                  </a:cubicBezTo>
                  <a:cubicBezTo>
                    <a:pt x="3303" y="6272"/>
                    <a:pt x="3236" y="6305"/>
                    <a:pt x="3203" y="6339"/>
                  </a:cubicBezTo>
                  <a:cubicBezTo>
                    <a:pt x="3183" y="6349"/>
                    <a:pt x="3161" y="6353"/>
                    <a:pt x="3139" y="6353"/>
                  </a:cubicBezTo>
                  <a:cubicBezTo>
                    <a:pt x="3086" y="6353"/>
                    <a:pt x="3036" y="6329"/>
                    <a:pt x="3036" y="6305"/>
                  </a:cubicBezTo>
                  <a:cubicBezTo>
                    <a:pt x="3019" y="6289"/>
                    <a:pt x="3044" y="6289"/>
                    <a:pt x="3082" y="6289"/>
                  </a:cubicBezTo>
                  <a:cubicBezTo>
                    <a:pt x="3119" y="6289"/>
                    <a:pt x="3169" y="6289"/>
                    <a:pt x="3203" y="6272"/>
                  </a:cubicBezTo>
                  <a:cubicBezTo>
                    <a:pt x="3303" y="6205"/>
                    <a:pt x="3236" y="6172"/>
                    <a:pt x="3303" y="6139"/>
                  </a:cubicBezTo>
                  <a:lnTo>
                    <a:pt x="3403" y="6139"/>
                  </a:lnTo>
                  <a:cubicBezTo>
                    <a:pt x="3470" y="6139"/>
                    <a:pt x="3503" y="6005"/>
                    <a:pt x="3536" y="5972"/>
                  </a:cubicBezTo>
                  <a:cubicBezTo>
                    <a:pt x="3636" y="5872"/>
                    <a:pt x="3703" y="5872"/>
                    <a:pt x="3703" y="5805"/>
                  </a:cubicBezTo>
                  <a:cubicBezTo>
                    <a:pt x="3703" y="5772"/>
                    <a:pt x="3670" y="5672"/>
                    <a:pt x="3670" y="5638"/>
                  </a:cubicBezTo>
                  <a:cubicBezTo>
                    <a:pt x="3670" y="5505"/>
                    <a:pt x="3870" y="5472"/>
                    <a:pt x="3836" y="5338"/>
                  </a:cubicBezTo>
                  <a:cubicBezTo>
                    <a:pt x="3803" y="5271"/>
                    <a:pt x="3636" y="5271"/>
                    <a:pt x="3570" y="5205"/>
                  </a:cubicBezTo>
                  <a:cubicBezTo>
                    <a:pt x="3536" y="5171"/>
                    <a:pt x="3570" y="5105"/>
                    <a:pt x="3570" y="5038"/>
                  </a:cubicBezTo>
                  <a:cubicBezTo>
                    <a:pt x="3636" y="4871"/>
                    <a:pt x="3870" y="4838"/>
                    <a:pt x="3903" y="4704"/>
                  </a:cubicBezTo>
                  <a:cubicBezTo>
                    <a:pt x="3970" y="4671"/>
                    <a:pt x="3903" y="4604"/>
                    <a:pt x="3970" y="4538"/>
                  </a:cubicBezTo>
                  <a:cubicBezTo>
                    <a:pt x="3993" y="4491"/>
                    <a:pt x="4097" y="4428"/>
                    <a:pt x="4192" y="4428"/>
                  </a:cubicBezTo>
                  <a:close/>
                  <a:moveTo>
                    <a:pt x="9977" y="6201"/>
                  </a:moveTo>
                  <a:cubicBezTo>
                    <a:pt x="10102" y="6201"/>
                    <a:pt x="10232" y="6348"/>
                    <a:pt x="10141" y="6439"/>
                  </a:cubicBezTo>
                  <a:cubicBezTo>
                    <a:pt x="10132" y="6442"/>
                    <a:pt x="10122" y="6443"/>
                    <a:pt x="10112" y="6443"/>
                  </a:cubicBezTo>
                  <a:cubicBezTo>
                    <a:pt x="10008" y="6443"/>
                    <a:pt x="9850" y="6297"/>
                    <a:pt x="9941" y="6205"/>
                  </a:cubicBezTo>
                  <a:cubicBezTo>
                    <a:pt x="9953" y="6202"/>
                    <a:pt x="9965" y="6201"/>
                    <a:pt x="9977" y="6201"/>
                  </a:cubicBezTo>
                  <a:close/>
                  <a:moveTo>
                    <a:pt x="9007" y="6272"/>
                  </a:moveTo>
                  <a:cubicBezTo>
                    <a:pt x="9040" y="6272"/>
                    <a:pt x="9140" y="6372"/>
                    <a:pt x="9074" y="6472"/>
                  </a:cubicBezTo>
                  <a:cubicBezTo>
                    <a:pt x="8973" y="6506"/>
                    <a:pt x="8840" y="6606"/>
                    <a:pt x="8873" y="6672"/>
                  </a:cubicBezTo>
                  <a:cubicBezTo>
                    <a:pt x="8907" y="6806"/>
                    <a:pt x="9174" y="6839"/>
                    <a:pt x="9240" y="6873"/>
                  </a:cubicBezTo>
                  <a:cubicBezTo>
                    <a:pt x="9240" y="6939"/>
                    <a:pt x="9307" y="7006"/>
                    <a:pt x="9340" y="7006"/>
                  </a:cubicBezTo>
                  <a:cubicBezTo>
                    <a:pt x="9385" y="6984"/>
                    <a:pt x="9426" y="6973"/>
                    <a:pt x="9463" y="6973"/>
                  </a:cubicBezTo>
                  <a:cubicBezTo>
                    <a:pt x="9537" y="6973"/>
                    <a:pt x="9596" y="7017"/>
                    <a:pt x="9641" y="7106"/>
                  </a:cubicBezTo>
                  <a:cubicBezTo>
                    <a:pt x="9641" y="7139"/>
                    <a:pt x="9607" y="7148"/>
                    <a:pt x="9570" y="7148"/>
                  </a:cubicBezTo>
                  <a:cubicBezTo>
                    <a:pt x="9532" y="7148"/>
                    <a:pt x="9490" y="7139"/>
                    <a:pt x="9474" y="7139"/>
                  </a:cubicBezTo>
                  <a:lnTo>
                    <a:pt x="9474" y="7173"/>
                  </a:lnTo>
                  <a:cubicBezTo>
                    <a:pt x="9507" y="7340"/>
                    <a:pt x="9741" y="7306"/>
                    <a:pt x="9741" y="7640"/>
                  </a:cubicBezTo>
                  <a:cubicBezTo>
                    <a:pt x="9707" y="7706"/>
                    <a:pt x="9641" y="7773"/>
                    <a:pt x="9507" y="7773"/>
                  </a:cubicBezTo>
                  <a:cubicBezTo>
                    <a:pt x="9407" y="7773"/>
                    <a:pt x="9340" y="7706"/>
                    <a:pt x="9207" y="7706"/>
                  </a:cubicBezTo>
                  <a:cubicBezTo>
                    <a:pt x="9140" y="7706"/>
                    <a:pt x="9007" y="7706"/>
                    <a:pt x="9007" y="7640"/>
                  </a:cubicBezTo>
                  <a:cubicBezTo>
                    <a:pt x="9007" y="7606"/>
                    <a:pt x="8973" y="7473"/>
                    <a:pt x="8973" y="7440"/>
                  </a:cubicBezTo>
                  <a:cubicBezTo>
                    <a:pt x="8973" y="7373"/>
                    <a:pt x="9007" y="7340"/>
                    <a:pt x="9007" y="7306"/>
                  </a:cubicBezTo>
                  <a:cubicBezTo>
                    <a:pt x="9007" y="7273"/>
                    <a:pt x="8840" y="7173"/>
                    <a:pt x="8740" y="7139"/>
                  </a:cubicBezTo>
                  <a:cubicBezTo>
                    <a:pt x="8673" y="7106"/>
                    <a:pt x="8540" y="7039"/>
                    <a:pt x="8506" y="6973"/>
                  </a:cubicBezTo>
                  <a:cubicBezTo>
                    <a:pt x="8506" y="6939"/>
                    <a:pt x="8473" y="6873"/>
                    <a:pt x="8473" y="6873"/>
                  </a:cubicBezTo>
                  <a:cubicBezTo>
                    <a:pt x="8406" y="6839"/>
                    <a:pt x="8340" y="6806"/>
                    <a:pt x="8340" y="6772"/>
                  </a:cubicBezTo>
                  <a:cubicBezTo>
                    <a:pt x="8340" y="6706"/>
                    <a:pt x="8340" y="6639"/>
                    <a:pt x="8373" y="6606"/>
                  </a:cubicBezTo>
                  <a:lnTo>
                    <a:pt x="8540" y="6439"/>
                  </a:lnTo>
                  <a:cubicBezTo>
                    <a:pt x="8673" y="6305"/>
                    <a:pt x="8740" y="6272"/>
                    <a:pt x="9007" y="6272"/>
                  </a:cubicBezTo>
                  <a:close/>
                  <a:moveTo>
                    <a:pt x="7072" y="6672"/>
                  </a:moveTo>
                  <a:cubicBezTo>
                    <a:pt x="7172" y="6806"/>
                    <a:pt x="7005" y="6839"/>
                    <a:pt x="7039" y="6906"/>
                  </a:cubicBezTo>
                  <a:cubicBezTo>
                    <a:pt x="7039" y="7006"/>
                    <a:pt x="7272" y="7006"/>
                    <a:pt x="7372" y="7039"/>
                  </a:cubicBezTo>
                  <a:cubicBezTo>
                    <a:pt x="7506" y="7106"/>
                    <a:pt x="7572" y="7106"/>
                    <a:pt x="7706" y="7139"/>
                  </a:cubicBezTo>
                  <a:cubicBezTo>
                    <a:pt x="7739" y="7206"/>
                    <a:pt x="7873" y="7373"/>
                    <a:pt x="7673" y="7473"/>
                  </a:cubicBezTo>
                  <a:cubicBezTo>
                    <a:pt x="7572" y="7506"/>
                    <a:pt x="7472" y="7540"/>
                    <a:pt x="7372" y="7540"/>
                  </a:cubicBezTo>
                  <a:cubicBezTo>
                    <a:pt x="7323" y="7554"/>
                    <a:pt x="7274" y="7559"/>
                    <a:pt x="7224" y="7559"/>
                  </a:cubicBezTo>
                  <a:cubicBezTo>
                    <a:pt x="7089" y="7559"/>
                    <a:pt x="6955" y="7520"/>
                    <a:pt x="6820" y="7520"/>
                  </a:cubicBezTo>
                  <a:cubicBezTo>
                    <a:pt x="6770" y="7520"/>
                    <a:pt x="6721" y="7526"/>
                    <a:pt x="6672" y="7540"/>
                  </a:cubicBezTo>
                  <a:cubicBezTo>
                    <a:pt x="6638" y="7540"/>
                    <a:pt x="6538" y="7606"/>
                    <a:pt x="6505" y="7640"/>
                  </a:cubicBezTo>
                  <a:cubicBezTo>
                    <a:pt x="6405" y="7673"/>
                    <a:pt x="6405" y="7740"/>
                    <a:pt x="6338" y="7740"/>
                  </a:cubicBezTo>
                  <a:cubicBezTo>
                    <a:pt x="6238" y="7807"/>
                    <a:pt x="6105" y="7807"/>
                    <a:pt x="6071" y="7807"/>
                  </a:cubicBezTo>
                  <a:cubicBezTo>
                    <a:pt x="6016" y="7834"/>
                    <a:pt x="6030" y="7956"/>
                    <a:pt x="5938" y="7956"/>
                  </a:cubicBezTo>
                  <a:cubicBezTo>
                    <a:pt x="5921" y="7956"/>
                    <a:pt x="5899" y="7951"/>
                    <a:pt x="5871" y="7940"/>
                  </a:cubicBezTo>
                  <a:cubicBezTo>
                    <a:pt x="5838" y="7840"/>
                    <a:pt x="5971" y="7840"/>
                    <a:pt x="5971" y="7807"/>
                  </a:cubicBezTo>
                  <a:cubicBezTo>
                    <a:pt x="5971" y="7740"/>
                    <a:pt x="5838" y="7706"/>
                    <a:pt x="5838" y="7673"/>
                  </a:cubicBezTo>
                  <a:cubicBezTo>
                    <a:pt x="5805" y="7606"/>
                    <a:pt x="5871" y="7540"/>
                    <a:pt x="5871" y="7406"/>
                  </a:cubicBezTo>
                  <a:lnTo>
                    <a:pt x="5871" y="7340"/>
                  </a:lnTo>
                  <a:cubicBezTo>
                    <a:pt x="5871" y="7306"/>
                    <a:pt x="5905" y="7273"/>
                    <a:pt x="5971" y="7206"/>
                  </a:cubicBezTo>
                  <a:cubicBezTo>
                    <a:pt x="6005" y="7139"/>
                    <a:pt x="6005" y="6973"/>
                    <a:pt x="6138" y="6973"/>
                  </a:cubicBezTo>
                  <a:cubicBezTo>
                    <a:pt x="6156" y="6955"/>
                    <a:pt x="6175" y="6949"/>
                    <a:pt x="6196" y="6949"/>
                  </a:cubicBezTo>
                  <a:cubicBezTo>
                    <a:pt x="6243" y="6949"/>
                    <a:pt x="6295" y="6980"/>
                    <a:pt x="6339" y="6980"/>
                  </a:cubicBezTo>
                  <a:cubicBezTo>
                    <a:pt x="6351" y="6980"/>
                    <a:pt x="6362" y="6978"/>
                    <a:pt x="6372" y="6973"/>
                  </a:cubicBezTo>
                  <a:cubicBezTo>
                    <a:pt x="6472" y="7039"/>
                    <a:pt x="6505" y="7139"/>
                    <a:pt x="6605" y="7139"/>
                  </a:cubicBezTo>
                  <a:cubicBezTo>
                    <a:pt x="6705" y="7139"/>
                    <a:pt x="6805" y="7039"/>
                    <a:pt x="6872" y="6973"/>
                  </a:cubicBezTo>
                  <a:cubicBezTo>
                    <a:pt x="6855" y="6923"/>
                    <a:pt x="6822" y="6923"/>
                    <a:pt x="6793" y="6923"/>
                  </a:cubicBezTo>
                  <a:cubicBezTo>
                    <a:pt x="6764" y="6923"/>
                    <a:pt x="6739" y="6923"/>
                    <a:pt x="6739" y="6873"/>
                  </a:cubicBezTo>
                  <a:cubicBezTo>
                    <a:pt x="6705" y="6739"/>
                    <a:pt x="6939" y="6672"/>
                    <a:pt x="7072" y="6672"/>
                  </a:cubicBezTo>
                  <a:close/>
                  <a:moveTo>
                    <a:pt x="3636" y="7640"/>
                  </a:moveTo>
                  <a:cubicBezTo>
                    <a:pt x="3703" y="7640"/>
                    <a:pt x="3703" y="7673"/>
                    <a:pt x="3736" y="7706"/>
                  </a:cubicBezTo>
                  <a:lnTo>
                    <a:pt x="3870" y="7706"/>
                  </a:lnTo>
                  <a:cubicBezTo>
                    <a:pt x="3903" y="7706"/>
                    <a:pt x="3970" y="7807"/>
                    <a:pt x="4037" y="7840"/>
                  </a:cubicBezTo>
                  <a:cubicBezTo>
                    <a:pt x="4137" y="7873"/>
                    <a:pt x="4237" y="7873"/>
                    <a:pt x="4370" y="7907"/>
                  </a:cubicBezTo>
                  <a:cubicBezTo>
                    <a:pt x="4470" y="7973"/>
                    <a:pt x="4637" y="7973"/>
                    <a:pt x="4670" y="8040"/>
                  </a:cubicBezTo>
                  <a:cubicBezTo>
                    <a:pt x="4670" y="8073"/>
                    <a:pt x="4670" y="8140"/>
                    <a:pt x="4704" y="8173"/>
                  </a:cubicBezTo>
                  <a:cubicBezTo>
                    <a:pt x="4704" y="8207"/>
                    <a:pt x="4804" y="8240"/>
                    <a:pt x="4804" y="8307"/>
                  </a:cubicBezTo>
                  <a:cubicBezTo>
                    <a:pt x="4871" y="8374"/>
                    <a:pt x="5004" y="8407"/>
                    <a:pt x="5071" y="8507"/>
                  </a:cubicBezTo>
                  <a:cubicBezTo>
                    <a:pt x="5122" y="8636"/>
                    <a:pt x="5174" y="8685"/>
                    <a:pt x="5257" y="8685"/>
                  </a:cubicBezTo>
                  <a:cubicBezTo>
                    <a:pt x="5281" y="8685"/>
                    <a:pt x="5308" y="8681"/>
                    <a:pt x="5338" y="8674"/>
                  </a:cubicBezTo>
                  <a:cubicBezTo>
                    <a:pt x="5371" y="8640"/>
                    <a:pt x="5338" y="8574"/>
                    <a:pt x="5371" y="8540"/>
                  </a:cubicBezTo>
                  <a:cubicBezTo>
                    <a:pt x="5404" y="8507"/>
                    <a:pt x="5504" y="8474"/>
                    <a:pt x="5504" y="8407"/>
                  </a:cubicBezTo>
                  <a:cubicBezTo>
                    <a:pt x="5471" y="8307"/>
                    <a:pt x="5204" y="8340"/>
                    <a:pt x="5204" y="8207"/>
                  </a:cubicBezTo>
                  <a:cubicBezTo>
                    <a:pt x="5204" y="8173"/>
                    <a:pt x="5237" y="8173"/>
                    <a:pt x="5304" y="8173"/>
                  </a:cubicBezTo>
                  <a:cubicBezTo>
                    <a:pt x="5329" y="8100"/>
                    <a:pt x="5407" y="7990"/>
                    <a:pt x="5487" y="7990"/>
                  </a:cubicBezTo>
                  <a:cubicBezTo>
                    <a:pt x="5516" y="7990"/>
                    <a:pt x="5544" y="8005"/>
                    <a:pt x="5571" y="8040"/>
                  </a:cubicBezTo>
                  <a:cubicBezTo>
                    <a:pt x="5671" y="8307"/>
                    <a:pt x="5805" y="8507"/>
                    <a:pt x="6005" y="8574"/>
                  </a:cubicBezTo>
                  <a:cubicBezTo>
                    <a:pt x="6033" y="8560"/>
                    <a:pt x="6058" y="8554"/>
                    <a:pt x="6081" y="8554"/>
                  </a:cubicBezTo>
                  <a:cubicBezTo>
                    <a:pt x="6145" y="8554"/>
                    <a:pt x="6193" y="8593"/>
                    <a:pt x="6245" y="8593"/>
                  </a:cubicBezTo>
                  <a:cubicBezTo>
                    <a:pt x="6264" y="8593"/>
                    <a:pt x="6284" y="8588"/>
                    <a:pt x="6305" y="8574"/>
                  </a:cubicBezTo>
                  <a:lnTo>
                    <a:pt x="6405" y="8474"/>
                  </a:lnTo>
                  <a:cubicBezTo>
                    <a:pt x="6430" y="8457"/>
                    <a:pt x="6457" y="8451"/>
                    <a:pt x="6485" y="8451"/>
                  </a:cubicBezTo>
                  <a:cubicBezTo>
                    <a:pt x="6568" y="8451"/>
                    <a:pt x="6655" y="8507"/>
                    <a:pt x="6705" y="8507"/>
                  </a:cubicBezTo>
                  <a:cubicBezTo>
                    <a:pt x="6859" y="8507"/>
                    <a:pt x="6956" y="8336"/>
                    <a:pt x="7101" y="8336"/>
                  </a:cubicBezTo>
                  <a:cubicBezTo>
                    <a:pt x="7114" y="8336"/>
                    <a:pt x="7126" y="8338"/>
                    <a:pt x="7139" y="8340"/>
                  </a:cubicBezTo>
                  <a:cubicBezTo>
                    <a:pt x="7172" y="8474"/>
                    <a:pt x="7206" y="8507"/>
                    <a:pt x="7239" y="8640"/>
                  </a:cubicBezTo>
                  <a:cubicBezTo>
                    <a:pt x="7372" y="8640"/>
                    <a:pt x="7339" y="8707"/>
                    <a:pt x="7339" y="8807"/>
                  </a:cubicBezTo>
                  <a:cubicBezTo>
                    <a:pt x="7339" y="8941"/>
                    <a:pt x="7372" y="9041"/>
                    <a:pt x="7239" y="9141"/>
                  </a:cubicBezTo>
                  <a:cubicBezTo>
                    <a:pt x="7177" y="9165"/>
                    <a:pt x="7125" y="9172"/>
                    <a:pt x="7075" y="9172"/>
                  </a:cubicBezTo>
                  <a:cubicBezTo>
                    <a:pt x="7020" y="9172"/>
                    <a:pt x="6968" y="9164"/>
                    <a:pt x="6910" y="9164"/>
                  </a:cubicBezTo>
                  <a:cubicBezTo>
                    <a:pt x="6877" y="9164"/>
                    <a:pt x="6843" y="9167"/>
                    <a:pt x="6805" y="9174"/>
                  </a:cubicBezTo>
                  <a:cubicBezTo>
                    <a:pt x="6705" y="9208"/>
                    <a:pt x="6672" y="9308"/>
                    <a:pt x="6572" y="9341"/>
                  </a:cubicBezTo>
                  <a:cubicBezTo>
                    <a:pt x="6551" y="9348"/>
                    <a:pt x="6526" y="9351"/>
                    <a:pt x="6500" y="9351"/>
                  </a:cubicBezTo>
                  <a:cubicBezTo>
                    <a:pt x="6428" y="9351"/>
                    <a:pt x="6338" y="9331"/>
                    <a:pt x="6243" y="9331"/>
                  </a:cubicBezTo>
                  <a:cubicBezTo>
                    <a:pt x="6209" y="9331"/>
                    <a:pt x="6173" y="9334"/>
                    <a:pt x="6138" y="9341"/>
                  </a:cubicBezTo>
                  <a:cubicBezTo>
                    <a:pt x="6071" y="9341"/>
                    <a:pt x="6038" y="9374"/>
                    <a:pt x="6005" y="9374"/>
                  </a:cubicBezTo>
                  <a:cubicBezTo>
                    <a:pt x="5971" y="9374"/>
                    <a:pt x="5905" y="9341"/>
                    <a:pt x="5871" y="9341"/>
                  </a:cubicBezTo>
                  <a:lnTo>
                    <a:pt x="5671" y="9341"/>
                  </a:lnTo>
                  <a:cubicBezTo>
                    <a:pt x="5629" y="9299"/>
                    <a:pt x="5561" y="9280"/>
                    <a:pt x="5488" y="9280"/>
                  </a:cubicBezTo>
                  <a:cubicBezTo>
                    <a:pt x="5329" y="9280"/>
                    <a:pt x="5148" y="9370"/>
                    <a:pt x="5171" y="9508"/>
                  </a:cubicBezTo>
                  <a:cubicBezTo>
                    <a:pt x="5171" y="9574"/>
                    <a:pt x="5237" y="9708"/>
                    <a:pt x="5137" y="9775"/>
                  </a:cubicBezTo>
                  <a:cubicBezTo>
                    <a:pt x="5123" y="9779"/>
                    <a:pt x="5108" y="9781"/>
                    <a:pt x="5093" y="9781"/>
                  </a:cubicBezTo>
                  <a:cubicBezTo>
                    <a:pt x="5000" y="9781"/>
                    <a:pt x="4890" y="9708"/>
                    <a:pt x="4804" y="9708"/>
                  </a:cubicBezTo>
                  <a:cubicBezTo>
                    <a:pt x="4759" y="9708"/>
                    <a:pt x="4715" y="9738"/>
                    <a:pt x="4680" y="9738"/>
                  </a:cubicBezTo>
                  <a:cubicBezTo>
                    <a:pt x="4663" y="9738"/>
                    <a:pt x="4648" y="9730"/>
                    <a:pt x="4637" y="9708"/>
                  </a:cubicBezTo>
                  <a:cubicBezTo>
                    <a:pt x="4537" y="9708"/>
                    <a:pt x="4504" y="9641"/>
                    <a:pt x="4404" y="9574"/>
                  </a:cubicBezTo>
                  <a:cubicBezTo>
                    <a:pt x="4370" y="9541"/>
                    <a:pt x="4237" y="9541"/>
                    <a:pt x="4170" y="9541"/>
                  </a:cubicBezTo>
                  <a:cubicBezTo>
                    <a:pt x="4137" y="9541"/>
                    <a:pt x="4070" y="9574"/>
                    <a:pt x="4037" y="9574"/>
                  </a:cubicBezTo>
                  <a:cubicBezTo>
                    <a:pt x="4003" y="9574"/>
                    <a:pt x="3870" y="9574"/>
                    <a:pt x="3836" y="9541"/>
                  </a:cubicBezTo>
                  <a:cubicBezTo>
                    <a:pt x="3803" y="9541"/>
                    <a:pt x="3670" y="9508"/>
                    <a:pt x="3670" y="9474"/>
                  </a:cubicBezTo>
                  <a:cubicBezTo>
                    <a:pt x="3636" y="9408"/>
                    <a:pt x="3736" y="9308"/>
                    <a:pt x="3736" y="9241"/>
                  </a:cubicBezTo>
                  <a:cubicBezTo>
                    <a:pt x="3736" y="9208"/>
                    <a:pt x="3670" y="9208"/>
                    <a:pt x="3670" y="9141"/>
                  </a:cubicBezTo>
                  <a:lnTo>
                    <a:pt x="3670" y="9041"/>
                  </a:lnTo>
                  <a:cubicBezTo>
                    <a:pt x="3646" y="9017"/>
                    <a:pt x="3606" y="8994"/>
                    <a:pt x="3561" y="8994"/>
                  </a:cubicBezTo>
                  <a:cubicBezTo>
                    <a:pt x="3542" y="8994"/>
                    <a:pt x="3522" y="8998"/>
                    <a:pt x="3503" y="9007"/>
                  </a:cubicBezTo>
                  <a:cubicBezTo>
                    <a:pt x="3470" y="9007"/>
                    <a:pt x="3369" y="9074"/>
                    <a:pt x="3336" y="9074"/>
                  </a:cubicBezTo>
                  <a:cubicBezTo>
                    <a:pt x="3236" y="9074"/>
                    <a:pt x="3136" y="9074"/>
                    <a:pt x="3036" y="9141"/>
                  </a:cubicBezTo>
                  <a:cubicBezTo>
                    <a:pt x="3003" y="9141"/>
                    <a:pt x="2969" y="9174"/>
                    <a:pt x="2869" y="9208"/>
                  </a:cubicBezTo>
                  <a:cubicBezTo>
                    <a:pt x="2736" y="9241"/>
                    <a:pt x="2636" y="9241"/>
                    <a:pt x="2502" y="9308"/>
                  </a:cubicBezTo>
                  <a:cubicBezTo>
                    <a:pt x="2402" y="9341"/>
                    <a:pt x="2302" y="9374"/>
                    <a:pt x="2202" y="9408"/>
                  </a:cubicBezTo>
                  <a:cubicBezTo>
                    <a:pt x="2169" y="9474"/>
                    <a:pt x="2169" y="9508"/>
                    <a:pt x="2135" y="9541"/>
                  </a:cubicBezTo>
                  <a:cubicBezTo>
                    <a:pt x="2135" y="9541"/>
                    <a:pt x="2069" y="9574"/>
                    <a:pt x="2035" y="9574"/>
                  </a:cubicBezTo>
                  <a:lnTo>
                    <a:pt x="1902" y="9708"/>
                  </a:lnTo>
                  <a:cubicBezTo>
                    <a:pt x="1868" y="9775"/>
                    <a:pt x="1735" y="9775"/>
                    <a:pt x="1602" y="9775"/>
                  </a:cubicBezTo>
                  <a:cubicBezTo>
                    <a:pt x="1577" y="9787"/>
                    <a:pt x="1544" y="9795"/>
                    <a:pt x="1510" y="9795"/>
                  </a:cubicBezTo>
                  <a:cubicBezTo>
                    <a:pt x="1451" y="9795"/>
                    <a:pt x="1389" y="9771"/>
                    <a:pt x="1368" y="9708"/>
                  </a:cubicBezTo>
                  <a:cubicBezTo>
                    <a:pt x="1335" y="9541"/>
                    <a:pt x="1602" y="9541"/>
                    <a:pt x="1735" y="9508"/>
                  </a:cubicBezTo>
                  <a:lnTo>
                    <a:pt x="1868" y="9374"/>
                  </a:lnTo>
                  <a:cubicBezTo>
                    <a:pt x="1902" y="9341"/>
                    <a:pt x="1968" y="9341"/>
                    <a:pt x="1968" y="9308"/>
                  </a:cubicBezTo>
                  <a:cubicBezTo>
                    <a:pt x="2002" y="9241"/>
                    <a:pt x="2035" y="9141"/>
                    <a:pt x="2035" y="9074"/>
                  </a:cubicBezTo>
                  <a:cubicBezTo>
                    <a:pt x="2035" y="9041"/>
                    <a:pt x="2002" y="9007"/>
                    <a:pt x="2002" y="8974"/>
                  </a:cubicBezTo>
                  <a:cubicBezTo>
                    <a:pt x="2002" y="8907"/>
                    <a:pt x="2035" y="8874"/>
                    <a:pt x="2069" y="8841"/>
                  </a:cubicBezTo>
                  <a:cubicBezTo>
                    <a:pt x="2135" y="8741"/>
                    <a:pt x="2202" y="8640"/>
                    <a:pt x="2235" y="8574"/>
                  </a:cubicBezTo>
                  <a:cubicBezTo>
                    <a:pt x="2302" y="8540"/>
                    <a:pt x="2369" y="8540"/>
                    <a:pt x="2402" y="8474"/>
                  </a:cubicBezTo>
                  <a:cubicBezTo>
                    <a:pt x="2402" y="8407"/>
                    <a:pt x="2369" y="8374"/>
                    <a:pt x="2369" y="8340"/>
                  </a:cubicBezTo>
                  <a:cubicBezTo>
                    <a:pt x="2402" y="8307"/>
                    <a:pt x="2402" y="8240"/>
                    <a:pt x="2469" y="8240"/>
                  </a:cubicBezTo>
                  <a:cubicBezTo>
                    <a:pt x="2479" y="8235"/>
                    <a:pt x="2490" y="8233"/>
                    <a:pt x="2503" y="8233"/>
                  </a:cubicBezTo>
                  <a:cubicBezTo>
                    <a:pt x="2552" y="8233"/>
                    <a:pt x="2618" y="8264"/>
                    <a:pt x="2672" y="8264"/>
                  </a:cubicBezTo>
                  <a:cubicBezTo>
                    <a:pt x="2696" y="8264"/>
                    <a:pt x="2718" y="8258"/>
                    <a:pt x="2736" y="8240"/>
                  </a:cubicBezTo>
                  <a:cubicBezTo>
                    <a:pt x="2802" y="8240"/>
                    <a:pt x="2836" y="8207"/>
                    <a:pt x="2869" y="8173"/>
                  </a:cubicBezTo>
                  <a:cubicBezTo>
                    <a:pt x="2902" y="8140"/>
                    <a:pt x="2969" y="8073"/>
                    <a:pt x="3003" y="8073"/>
                  </a:cubicBezTo>
                  <a:lnTo>
                    <a:pt x="3136" y="7973"/>
                  </a:lnTo>
                  <a:cubicBezTo>
                    <a:pt x="3155" y="7961"/>
                    <a:pt x="3173" y="7955"/>
                    <a:pt x="3192" y="7955"/>
                  </a:cubicBezTo>
                  <a:cubicBezTo>
                    <a:pt x="3272" y="7955"/>
                    <a:pt x="3349" y="8059"/>
                    <a:pt x="3403" y="8140"/>
                  </a:cubicBezTo>
                  <a:lnTo>
                    <a:pt x="3736" y="8307"/>
                  </a:lnTo>
                  <a:lnTo>
                    <a:pt x="3903" y="8307"/>
                  </a:lnTo>
                  <a:cubicBezTo>
                    <a:pt x="4037" y="8340"/>
                    <a:pt x="4303" y="8407"/>
                    <a:pt x="4303" y="8540"/>
                  </a:cubicBezTo>
                  <a:cubicBezTo>
                    <a:pt x="4303" y="8574"/>
                    <a:pt x="4237" y="8640"/>
                    <a:pt x="4303" y="8707"/>
                  </a:cubicBezTo>
                  <a:cubicBezTo>
                    <a:pt x="4370" y="8707"/>
                    <a:pt x="4470" y="8574"/>
                    <a:pt x="4404" y="8507"/>
                  </a:cubicBezTo>
                  <a:cubicBezTo>
                    <a:pt x="4404" y="8474"/>
                    <a:pt x="4337" y="8407"/>
                    <a:pt x="4337" y="8374"/>
                  </a:cubicBezTo>
                  <a:cubicBezTo>
                    <a:pt x="4337" y="8307"/>
                    <a:pt x="4504" y="8340"/>
                    <a:pt x="4537" y="8307"/>
                  </a:cubicBezTo>
                  <a:cubicBezTo>
                    <a:pt x="4504" y="8207"/>
                    <a:pt x="4370" y="8207"/>
                    <a:pt x="4303" y="8207"/>
                  </a:cubicBezTo>
                  <a:cubicBezTo>
                    <a:pt x="4237" y="8207"/>
                    <a:pt x="4203" y="8140"/>
                    <a:pt x="4170" y="8140"/>
                  </a:cubicBezTo>
                  <a:lnTo>
                    <a:pt x="3970" y="8140"/>
                  </a:lnTo>
                  <a:lnTo>
                    <a:pt x="3803" y="7973"/>
                  </a:lnTo>
                  <a:cubicBezTo>
                    <a:pt x="3703" y="7873"/>
                    <a:pt x="3536" y="7907"/>
                    <a:pt x="3536" y="7706"/>
                  </a:cubicBezTo>
                  <a:cubicBezTo>
                    <a:pt x="3536" y="7673"/>
                    <a:pt x="3570" y="7640"/>
                    <a:pt x="3636" y="7640"/>
                  </a:cubicBezTo>
                  <a:close/>
                  <a:moveTo>
                    <a:pt x="8435" y="13922"/>
                  </a:moveTo>
                  <a:cubicBezTo>
                    <a:pt x="8481" y="13922"/>
                    <a:pt x="8520" y="13939"/>
                    <a:pt x="8540" y="13978"/>
                  </a:cubicBezTo>
                  <a:cubicBezTo>
                    <a:pt x="8573" y="14044"/>
                    <a:pt x="8506" y="14111"/>
                    <a:pt x="8506" y="14178"/>
                  </a:cubicBezTo>
                  <a:cubicBezTo>
                    <a:pt x="8506" y="14211"/>
                    <a:pt x="8506" y="14311"/>
                    <a:pt x="8473" y="14311"/>
                  </a:cubicBezTo>
                  <a:cubicBezTo>
                    <a:pt x="8423" y="14328"/>
                    <a:pt x="8381" y="14336"/>
                    <a:pt x="8340" y="14336"/>
                  </a:cubicBezTo>
                  <a:cubicBezTo>
                    <a:pt x="8298" y="14336"/>
                    <a:pt x="8256" y="14328"/>
                    <a:pt x="8206" y="14311"/>
                  </a:cubicBezTo>
                  <a:cubicBezTo>
                    <a:pt x="8206" y="14211"/>
                    <a:pt x="8173" y="14178"/>
                    <a:pt x="8173" y="14111"/>
                  </a:cubicBezTo>
                  <a:cubicBezTo>
                    <a:pt x="8173" y="14017"/>
                    <a:pt x="8323" y="13922"/>
                    <a:pt x="8435" y="13922"/>
                  </a:cubicBezTo>
                  <a:close/>
                  <a:moveTo>
                    <a:pt x="8006" y="14845"/>
                  </a:moveTo>
                  <a:cubicBezTo>
                    <a:pt x="8073" y="14878"/>
                    <a:pt x="8073" y="14978"/>
                    <a:pt x="8073" y="15045"/>
                  </a:cubicBezTo>
                  <a:cubicBezTo>
                    <a:pt x="8073" y="15045"/>
                    <a:pt x="8206" y="15112"/>
                    <a:pt x="8173" y="15178"/>
                  </a:cubicBezTo>
                  <a:cubicBezTo>
                    <a:pt x="8039" y="15178"/>
                    <a:pt x="7906" y="14978"/>
                    <a:pt x="7973" y="14845"/>
                  </a:cubicBezTo>
                  <a:close/>
                  <a:moveTo>
                    <a:pt x="8907" y="15645"/>
                  </a:moveTo>
                  <a:lnTo>
                    <a:pt x="8907" y="15645"/>
                  </a:lnTo>
                  <a:cubicBezTo>
                    <a:pt x="9007" y="15679"/>
                    <a:pt x="9007" y="15846"/>
                    <a:pt x="8973" y="15946"/>
                  </a:cubicBezTo>
                  <a:cubicBezTo>
                    <a:pt x="8873" y="15879"/>
                    <a:pt x="8873" y="15712"/>
                    <a:pt x="8907" y="15645"/>
                  </a:cubicBezTo>
                  <a:close/>
                  <a:moveTo>
                    <a:pt x="21282" y="1"/>
                  </a:moveTo>
                  <a:cubicBezTo>
                    <a:pt x="21216" y="1"/>
                    <a:pt x="21182" y="34"/>
                    <a:pt x="21082" y="101"/>
                  </a:cubicBezTo>
                  <a:cubicBezTo>
                    <a:pt x="20949" y="134"/>
                    <a:pt x="20849" y="134"/>
                    <a:pt x="20749" y="134"/>
                  </a:cubicBezTo>
                  <a:cubicBezTo>
                    <a:pt x="20648" y="134"/>
                    <a:pt x="20586" y="78"/>
                    <a:pt x="20505" y="78"/>
                  </a:cubicBezTo>
                  <a:cubicBezTo>
                    <a:pt x="20477" y="78"/>
                    <a:pt x="20448" y="84"/>
                    <a:pt x="20415" y="101"/>
                  </a:cubicBezTo>
                  <a:cubicBezTo>
                    <a:pt x="20382" y="101"/>
                    <a:pt x="20348" y="134"/>
                    <a:pt x="20282" y="134"/>
                  </a:cubicBezTo>
                  <a:cubicBezTo>
                    <a:pt x="20215" y="134"/>
                    <a:pt x="20181" y="134"/>
                    <a:pt x="20115" y="168"/>
                  </a:cubicBezTo>
                  <a:cubicBezTo>
                    <a:pt x="20081" y="201"/>
                    <a:pt x="20181" y="234"/>
                    <a:pt x="20115" y="301"/>
                  </a:cubicBezTo>
                  <a:cubicBezTo>
                    <a:pt x="20095" y="308"/>
                    <a:pt x="20072" y="310"/>
                    <a:pt x="20048" y="310"/>
                  </a:cubicBezTo>
                  <a:cubicBezTo>
                    <a:pt x="19951" y="310"/>
                    <a:pt x="19828" y="268"/>
                    <a:pt x="19748" y="268"/>
                  </a:cubicBezTo>
                  <a:cubicBezTo>
                    <a:pt x="19681" y="268"/>
                    <a:pt x="19681" y="335"/>
                    <a:pt x="19614" y="335"/>
                  </a:cubicBezTo>
                  <a:lnTo>
                    <a:pt x="19548" y="335"/>
                  </a:lnTo>
                  <a:cubicBezTo>
                    <a:pt x="19381" y="368"/>
                    <a:pt x="19181" y="468"/>
                    <a:pt x="19014" y="468"/>
                  </a:cubicBezTo>
                  <a:cubicBezTo>
                    <a:pt x="18881" y="468"/>
                    <a:pt x="18847" y="435"/>
                    <a:pt x="18714" y="368"/>
                  </a:cubicBezTo>
                  <a:cubicBezTo>
                    <a:pt x="18686" y="363"/>
                    <a:pt x="18657" y="361"/>
                    <a:pt x="18626" y="361"/>
                  </a:cubicBezTo>
                  <a:cubicBezTo>
                    <a:pt x="18441" y="361"/>
                    <a:pt x="18223" y="439"/>
                    <a:pt x="18080" y="468"/>
                  </a:cubicBezTo>
                  <a:cubicBezTo>
                    <a:pt x="18013" y="501"/>
                    <a:pt x="17913" y="535"/>
                    <a:pt x="17846" y="535"/>
                  </a:cubicBezTo>
                  <a:lnTo>
                    <a:pt x="17680" y="535"/>
                  </a:lnTo>
                  <a:cubicBezTo>
                    <a:pt x="17580" y="535"/>
                    <a:pt x="17513" y="601"/>
                    <a:pt x="17413" y="601"/>
                  </a:cubicBezTo>
                  <a:cubicBezTo>
                    <a:pt x="17346" y="601"/>
                    <a:pt x="17246" y="501"/>
                    <a:pt x="17179" y="501"/>
                  </a:cubicBezTo>
                  <a:cubicBezTo>
                    <a:pt x="17079" y="501"/>
                    <a:pt x="17013" y="535"/>
                    <a:pt x="16912" y="535"/>
                  </a:cubicBezTo>
                  <a:cubicBezTo>
                    <a:pt x="16679" y="601"/>
                    <a:pt x="16412" y="635"/>
                    <a:pt x="16179" y="701"/>
                  </a:cubicBezTo>
                  <a:cubicBezTo>
                    <a:pt x="16112" y="768"/>
                    <a:pt x="16179" y="802"/>
                    <a:pt x="16112" y="835"/>
                  </a:cubicBezTo>
                  <a:cubicBezTo>
                    <a:pt x="16012" y="935"/>
                    <a:pt x="15712" y="935"/>
                    <a:pt x="15545" y="968"/>
                  </a:cubicBezTo>
                  <a:cubicBezTo>
                    <a:pt x="15511" y="1002"/>
                    <a:pt x="15511" y="1035"/>
                    <a:pt x="15445" y="1102"/>
                  </a:cubicBezTo>
                  <a:cubicBezTo>
                    <a:pt x="15411" y="1102"/>
                    <a:pt x="15278" y="1102"/>
                    <a:pt x="15245" y="1035"/>
                  </a:cubicBezTo>
                  <a:cubicBezTo>
                    <a:pt x="15211" y="1035"/>
                    <a:pt x="15178" y="968"/>
                    <a:pt x="15078" y="968"/>
                  </a:cubicBezTo>
                  <a:cubicBezTo>
                    <a:pt x="15011" y="935"/>
                    <a:pt x="14878" y="868"/>
                    <a:pt x="14844" y="868"/>
                  </a:cubicBezTo>
                  <a:cubicBezTo>
                    <a:pt x="14711" y="868"/>
                    <a:pt x="14544" y="968"/>
                    <a:pt x="14411" y="968"/>
                  </a:cubicBezTo>
                  <a:lnTo>
                    <a:pt x="14277" y="968"/>
                  </a:lnTo>
                  <a:cubicBezTo>
                    <a:pt x="14211" y="1002"/>
                    <a:pt x="14177" y="1102"/>
                    <a:pt x="14077" y="1102"/>
                  </a:cubicBezTo>
                  <a:lnTo>
                    <a:pt x="13910" y="1102"/>
                  </a:lnTo>
                  <a:cubicBezTo>
                    <a:pt x="13877" y="1102"/>
                    <a:pt x="13844" y="1135"/>
                    <a:pt x="13777" y="1135"/>
                  </a:cubicBezTo>
                  <a:cubicBezTo>
                    <a:pt x="13755" y="1135"/>
                    <a:pt x="13732" y="1120"/>
                    <a:pt x="13710" y="1120"/>
                  </a:cubicBezTo>
                  <a:cubicBezTo>
                    <a:pt x="13699" y="1120"/>
                    <a:pt x="13688" y="1124"/>
                    <a:pt x="13677" y="1135"/>
                  </a:cubicBezTo>
                  <a:cubicBezTo>
                    <a:pt x="13577" y="1135"/>
                    <a:pt x="13443" y="1168"/>
                    <a:pt x="13377" y="1168"/>
                  </a:cubicBezTo>
                  <a:cubicBezTo>
                    <a:pt x="13277" y="1168"/>
                    <a:pt x="13243" y="1202"/>
                    <a:pt x="13176" y="1202"/>
                  </a:cubicBezTo>
                  <a:cubicBezTo>
                    <a:pt x="13043" y="1202"/>
                    <a:pt x="13010" y="1135"/>
                    <a:pt x="12910" y="1135"/>
                  </a:cubicBezTo>
                  <a:cubicBezTo>
                    <a:pt x="12876" y="1002"/>
                    <a:pt x="12776" y="1035"/>
                    <a:pt x="12676" y="1002"/>
                  </a:cubicBezTo>
                  <a:cubicBezTo>
                    <a:pt x="12609" y="1002"/>
                    <a:pt x="12576" y="968"/>
                    <a:pt x="12576" y="968"/>
                  </a:cubicBezTo>
                  <a:cubicBezTo>
                    <a:pt x="12409" y="968"/>
                    <a:pt x="12242" y="1035"/>
                    <a:pt x="12076" y="1035"/>
                  </a:cubicBezTo>
                  <a:cubicBezTo>
                    <a:pt x="12042" y="1035"/>
                    <a:pt x="11942" y="1002"/>
                    <a:pt x="11909" y="1002"/>
                  </a:cubicBezTo>
                  <a:cubicBezTo>
                    <a:pt x="11842" y="1002"/>
                    <a:pt x="11775" y="1035"/>
                    <a:pt x="11709" y="1102"/>
                  </a:cubicBezTo>
                  <a:cubicBezTo>
                    <a:pt x="11609" y="1135"/>
                    <a:pt x="11542" y="1135"/>
                    <a:pt x="11442" y="1135"/>
                  </a:cubicBezTo>
                  <a:cubicBezTo>
                    <a:pt x="11409" y="1168"/>
                    <a:pt x="11375" y="1202"/>
                    <a:pt x="11342" y="1202"/>
                  </a:cubicBezTo>
                  <a:cubicBezTo>
                    <a:pt x="11275" y="1269"/>
                    <a:pt x="11242" y="1269"/>
                    <a:pt x="11208" y="1302"/>
                  </a:cubicBezTo>
                  <a:cubicBezTo>
                    <a:pt x="11142" y="1302"/>
                    <a:pt x="11090" y="1287"/>
                    <a:pt x="11033" y="1287"/>
                  </a:cubicBezTo>
                  <a:cubicBezTo>
                    <a:pt x="11005" y="1287"/>
                    <a:pt x="10975" y="1291"/>
                    <a:pt x="10942" y="1302"/>
                  </a:cubicBezTo>
                  <a:cubicBezTo>
                    <a:pt x="10875" y="1335"/>
                    <a:pt x="10775" y="1435"/>
                    <a:pt x="10708" y="1469"/>
                  </a:cubicBezTo>
                  <a:cubicBezTo>
                    <a:pt x="10541" y="1535"/>
                    <a:pt x="10374" y="1602"/>
                    <a:pt x="10274" y="1669"/>
                  </a:cubicBezTo>
                  <a:cubicBezTo>
                    <a:pt x="10241" y="1702"/>
                    <a:pt x="10341" y="1702"/>
                    <a:pt x="10341" y="1802"/>
                  </a:cubicBezTo>
                  <a:cubicBezTo>
                    <a:pt x="10208" y="1869"/>
                    <a:pt x="10008" y="1869"/>
                    <a:pt x="9907" y="1969"/>
                  </a:cubicBezTo>
                  <a:cubicBezTo>
                    <a:pt x="9907" y="2002"/>
                    <a:pt x="10008" y="2036"/>
                    <a:pt x="9907" y="2102"/>
                  </a:cubicBezTo>
                  <a:lnTo>
                    <a:pt x="9741" y="2102"/>
                  </a:lnTo>
                  <a:cubicBezTo>
                    <a:pt x="9674" y="2136"/>
                    <a:pt x="9607" y="2269"/>
                    <a:pt x="9574" y="2269"/>
                  </a:cubicBezTo>
                  <a:cubicBezTo>
                    <a:pt x="9545" y="2269"/>
                    <a:pt x="9468" y="2196"/>
                    <a:pt x="9425" y="2196"/>
                  </a:cubicBezTo>
                  <a:cubicBezTo>
                    <a:pt x="9418" y="2196"/>
                    <a:pt x="9412" y="2198"/>
                    <a:pt x="9407" y="2203"/>
                  </a:cubicBezTo>
                  <a:cubicBezTo>
                    <a:pt x="9340" y="2203"/>
                    <a:pt x="9340" y="2369"/>
                    <a:pt x="9274" y="2369"/>
                  </a:cubicBezTo>
                  <a:cubicBezTo>
                    <a:pt x="9207" y="2369"/>
                    <a:pt x="9207" y="2303"/>
                    <a:pt x="9174" y="2269"/>
                  </a:cubicBezTo>
                  <a:cubicBezTo>
                    <a:pt x="9132" y="2227"/>
                    <a:pt x="9066" y="2209"/>
                    <a:pt x="9000" y="2209"/>
                  </a:cubicBezTo>
                  <a:cubicBezTo>
                    <a:pt x="8907" y="2209"/>
                    <a:pt x="8812" y="2244"/>
                    <a:pt x="8773" y="2303"/>
                  </a:cubicBezTo>
                  <a:cubicBezTo>
                    <a:pt x="8773" y="2336"/>
                    <a:pt x="8707" y="2503"/>
                    <a:pt x="8707" y="2503"/>
                  </a:cubicBezTo>
                  <a:cubicBezTo>
                    <a:pt x="8707" y="2536"/>
                    <a:pt x="8840" y="2636"/>
                    <a:pt x="8840" y="2670"/>
                  </a:cubicBezTo>
                  <a:cubicBezTo>
                    <a:pt x="8862" y="2681"/>
                    <a:pt x="8892" y="2681"/>
                    <a:pt x="8923" y="2681"/>
                  </a:cubicBezTo>
                  <a:cubicBezTo>
                    <a:pt x="8985" y="2681"/>
                    <a:pt x="9051" y="2681"/>
                    <a:pt x="9074" y="2770"/>
                  </a:cubicBezTo>
                  <a:cubicBezTo>
                    <a:pt x="9018" y="2781"/>
                    <a:pt x="8959" y="2784"/>
                    <a:pt x="8897" y="2784"/>
                  </a:cubicBezTo>
                  <a:cubicBezTo>
                    <a:pt x="8773" y="2784"/>
                    <a:pt x="8640" y="2770"/>
                    <a:pt x="8506" y="2770"/>
                  </a:cubicBezTo>
                  <a:cubicBezTo>
                    <a:pt x="8373" y="2770"/>
                    <a:pt x="8240" y="2803"/>
                    <a:pt x="8073" y="2836"/>
                  </a:cubicBezTo>
                  <a:cubicBezTo>
                    <a:pt x="8039" y="2870"/>
                    <a:pt x="8206" y="2936"/>
                    <a:pt x="8173" y="2970"/>
                  </a:cubicBezTo>
                  <a:cubicBezTo>
                    <a:pt x="8151" y="2981"/>
                    <a:pt x="8128" y="2985"/>
                    <a:pt x="8107" y="2985"/>
                  </a:cubicBezTo>
                  <a:cubicBezTo>
                    <a:pt x="8065" y="2985"/>
                    <a:pt x="8028" y="2970"/>
                    <a:pt x="8006" y="2970"/>
                  </a:cubicBezTo>
                  <a:cubicBezTo>
                    <a:pt x="7906" y="2970"/>
                    <a:pt x="7873" y="3036"/>
                    <a:pt x="7773" y="3036"/>
                  </a:cubicBezTo>
                  <a:cubicBezTo>
                    <a:pt x="7739" y="3036"/>
                    <a:pt x="7706" y="3036"/>
                    <a:pt x="7673" y="3103"/>
                  </a:cubicBezTo>
                  <a:cubicBezTo>
                    <a:pt x="7606" y="3103"/>
                    <a:pt x="7572" y="3137"/>
                    <a:pt x="7539" y="3137"/>
                  </a:cubicBezTo>
                  <a:cubicBezTo>
                    <a:pt x="7439" y="3137"/>
                    <a:pt x="7406" y="3103"/>
                    <a:pt x="7372" y="3103"/>
                  </a:cubicBezTo>
                  <a:cubicBezTo>
                    <a:pt x="7339" y="3103"/>
                    <a:pt x="7272" y="3137"/>
                    <a:pt x="7239" y="3170"/>
                  </a:cubicBezTo>
                  <a:cubicBezTo>
                    <a:pt x="7206" y="3170"/>
                    <a:pt x="7172" y="3170"/>
                    <a:pt x="7105" y="3203"/>
                  </a:cubicBezTo>
                  <a:cubicBezTo>
                    <a:pt x="7072" y="3203"/>
                    <a:pt x="7039" y="3303"/>
                    <a:pt x="7005" y="3303"/>
                  </a:cubicBezTo>
                  <a:cubicBezTo>
                    <a:pt x="6939" y="3337"/>
                    <a:pt x="6905" y="3337"/>
                    <a:pt x="6872" y="3337"/>
                  </a:cubicBezTo>
                  <a:cubicBezTo>
                    <a:pt x="6772" y="3370"/>
                    <a:pt x="6772" y="3470"/>
                    <a:pt x="6705" y="3503"/>
                  </a:cubicBezTo>
                  <a:cubicBezTo>
                    <a:pt x="6672" y="3503"/>
                    <a:pt x="6572" y="3503"/>
                    <a:pt x="6538" y="3470"/>
                  </a:cubicBezTo>
                  <a:cubicBezTo>
                    <a:pt x="6538" y="3437"/>
                    <a:pt x="6572" y="3437"/>
                    <a:pt x="6538" y="3337"/>
                  </a:cubicBezTo>
                  <a:cubicBezTo>
                    <a:pt x="6525" y="3323"/>
                    <a:pt x="6488" y="3315"/>
                    <a:pt x="6450" y="3315"/>
                  </a:cubicBezTo>
                  <a:cubicBezTo>
                    <a:pt x="6395" y="3315"/>
                    <a:pt x="6338" y="3331"/>
                    <a:pt x="6338" y="3370"/>
                  </a:cubicBezTo>
                  <a:cubicBezTo>
                    <a:pt x="6272" y="3470"/>
                    <a:pt x="6405" y="3503"/>
                    <a:pt x="6405" y="3604"/>
                  </a:cubicBezTo>
                  <a:lnTo>
                    <a:pt x="6372" y="3637"/>
                  </a:lnTo>
                  <a:cubicBezTo>
                    <a:pt x="6349" y="3632"/>
                    <a:pt x="6328" y="3630"/>
                    <a:pt x="6308" y="3630"/>
                  </a:cubicBezTo>
                  <a:cubicBezTo>
                    <a:pt x="6178" y="3630"/>
                    <a:pt x="6091" y="3717"/>
                    <a:pt x="6005" y="3804"/>
                  </a:cubicBezTo>
                  <a:cubicBezTo>
                    <a:pt x="6005" y="3837"/>
                    <a:pt x="6038" y="3937"/>
                    <a:pt x="5938" y="3937"/>
                  </a:cubicBezTo>
                  <a:cubicBezTo>
                    <a:pt x="5922" y="3942"/>
                    <a:pt x="5906" y="3944"/>
                    <a:pt x="5889" y="3944"/>
                  </a:cubicBezTo>
                  <a:cubicBezTo>
                    <a:pt x="5837" y="3944"/>
                    <a:pt x="5781" y="3925"/>
                    <a:pt x="5738" y="3925"/>
                  </a:cubicBezTo>
                  <a:cubicBezTo>
                    <a:pt x="5707" y="3925"/>
                    <a:pt x="5683" y="3935"/>
                    <a:pt x="5671" y="3970"/>
                  </a:cubicBezTo>
                  <a:cubicBezTo>
                    <a:pt x="5671" y="4004"/>
                    <a:pt x="5696" y="4004"/>
                    <a:pt x="5721" y="4004"/>
                  </a:cubicBezTo>
                  <a:cubicBezTo>
                    <a:pt x="5746" y="4004"/>
                    <a:pt x="5771" y="4004"/>
                    <a:pt x="5771" y="4037"/>
                  </a:cubicBezTo>
                  <a:cubicBezTo>
                    <a:pt x="5731" y="4061"/>
                    <a:pt x="5688" y="4072"/>
                    <a:pt x="5644" y="4072"/>
                  </a:cubicBezTo>
                  <a:cubicBezTo>
                    <a:pt x="5504" y="4072"/>
                    <a:pt x="5363" y="3964"/>
                    <a:pt x="5338" y="3837"/>
                  </a:cubicBezTo>
                  <a:cubicBezTo>
                    <a:pt x="5438" y="3770"/>
                    <a:pt x="5671" y="3804"/>
                    <a:pt x="5771" y="3770"/>
                  </a:cubicBezTo>
                  <a:cubicBezTo>
                    <a:pt x="5871" y="3770"/>
                    <a:pt x="6038" y="3670"/>
                    <a:pt x="6005" y="3537"/>
                  </a:cubicBezTo>
                  <a:cubicBezTo>
                    <a:pt x="5938" y="3470"/>
                    <a:pt x="5738" y="3470"/>
                    <a:pt x="5671" y="3470"/>
                  </a:cubicBezTo>
                  <a:cubicBezTo>
                    <a:pt x="5538" y="3470"/>
                    <a:pt x="5404" y="3437"/>
                    <a:pt x="5271" y="3437"/>
                  </a:cubicBezTo>
                  <a:cubicBezTo>
                    <a:pt x="5237" y="3437"/>
                    <a:pt x="5204" y="3470"/>
                    <a:pt x="5171" y="3470"/>
                  </a:cubicBezTo>
                  <a:cubicBezTo>
                    <a:pt x="5082" y="3470"/>
                    <a:pt x="5008" y="3455"/>
                    <a:pt x="4948" y="3455"/>
                  </a:cubicBezTo>
                  <a:cubicBezTo>
                    <a:pt x="4919" y="3455"/>
                    <a:pt x="4893" y="3459"/>
                    <a:pt x="4871" y="3470"/>
                  </a:cubicBezTo>
                  <a:cubicBezTo>
                    <a:pt x="4837" y="3470"/>
                    <a:pt x="4770" y="3503"/>
                    <a:pt x="4737" y="3503"/>
                  </a:cubicBezTo>
                  <a:cubicBezTo>
                    <a:pt x="4670" y="3503"/>
                    <a:pt x="4670" y="3437"/>
                    <a:pt x="4570" y="3437"/>
                  </a:cubicBezTo>
                  <a:cubicBezTo>
                    <a:pt x="4538" y="3421"/>
                    <a:pt x="4508" y="3414"/>
                    <a:pt x="4479" y="3414"/>
                  </a:cubicBezTo>
                  <a:cubicBezTo>
                    <a:pt x="4387" y="3414"/>
                    <a:pt x="4305" y="3478"/>
                    <a:pt x="4203" y="3503"/>
                  </a:cubicBezTo>
                  <a:cubicBezTo>
                    <a:pt x="4103" y="3503"/>
                    <a:pt x="4037" y="3503"/>
                    <a:pt x="4003" y="3537"/>
                  </a:cubicBezTo>
                  <a:cubicBezTo>
                    <a:pt x="3937" y="3537"/>
                    <a:pt x="3903" y="3604"/>
                    <a:pt x="3903" y="3604"/>
                  </a:cubicBezTo>
                  <a:lnTo>
                    <a:pt x="3836" y="3604"/>
                  </a:lnTo>
                  <a:cubicBezTo>
                    <a:pt x="3770" y="3604"/>
                    <a:pt x="3736" y="3670"/>
                    <a:pt x="3703" y="3704"/>
                  </a:cubicBezTo>
                  <a:cubicBezTo>
                    <a:pt x="3603" y="3770"/>
                    <a:pt x="3536" y="3804"/>
                    <a:pt x="3403" y="3837"/>
                  </a:cubicBezTo>
                  <a:cubicBezTo>
                    <a:pt x="3336" y="3870"/>
                    <a:pt x="3269" y="4004"/>
                    <a:pt x="3203" y="4037"/>
                  </a:cubicBezTo>
                  <a:cubicBezTo>
                    <a:pt x="3169" y="4104"/>
                    <a:pt x="3036" y="4037"/>
                    <a:pt x="3036" y="4137"/>
                  </a:cubicBezTo>
                  <a:cubicBezTo>
                    <a:pt x="3036" y="4204"/>
                    <a:pt x="3103" y="4204"/>
                    <a:pt x="3069" y="4271"/>
                  </a:cubicBezTo>
                  <a:cubicBezTo>
                    <a:pt x="3036" y="4371"/>
                    <a:pt x="2902" y="4437"/>
                    <a:pt x="2869" y="4538"/>
                  </a:cubicBezTo>
                  <a:cubicBezTo>
                    <a:pt x="2869" y="4604"/>
                    <a:pt x="2869" y="4638"/>
                    <a:pt x="2836" y="4638"/>
                  </a:cubicBezTo>
                  <a:cubicBezTo>
                    <a:pt x="2836" y="4671"/>
                    <a:pt x="2736" y="4704"/>
                    <a:pt x="2736" y="4771"/>
                  </a:cubicBezTo>
                  <a:cubicBezTo>
                    <a:pt x="2702" y="4804"/>
                    <a:pt x="2736" y="4838"/>
                    <a:pt x="2702" y="4871"/>
                  </a:cubicBezTo>
                  <a:cubicBezTo>
                    <a:pt x="2602" y="4938"/>
                    <a:pt x="2536" y="4938"/>
                    <a:pt x="2435" y="4971"/>
                  </a:cubicBezTo>
                  <a:cubicBezTo>
                    <a:pt x="2402" y="5005"/>
                    <a:pt x="2402" y="5038"/>
                    <a:pt x="2369" y="5105"/>
                  </a:cubicBezTo>
                  <a:cubicBezTo>
                    <a:pt x="2269" y="5171"/>
                    <a:pt x="2102" y="5205"/>
                    <a:pt x="2069" y="5338"/>
                  </a:cubicBezTo>
                  <a:cubicBezTo>
                    <a:pt x="2069" y="5438"/>
                    <a:pt x="2102" y="5505"/>
                    <a:pt x="2169" y="5538"/>
                  </a:cubicBezTo>
                  <a:cubicBezTo>
                    <a:pt x="2169" y="5605"/>
                    <a:pt x="2169" y="5638"/>
                    <a:pt x="2202" y="5672"/>
                  </a:cubicBezTo>
                  <a:cubicBezTo>
                    <a:pt x="2227" y="5747"/>
                    <a:pt x="2308" y="5784"/>
                    <a:pt x="2404" y="5784"/>
                  </a:cubicBezTo>
                  <a:cubicBezTo>
                    <a:pt x="2435" y="5784"/>
                    <a:pt x="2469" y="5780"/>
                    <a:pt x="2502" y="5772"/>
                  </a:cubicBezTo>
                  <a:cubicBezTo>
                    <a:pt x="2669" y="5705"/>
                    <a:pt x="2736" y="5505"/>
                    <a:pt x="2869" y="5505"/>
                  </a:cubicBezTo>
                  <a:cubicBezTo>
                    <a:pt x="2936" y="5505"/>
                    <a:pt x="2936" y="5605"/>
                    <a:pt x="3003" y="5638"/>
                  </a:cubicBezTo>
                  <a:cubicBezTo>
                    <a:pt x="3036" y="5672"/>
                    <a:pt x="3203" y="5705"/>
                    <a:pt x="3203" y="5838"/>
                  </a:cubicBezTo>
                  <a:cubicBezTo>
                    <a:pt x="3203" y="5939"/>
                    <a:pt x="3036" y="5972"/>
                    <a:pt x="3003" y="6005"/>
                  </a:cubicBezTo>
                  <a:cubicBezTo>
                    <a:pt x="2936" y="5939"/>
                    <a:pt x="2936" y="5805"/>
                    <a:pt x="2902" y="5772"/>
                  </a:cubicBezTo>
                  <a:cubicBezTo>
                    <a:pt x="2769" y="5838"/>
                    <a:pt x="2702" y="5838"/>
                    <a:pt x="2702" y="5972"/>
                  </a:cubicBezTo>
                  <a:cubicBezTo>
                    <a:pt x="2702" y="6105"/>
                    <a:pt x="2836" y="6172"/>
                    <a:pt x="2836" y="6305"/>
                  </a:cubicBezTo>
                  <a:cubicBezTo>
                    <a:pt x="2836" y="6439"/>
                    <a:pt x="2569" y="6439"/>
                    <a:pt x="2435" y="6472"/>
                  </a:cubicBezTo>
                  <a:cubicBezTo>
                    <a:pt x="2369" y="6506"/>
                    <a:pt x="2369" y="6606"/>
                    <a:pt x="2335" y="6706"/>
                  </a:cubicBezTo>
                  <a:cubicBezTo>
                    <a:pt x="2269" y="6806"/>
                    <a:pt x="2202" y="6873"/>
                    <a:pt x="2169" y="6939"/>
                  </a:cubicBezTo>
                  <a:cubicBezTo>
                    <a:pt x="2102" y="6973"/>
                    <a:pt x="2069" y="6973"/>
                    <a:pt x="2069" y="6973"/>
                  </a:cubicBezTo>
                  <a:cubicBezTo>
                    <a:pt x="2035" y="7006"/>
                    <a:pt x="2035" y="7106"/>
                    <a:pt x="2002" y="7139"/>
                  </a:cubicBezTo>
                  <a:cubicBezTo>
                    <a:pt x="1935" y="7173"/>
                    <a:pt x="1835" y="7273"/>
                    <a:pt x="1768" y="7306"/>
                  </a:cubicBezTo>
                  <a:cubicBezTo>
                    <a:pt x="1746" y="7306"/>
                    <a:pt x="1724" y="7291"/>
                    <a:pt x="1702" y="7291"/>
                  </a:cubicBezTo>
                  <a:cubicBezTo>
                    <a:pt x="1690" y="7291"/>
                    <a:pt x="1679" y="7295"/>
                    <a:pt x="1668" y="7306"/>
                  </a:cubicBezTo>
                  <a:cubicBezTo>
                    <a:pt x="1602" y="7340"/>
                    <a:pt x="1668" y="7440"/>
                    <a:pt x="1568" y="7473"/>
                  </a:cubicBezTo>
                  <a:cubicBezTo>
                    <a:pt x="1501" y="7540"/>
                    <a:pt x="1235" y="7440"/>
                    <a:pt x="1235" y="7606"/>
                  </a:cubicBezTo>
                  <a:cubicBezTo>
                    <a:pt x="1335" y="7673"/>
                    <a:pt x="1401" y="7640"/>
                    <a:pt x="1535" y="7673"/>
                  </a:cubicBezTo>
                  <a:cubicBezTo>
                    <a:pt x="1568" y="7706"/>
                    <a:pt x="1735" y="7807"/>
                    <a:pt x="1735" y="7873"/>
                  </a:cubicBezTo>
                  <a:cubicBezTo>
                    <a:pt x="1768" y="7940"/>
                    <a:pt x="1768" y="8140"/>
                    <a:pt x="1768" y="8173"/>
                  </a:cubicBezTo>
                  <a:cubicBezTo>
                    <a:pt x="1735" y="8307"/>
                    <a:pt x="1602" y="8307"/>
                    <a:pt x="1501" y="8340"/>
                  </a:cubicBezTo>
                  <a:cubicBezTo>
                    <a:pt x="1435" y="8340"/>
                    <a:pt x="1401" y="8374"/>
                    <a:pt x="1368" y="8374"/>
                  </a:cubicBezTo>
                  <a:cubicBezTo>
                    <a:pt x="1101" y="8440"/>
                    <a:pt x="834" y="8374"/>
                    <a:pt x="734" y="8607"/>
                  </a:cubicBezTo>
                  <a:cubicBezTo>
                    <a:pt x="768" y="8707"/>
                    <a:pt x="834" y="8807"/>
                    <a:pt x="834" y="8974"/>
                  </a:cubicBezTo>
                  <a:cubicBezTo>
                    <a:pt x="834" y="9041"/>
                    <a:pt x="734" y="9174"/>
                    <a:pt x="768" y="9274"/>
                  </a:cubicBezTo>
                  <a:cubicBezTo>
                    <a:pt x="768" y="9308"/>
                    <a:pt x="868" y="9341"/>
                    <a:pt x="868" y="9374"/>
                  </a:cubicBezTo>
                  <a:cubicBezTo>
                    <a:pt x="868" y="9441"/>
                    <a:pt x="868" y="9474"/>
                    <a:pt x="901" y="9508"/>
                  </a:cubicBezTo>
                  <a:cubicBezTo>
                    <a:pt x="910" y="9535"/>
                    <a:pt x="927" y="9545"/>
                    <a:pt x="948" y="9545"/>
                  </a:cubicBezTo>
                  <a:cubicBezTo>
                    <a:pt x="1005" y="9545"/>
                    <a:pt x="1095" y="9474"/>
                    <a:pt x="1168" y="9474"/>
                  </a:cubicBezTo>
                  <a:cubicBezTo>
                    <a:pt x="1235" y="9474"/>
                    <a:pt x="1335" y="9541"/>
                    <a:pt x="1368" y="9641"/>
                  </a:cubicBezTo>
                  <a:cubicBezTo>
                    <a:pt x="1368" y="9675"/>
                    <a:pt x="1335" y="9808"/>
                    <a:pt x="1335" y="9841"/>
                  </a:cubicBezTo>
                  <a:cubicBezTo>
                    <a:pt x="1268" y="9975"/>
                    <a:pt x="1201" y="10008"/>
                    <a:pt x="1068" y="10108"/>
                  </a:cubicBezTo>
                  <a:cubicBezTo>
                    <a:pt x="1001" y="10175"/>
                    <a:pt x="1001" y="10275"/>
                    <a:pt x="934" y="10342"/>
                  </a:cubicBezTo>
                  <a:cubicBezTo>
                    <a:pt x="901" y="10475"/>
                    <a:pt x="901" y="10508"/>
                    <a:pt x="934" y="10642"/>
                  </a:cubicBezTo>
                  <a:cubicBezTo>
                    <a:pt x="901" y="10809"/>
                    <a:pt x="834" y="10942"/>
                    <a:pt x="668" y="11009"/>
                  </a:cubicBezTo>
                  <a:cubicBezTo>
                    <a:pt x="601" y="11042"/>
                    <a:pt x="567" y="11042"/>
                    <a:pt x="534" y="11109"/>
                  </a:cubicBezTo>
                  <a:cubicBezTo>
                    <a:pt x="501" y="11142"/>
                    <a:pt x="501" y="11176"/>
                    <a:pt x="434" y="11276"/>
                  </a:cubicBezTo>
                  <a:cubicBezTo>
                    <a:pt x="401" y="11342"/>
                    <a:pt x="367" y="11376"/>
                    <a:pt x="334" y="11442"/>
                  </a:cubicBezTo>
                  <a:cubicBezTo>
                    <a:pt x="334" y="11476"/>
                    <a:pt x="334" y="11543"/>
                    <a:pt x="267" y="11576"/>
                  </a:cubicBezTo>
                  <a:cubicBezTo>
                    <a:pt x="267" y="11676"/>
                    <a:pt x="201" y="11709"/>
                    <a:pt x="167" y="11809"/>
                  </a:cubicBezTo>
                  <a:cubicBezTo>
                    <a:pt x="167" y="11843"/>
                    <a:pt x="167" y="11909"/>
                    <a:pt x="100" y="11976"/>
                  </a:cubicBezTo>
                  <a:cubicBezTo>
                    <a:pt x="67" y="12076"/>
                    <a:pt x="0" y="12176"/>
                    <a:pt x="34" y="12243"/>
                  </a:cubicBezTo>
                  <a:cubicBezTo>
                    <a:pt x="67" y="12343"/>
                    <a:pt x="167" y="12343"/>
                    <a:pt x="167" y="12376"/>
                  </a:cubicBezTo>
                  <a:lnTo>
                    <a:pt x="167" y="12510"/>
                  </a:lnTo>
                  <a:cubicBezTo>
                    <a:pt x="167" y="12577"/>
                    <a:pt x="234" y="12577"/>
                    <a:pt x="234" y="12677"/>
                  </a:cubicBezTo>
                  <a:cubicBezTo>
                    <a:pt x="267" y="12810"/>
                    <a:pt x="234" y="12843"/>
                    <a:pt x="234" y="12977"/>
                  </a:cubicBezTo>
                  <a:lnTo>
                    <a:pt x="234" y="13077"/>
                  </a:lnTo>
                  <a:cubicBezTo>
                    <a:pt x="234" y="13177"/>
                    <a:pt x="167" y="13210"/>
                    <a:pt x="167" y="13310"/>
                  </a:cubicBezTo>
                  <a:cubicBezTo>
                    <a:pt x="167" y="13344"/>
                    <a:pt x="234" y="13377"/>
                    <a:pt x="234" y="13477"/>
                  </a:cubicBezTo>
                  <a:lnTo>
                    <a:pt x="234" y="13644"/>
                  </a:lnTo>
                  <a:cubicBezTo>
                    <a:pt x="267" y="13711"/>
                    <a:pt x="434" y="13811"/>
                    <a:pt x="534" y="13844"/>
                  </a:cubicBezTo>
                  <a:cubicBezTo>
                    <a:pt x="668" y="13911"/>
                    <a:pt x="768" y="13978"/>
                    <a:pt x="868" y="14044"/>
                  </a:cubicBezTo>
                  <a:cubicBezTo>
                    <a:pt x="901" y="14144"/>
                    <a:pt x="934" y="14211"/>
                    <a:pt x="1034" y="14311"/>
                  </a:cubicBezTo>
                  <a:cubicBezTo>
                    <a:pt x="1068" y="14345"/>
                    <a:pt x="1201" y="14345"/>
                    <a:pt x="1235" y="14378"/>
                  </a:cubicBezTo>
                  <a:cubicBezTo>
                    <a:pt x="1335" y="14411"/>
                    <a:pt x="1368" y="14411"/>
                    <a:pt x="1435" y="14478"/>
                  </a:cubicBezTo>
                  <a:cubicBezTo>
                    <a:pt x="1542" y="14505"/>
                    <a:pt x="1671" y="14596"/>
                    <a:pt x="1804" y="14596"/>
                  </a:cubicBezTo>
                  <a:cubicBezTo>
                    <a:pt x="1837" y="14596"/>
                    <a:pt x="1869" y="14591"/>
                    <a:pt x="1902" y="14578"/>
                  </a:cubicBezTo>
                  <a:cubicBezTo>
                    <a:pt x="2002" y="14545"/>
                    <a:pt x="2069" y="14478"/>
                    <a:pt x="2169" y="14411"/>
                  </a:cubicBezTo>
                  <a:cubicBezTo>
                    <a:pt x="2235" y="14378"/>
                    <a:pt x="2369" y="14345"/>
                    <a:pt x="2502" y="14345"/>
                  </a:cubicBezTo>
                  <a:lnTo>
                    <a:pt x="2736" y="14345"/>
                  </a:lnTo>
                  <a:cubicBezTo>
                    <a:pt x="2836" y="14311"/>
                    <a:pt x="2902" y="14211"/>
                    <a:pt x="3003" y="14178"/>
                  </a:cubicBezTo>
                  <a:cubicBezTo>
                    <a:pt x="3169" y="14044"/>
                    <a:pt x="3369" y="13911"/>
                    <a:pt x="3603" y="13878"/>
                  </a:cubicBezTo>
                  <a:cubicBezTo>
                    <a:pt x="3836" y="13878"/>
                    <a:pt x="3836" y="14078"/>
                    <a:pt x="4003" y="14144"/>
                  </a:cubicBezTo>
                  <a:cubicBezTo>
                    <a:pt x="4170" y="14144"/>
                    <a:pt x="4237" y="14011"/>
                    <a:pt x="4370" y="14011"/>
                  </a:cubicBezTo>
                  <a:cubicBezTo>
                    <a:pt x="4437" y="14011"/>
                    <a:pt x="4570" y="14144"/>
                    <a:pt x="4604" y="14178"/>
                  </a:cubicBezTo>
                  <a:cubicBezTo>
                    <a:pt x="4670" y="14244"/>
                    <a:pt x="4604" y="14378"/>
                    <a:pt x="4604" y="14411"/>
                  </a:cubicBezTo>
                  <a:cubicBezTo>
                    <a:pt x="4604" y="14511"/>
                    <a:pt x="4670" y="14645"/>
                    <a:pt x="4604" y="14711"/>
                  </a:cubicBezTo>
                  <a:cubicBezTo>
                    <a:pt x="4604" y="14778"/>
                    <a:pt x="4570" y="14812"/>
                    <a:pt x="4570" y="14845"/>
                  </a:cubicBezTo>
                  <a:cubicBezTo>
                    <a:pt x="4570" y="14878"/>
                    <a:pt x="4670" y="14978"/>
                    <a:pt x="4737" y="15012"/>
                  </a:cubicBezTo>
                  <a:cubicBezTo>
                    <a:pt x="4837" y="15045"/>
                    <a:pt x="4904" y="15078"/>
                    <a:pt x="5004" y="15178"/>
                  </a:cubicBezTo>
                  <a:cubicBezTo>
                    <a:pt x="5171" y="15312"/>
                    <a:pt x="5237" y="15412"/>
                    <a:pt x="5371" y="15579"/>
                  </a:cubicBezTo>
                  <a:cubicBezTo>
                    <a:pt x="5404" y="15645"/>
                    <a:pt x="5504" y="15746"/>
                    <a:pt x="5504" y="15812"/>
                  </a:cubicBezTo>
                  <a:lnTo>
                    <a:pt x="5504" y="15979"/>
                  </a:lnTo>
                  <a:cubicBezTo>
                    <a:pt x="5538" y="16079"/>
                    <a:pt x="5604" y="16079"/>
                    <a:pt x="5671" y="16213"/>
                  </a:cubicBezTo>
                  <a:cubicBezTo>
                    <a:pt x="5738" y="16413"/>
                    <a:pt x="5538" y="16546"/>
                    <a:pt x="5538" y="16746"/>
                  </a:cubicBezTo>
                  <a:cubicBezTo>
                    <a:pt x="5538" y="16813"/>
                    <a:pt x="5571" y="16846"/>
                    <a:pt x="5571" y="16880"/>
                  </a:cubicBezTo>
                  <a:cubicBezTo>
                    <a:pt x="5571" y="16980"/>
                    <a:pt x="5538" y="17013"/>
                    <a:pt x="5538" y="17046"/>
                  </a:cubicBezTo>
                  <a:cubicBezTo>
                    <a:pt x="5538" y="17080"/>
                    <a:pt x="5538" y="17213"/>
                    <a:pt x="5571" y="17313"/>
                  </a:cubicBezTo>
                  <a:cubicBezTo>
                    <a:pt x="5604" y="17380"/>
                    <a:pt x="5704" y="17480"/>
                    <a:pt x="5771" y="17513"/>
                  </a:cubicBezTo>
                  <a:cubicBezTo>
                    <a:pt x="5871" y="17580"/>
                    <a:pt x="5905" y="17714"/>
                    <a:pt x="6005" y="17814"/>
                  </a:cubicBezTo>
                  <a:cubicBezTo>
                    <a:pt x="6038" y="17847"/>
                    <a:pt x="6105" y="17880"/>
                    <a:pt x="6105" y="17914"/>
                  </a:cubicBezTo>
                  <a:cubicBezTo>
                    <a:pt x="6171" y="17980"/>
                    <a:pt x="6171" y="18081"/>
                    <a:pt x="6171" y="18147"/>
                  </a:cubicBezTo>
                  <a:cubicBezTo>
                    <a:pt x="6205" y="18181"/>
                    <a:pt x="6238" y="18247"/>
                    <a:pt x="6238" y="18314"/>
                  </a:cubicBezTo>
                  <a:cubicBezTo>
                    <a:pt x="6272" y="18481"/>
                    <a:pt x="6338" y="18581"/>
                    <a:pt x="6438" y="18714"/>
                  </a:cubicBezTo>
                  <a:cubicBezTo>
                    <a:pt x="6505" y="18748"/>
                    <a:pt x="6572" y="18814"/>
                    <a:pt x="6672" y="18881"/>
                  </a:cubicBezTo>
                  <a:cubicBezTo>
                    <a:pt x="6739" y="18981"/>
                    <a:pt x="6772" y="19048"/>
                    <a:pt x="6839" y="19148"/>
                  </a:cubicBezTo>
                  <a:cubicBezTo>
                    <a:pt x="6905" y="19215"/>
                    <a:pt x="7005" y="19248"/>
                    <a:pt x="7005" y="19348"/>
                  </a:cubicBezTo>
                  <a:cubicBezTo>
                    <a:pt x="7005" y="19381"/>
                    <a:pt x="6939" y="19415"/>
                    <a:pt x="7005" y="19515"/>
                  </a:cubicBezTo>
                  <a:cubicBezTo>
                    <a:pt x="7039" y="19648"/>
                    <a:pt x="7206" y="19715"/>
                    <a:pt x="7272" y="19715"/>
                  </a:cubicBezTo>
                  <a:cubicBezTo>
                    <a:pt x="7339" y="19715"/>
                    <a:pt x="7372" y="19648"/>
                    <a:pt x="7406" y="19648"/>
                  </a:cubicBezTo>
                  <a:lnTo>
                    <a:pt x="7506" y="19648"/>
                  </a:lnTo>
                  <a:cubicBezTo>
                    <a:pt x="7539" y="19648"/>
                    <a:pt x="7572" y="19548"/>
                    <a:pt x="7606" y="19548"/>
                  </a:cubicBezTo>
                  <a:cubicBezTo>
                    <a:pt x="7706" y="19515"/>
                    <a:pt x="7839" y="19515"/>
                    <a:pt x="7939" y="19482"/>
                  </a:cubicBezTo>
                  <a:cubicBezTo>
                    <a:pt x="8106" y="19415"/>
                    <a:pt x="8273" y="19315"/>
                    <a:pt x="8406" y="19181"/>
                  </a:cubicBezTo>
                  <a:cubicBezTo>
                    <a:pt x="8540" y="19048"/>
                    <a:pt x="8607" y="18914"/>
                    <a:pt x="8707" y="18814"/>
                  </a:cubicBezTo>
                  <a:cubicBezTo>
                    <a:pt x="8740" y="18714"/>
                    <a:pt x="8773" y="18581"/>
                    <a:pt x="8840" y="18514"/>
                  </a:cubicBezTo>
                  <a:cubicBezTo>
                    <a:pt x="8873" y="18447"/>
                    <a:pt x="8940" y="18381"/>
                    <a:pt x="8940" y="18314"/>
                  </a:cubicBezTo>
                  <a:cubicBezTo>
                    <a:pt x="8940" y="18247"/>
                    <a:pt x="9007" y="18114"/>
                    <a:pt x="9007" y="18047"/>
                  </a:cubicBezTo>
                  <a:cubicBezTo>
                    <a:pt x="9007" y="18014"/>
                    <a:pt x="8940" y="17980"/>
                    <a:pt x="8940" y="17914"/>
                  </a:cubicBezTo>
                  <a:cubicBezTo>
                    <a:pt x="8940" y="17747"/>
                    <a:pt x="9240" y="17714"/>
                    <a:pt x="9274" y="17547"/>
                  </a:cubicBezTo>
                  <a:cubicBezTo>
                    <a:pt x="9340" y="17413"/>
                    <a:pt x="9240" y="17213"/>
                    <a:pt x="9174" y="17147"/>
                  </a:cubicBezTo>
                  <a:cubicBezTo>
                    <a:pt x="9107" y="17080"/>
                    <a:pt x="9074" y="17013"/>
                    <a:pt x="9074" y="16980"/>
                  </a:cubicBezTo>
                  <a:cubicBezTo>
                    <a:pt x="9074" y="16880"/>
                    <a:pt x="9207" y="16780"/>
                    <a:pt x="9240" y="16680"/>
                  </a:cubicBezTo>
                  <a:cubicBezTo>
                    <a:pt x="9274" y="16613"/>
                    <a:pt x="9340" y="16513"/>
                    <a:pt x="9374" y="16479"/>
                  </a:cubicBezTo>
                  <a:cubicBezTo>
                    <a:pt x="9440" y="16379"/>
                    <a:pt x="9574" y="16346"/>
                    <a:pt x="9607" y="16279"/>
                  </a:cubicBezTo>
                  <a:cubicBezTo>
                    <a:pt x="9674" y="16213"/>
                    <a:pt x="9774" y="16046"/>
                    <a:pt x="9774" y="15979"/>
                  </a:cubicBezTo>
                  <a:cubicBezTo>
                    <a:pt x="9774" y="15879"/>
                    <a:pt x="9741" y="15812"/>
                    <a:pt x="9741" y="15712"/>
                  </a:cubicBezTo>
                  <a:cubicBezTo>
                    <a:pt x="9707" y="15612"/>
                    <a:pt x="9707" y="15445"/>
                    <a:pt x="9607" y="15245"/>
                  </a:cubicBezTo>
                  <a:cubicBezTo>
                    <a:pt x="9541" y="15212"/>
                    <a:pt x="9440" y="15112"/>
                    <a:pt x="9374" y="14978"/>
                  </a:cubicBezTo>
                  <a:cubicBezTo>
                    <a:pt x="9374" y="14878"/>
                    <a:pt x="9374" y="14812"/>
                    <a:pt x="9340" y="14711"/>
                  </a:cubicBezTo>
                  <a:cubicBezTo>
                    <a:pt x="9274" y="14678"/>
                    <a:pt x="9240" y="14645"/>
                    <a:pt x="9240" y="14578"/>
                  </a:cubicBezTo>
                  <a:cubicBezTo>
                    <a:pt x="9207" y="14478"/>
                    <a:pt x="9274" y="14378"/>
                    <a:pt x="9274" y="14244"/>
                  </a:cubicBezTo>
                  <a:cubicBezTo>
                    <a:pt x="9340" y="14178"/>
                    <a:pt x="9340" y="14078"/>
                    <a:pt x="9340" y="14011"/>
                  </a:cubicBezTo>
                  <a:cubicBezTo>
                    <a:pt x="9374" y="13911"/>
                    <a:pt x="9440" y="13878"/>
                    <a:pt x="9507" y="13811"/>
                  </a:cubicBezTo>
                  <a:cubicBezTo>
                    <a:pt x="9541" y="13744"/>
                    <a:pt x="9541" y="13677"/>
                    <a:pt x="9541" y="13644"/>
                  </a:cubicBezTo>
                  <a:cubicBezTo>
                    <a:pt x="9607" y="13477"/>
                    <a:pt x="9707" y="13310"/>
                    <a:pt x="9841" y="13177"/>
                  </a:cubicBezTo>
                  <a:cubicBezTo>
                    <a:pt x="9874" y="13077"/>
                    <a:pt x="9941" y="13044"/>
                    <a:pt x="10008" y="13010"/>
                  </a:cubicBezTo>
                  <a:cubicBezTo>
                    <a:pt x="10041" y="12910"/>
                    <a:pt x="10074" y="12877"/>
                    <a:pt x="10108" y="12810"/>
                  </a:cubicBezTo>
                  <a:cubicBezTo>
                    <a:pt x="10208" y="12677"/>
                    <a:pt x="10274" y="12510"/>
                    <a:pt x="10341" y="12343"/>
                  </a:cubicBezTo>
                  <a:lnTo>
                    <a:pt x="10341" y="12210"/>
                  </a:lnTo>
                  <a:cubicBezTo>
                    <a:pt x="10374" y="12076"/>
                    <a:pt x="10441" y="11909"/>
                    <a:pt x="10441" y="11743"/>
                  </a:cubicBezTo>
                  <a:lnTo>
                    <a:pt x="10441" y="11676"/>
                  </a:lnTo>
                  <a:cubicBezTo>
                    <a:pt x="10441" y="11576"/>
                    <a:pt x="10508" y="11476"/>
                    <a:pt x="10374" y="11376"/>
                  </a:cubicBezTo>
                  <a:cubicBezTo>
                    <a:pt x="10274" y="11376"/>
                    <a:pt x="10241" y="11476"/>
                    <a:pt x="10108" y="11509"/>
                  </a:cubicBezTo>
                  <a:cubicBezTo>
                    <a:pt x="10008" y="11543"/>
                    <a:pt x="9907" y="11543"/>
                    <a:pt x="9841" y="11576"/>
                  </a:cubicBezTo>
                  <a:cubicBezTo>
                    <a:pt x="9774" y="11643"/>
                    <a:pt x="9741" y="11676"/>
                    <a:pt x="9707" y="11676"/>
                  </a:cubicBezTo>
                  <a:cubicBezTo>
                    <a:pt x="9674" y="11676"/>
                    <a:pt x="9607" y="11676"/>
                    <a:pt x="9607" y="11709"/>
                  </a:cubicBezTo>
                  <a:cubicBezTo>
                    <a:pt x="9541" y="11743"/>
                    <a:pt x="9507" y="11809"/>
                    <a:pt x="9440" y="11809"/>
                  </a:cubicBezTo>
                  <a:cubicBezTo>
                    <a:pt x="9340" y="11809"/>
                    <a:pt x="9240" y="11709"/>
                    <a:pt x="9174" y="11643"/>
                  </a:cubicBezTo>
                  <a:cubicBezTo>
                    <a:pt x="9174" y="11576"/>
                    <a:pt x="9207" y="11543"/>
                    <a:pt x="9174" y="11509"/>
                  </a:cubicBezTo>
                  <a:cubicBezTo>
                    <a:pt x="9174" y="11476"/>
                    <a:pt x="9074" y="11476"/>
                    <a:pt x="9040" y="11409"/>
                  </a:cubicBezTo>
                  <a:cubicBezTo>
                    <a:pt x="8940" y="11376"/>
                    <a:pt x="8873" y="11309"/>
                    <a:pt x="8740" y="11242"/>
                  </a:cubicBezTo>
                  <a:cubicBezTo>
                    <a:pt x="8607" y="11209"/>
                    <a:pt x="8506" y="11176"/>
                    <a:pt x="8406" y="11076"/>
                  </a:cubicBezTo>
                  <a:lnTo>
                    <a:pt x="8273" y="10842"/>
                  </a:lnTo>
                  <a:cubicBezTo>
                    <a:pt x="8206" y="10742"/>
                    <a:pt x="8039" y="10709"/>
                    <a:pt x="8006" y="10642"/>
                  </a:cubicBezTo>
                  <a:cubicBezTo>
                    <a:pt x="7939" y="10542"/>
                    <a:pt x="7939" y="10475"/>
                    <a:pt x="7906" y="10375"/>
                  </a:cubicBezTo>
                  <a:cubicBezTo>
                    <a:pt x="7839" y="10242"/>
                    <a:pt x="7673" y="10208"/>
                    <a:pt x="7572" y="10142"/>
                  </a:cubicBezTo>
                  <a:cubicBezTo>
                    <a:pt x="7539" y="10075"/>
                    <a:pt x="7539" y="10041"/>
                    <a:pt x="7539" y="10008"/>
                  </a:cubicBezTo>
                  <a:cubicBezTo>
                    <a:pt x="7506" y="9908"/>
                    <a:pt x="7372" y="9841"/>
                    <a:pt x="7339" y="9741"/>
                  </a:cubicBezTo>
                  <a:cubicBezTo>
                    <a:pt x="7239" y="9675"/>
                    <a:pt x="7172" y="9574"/>
                    <a:pt x="7105" y="9508"/>
                  </a:cubicBezTo>
                  <a:cubicBezTo>
                    <a:pt x="7172" y="9474"/>
                    <a:pt x="7206" y="9408"/>
                    <a:pt x="7272" y="9408"/>
                  </a:cubicBezTo>
                  <a:cubicBezTo>
                    <a:pt x="7439" y="9508"/>
                    <a:pt x="7572" y="9641"/>
                    <a:pt x="7706" y="9741"/>
                  </a:cubicBezTo>
                  <a:cubicBezTo>
                    <a:pt x="7739" y="9808"/>
                    <a:pt x="7739" y="9841"/>
                    <a:pt x="7773" y="9875"/>
                  </a:cubicBezTo>
                  <a:cubicBezTo>
                    <a:pt x="7839" y="9908"/>
                    <a:pt x="7906" y="9908"/>
                    <a:pt x="7939" y="9975"/>
                  </a:cubicBezTo>
                  <a:cubicBezTo>
                    <a:pt x="8006" y="10008"/>
                    <a:pt x="8073" y="10041"/>
                    <a:pt x="8073" y="10142"/>
                  </a:cubicBezTo>
                  <a:cubicBezTo>
                    <a:pt x="8073" y="10175"/>
                    <a:pt x="8073" y="10208"/>
                    <a:pt x="8106" y="10242"/>
                  </a:cubicBezTo>
                  <a:cubicBezTo>
                    <a:pt x="8206" y="10408"/>
                    <a:pt x="8406" y="10475"/>
                    <a:pt x="8540" y="10575"/>
                  </a:cubicBezTo>
                  <a:cubicBezTo>
                    <a:pt x="8573" y="10642"/>
                    <a:pt x="8607" y="10675"/>
                    <a:pt x="8607" y="10709"/>
                  </a:cubicBezTo>
                  <a:cubicBezTo>
                    <a:pt x="8707" y="10809"/>
                    <a:pt x="8773" y="10809"/>
                    <a:pt x="8840" y="10875"/>
                  </a:cubicBezTo>
                  <a:cubicBezTo>
                    <a:pt x="8840" y="10909"/>
                    <a:pt x="8740" y="10909"/>
                    <a:pt x="8773" y="10975"/>
                  </a:cubicBezTo>
                  <a:cubicBezTo>
                    <a:pt x="8840" y="11009"/>
                    <a:pt x="8907" y="11042"/>
                    <a:pt x="8940" y="11076"/>
                  </a:cubicBezTo>
                  <a:cubicBezTo>
                    <a:pt x="9040" y="11209"/>
                    <a:pt x="9107" y="11376"/>
                    <a:pt x="9207" y="11509"/>
                  </a:cubicBezTo>
                  <a:cubicBezTo>
                    <a:pt x="9219" y="11512"/>
                    <a:pt x="9231" y="11514"/>
                    <a:pt x="9242" y="11514"/>
                  </a:cubicBezTo>
                  <a:cubicBezTo>
                    <a:pt x="9358" y="11514"/>
                    <a:pt x="9449" y="11373"/>
                    <a:pt x="9541" y="11342"/>
                  </a:cubicBezTo>
                  <a:cubicBezTo>
                    <a:pt x="9574" y="11342"/>
                    <a:pt x="9607" y="11309"/>
                    <a:pt x="9674" y="11309"/>
                  </a:cubicBezTo>
                  <a:cubicBezTo>
                    <a:pt x="9707" y="11242"/>
                    <a:pt x="9741" y="11209"/>
                    <a:pt x="9774" y="11209"/>
                  </a:cubicBezTo>
                  <a:cubicBezTo>
                    <a:pt x="9841" y="11209"/>
                    <a:pt x="9841" y="11209"/>
                    <a:pt x="9874" y="11176"/>
                  </a:cubicBezTo>
                  <a:cubicBezTo>
                    <a:pt x="9907" y="11142"/>
                    <a:pt x="9941" y="11042"/>
                    <a:pt x="10041" y="11009"/>
                  </a:cubicBezTo>
                  <a:cubicBezTo>
                    <a:pt x="10108" y="10909"/>
                    <a:pt x="10241" y="10875"/>
                    <a:pt x="10341" y="10842"/>
                  </a:cubicBezTo>
                  <a:cubicBezTo>
                    <a:pt x="10374" y="10742"/>
                    <a:pt x="10374" y="10675"/>
                    <a:pt x="10408" y="10642"/>
                  </a:cubicBezTo>
                  <a:cubicBezTo>
                    <a:pt x="10508" y="10542"/>
                    <a:pt x="10575" y="10542"/>
                    <a:pt x="10708" y="10475"/>
                  </a:cubicBezTo>
                  <a:cubicBezTo>
                    <a:pt x="10741" y="10408"/>
                    <a:pt x="10775" y="10375"/>
                    <a:pt x="10841" y="10308"/>
                  </a:cubicBezTo>
                  <a:lnTo>
                    <a:pt x="10942" y="10175"/>
                  </a:lnTo>
                  <a:cubicBezTo>
                    <a:pt x="11008" y="10142"/>
                    <a:pt x="11042" y="10041"/>
                    <a:pt x="11075" y="10008"/>
                  </a:cubicBezTo>
                  <a:lnTo>
                    <a:pt x="11075" y="9875"/>
                  </a:lnTo>
                  <a:cubicBezTo>
                    <a:pt x="11075" y="9841"/>
                    <a:pt x="11108" y="9808"/>
                    <a:pt x="11175" y="9741"/>
                  </a:cubicBezTo>
                  <a:cubicBezTo>
                    <a:pt x="11208" y="9708"/>
                    <a:pt x="11242" y="9508"/>
                    <a:pt x="11242" y="9474"/>
                  </a:cubicBezTo>
                  <a:cubicBezTo>
                    <a:pt x="11242" y="9408"/>
                    <a:pt x="11042" y="9308"/>
                    <a:pt x="11008" y="9308"/>
                  </a:cubicBezTo>
                  <a:lnTo>
                    <a:pt x="10841" y="9308"/>
                  </a:lnTo>
                  <a:cubicBezTo>
                    <a:pt x="10741" y="9308"/>
                    <a:pt x="10708" y="9241"/>
                    <a:pt x="10675" y="9174"/>
                  </a:cubicBezTo>
                  <a:cubicBezTo>
                    <a:pt x="10608" y="9141"/>
                    <a:pt x="10608" y="9041"/>
                    <a:pt x="10541" y="9007"/>
                  </a:cubicBezTo>
                  <a:cubicBezTo>
                    <a:pt x="10408" y="9174"/>
                    <a:pt x="10374" y="9374"/>
                    <a:pt x="10008" y="9408"/>
                  </a:cubicBezTo>
                  <a:cubicBezTo>
                    <a:pt x="9907" y="9408"/>
                    <a:pt x="9907" y="9274"/>
                    <a:pt x="9874" y="9174"/>
                  </a:cubicBezTo>
                  <a:cubicBezTo>
                    <a:pt x="9867" y="9167"/>
                    <a:pt x="9858" y="9165"/>
                    <a:pt x="9847" y="9165"/>
                  </a:cubicBezTo>
                  <a:cubicBezTo>
                    <a:pt x="9805" y="9165"/>
                    <a:pt x="9741" y="9208"/>
                    <a:pt x="9741" y="9208"/>
                  </a:cubicBezTo>
                  <a:cubicBezTo>
                    <a:pt x="9674" y="9041"/>
                    <a:pt x="9440" y="9041"/>
                    <a:pt x="9340" y="8941"/>
                  </a:cubicBezTo>
                  <a:cubicBezTo>
                    <a:pt x="9274" y="8874"/>
                    <a:pt x="9207" y="8807"/>
                    <a:pt x="9207" y="8774"/>
                  </a:cubicBezTo>
                  <a:cubicBezTo>
                    <a:pt x="9207" y="8674"/>
                    <a:pt x="9274" y="8640"/>
                    <a:pt x="9374" y="8607"/>
                  </a:cubicBezTo>
                  <a:cubicBezTo>
                    <a:pt x="9396" y="8600"/>
                    <a:pt x="9417" y="8596"/>
                    <a:pt x="9436" y="8596"/>
                  </a:cubicBezTo>
                  <a:cubicBezTo>
                    <a:pt x="9596" y="8596"/>
                    <a:pt x="9685" y="8811"/>
                    <a:pt x="9774" y="8841"/>
                  </a:cubicBezTo>
                  <a:cubicBezTo>
                    <a:pt x="9841" y="8874"/>
                    <a:pt x="9907" y="8874"/>
                    <a:pt x="10008" y="8941"/>
                  </a:cubicBezTo>
                  <a:cubicBezTo>
                    <a:pt x="10065" y="8960"/>
                    <a:pt x="10134" y="8979"/>
                    <a:pt x="10214" y="8979"/>
                  </a:cubicBezTo>
                  <a:cubicBezTo>
                    <a:pt x="10273" y="8979"/>
                    <a:pt x="10337" y="8969"/>
                    <a:pt x="10408" y="8941"/>
                  </a:cubicBezTo>
                  <a:cubicBezTo>
                    <a:pt x="10508" y="8874"/>
                    <a:pt x="10508" y="8841"/>
                    <a:pt x="10575" y="8841"/>
                  </a:cubicBezTo>
                  <a:cubicBezTo>
                    <a:pt x="10675" y="8841"/>
                    <a:pt x="10708" y="8974"/>
                    <a:pt x="10741" y="8974"/>
                  </a:cubicBezTo>
                  <a:cubicBezTo>
                    <a:pt x="10841" y="9007"/>
                    <a:pt x="10942" y="9007"/>
                    <a:pt x="11075" y="9007"/>
                  </a:cubicBezTo>
                  <a:cubicBezTo>
                    <a:pt x="11175" y="9007"/>
                    <a:pt x="11275" y="9007"/>
                    <a:pt x="11375" y="8974"/>
                  </a:cubicBezTo>
                  <a:cubicBezTo>
                    <a:pt x="11509" y="8974"/>
                    <a:pt x="11609" y="8874"/>
                    <a:pt x="11709" y="8874"/>
                  </a:cubicBezTo>
                  <a:cubicBezTo>
                    <a:pt x="11775" y="8841"/>
                    <a:pt x="11909" y="8841"/>
                    <a:pt x="12009" y="8841"/>
                  </a:cubicBezTo>
                  <a:cubicBezTo>
                    <a:pt x="12042" y="8841"/>
                    <a:pt x="12076" y="8807"/>
                    <a:pt x="12076" y="8807"/>
                  </a:cubicBezTo>
                  <a:cubicBezTo>
                    <a:pt x="12209" y="8807"/>
                    <a:pt x="12276" y="8941"/>
                    <a:pt x="12376" y="8974"/>
                  </a:cubicBezTo>
                  <a:cubicBezTo>
                    <a:pt x="12509" y="9041"/>
                    <a:pt x="12676" y="9041"/>
                    <a:pt x="12743" y="9141"/>
                  </a:cubicBezTo>
                  <a:cubicBezTo>
                    <a:pt x="12709" y="9308"/>
                    <a:pt x="13010" y="9374"/>
                    <a:pt x="13076" y="9374"/>
                  </a:cubicBezTo>
                  <a:cubicBezTo>
                    <a:pt x="13176" y="9374"/>
                    <a:pt x="13210" y="9274"/>
                    <a:pt x="13243" y="9208"/>
                  </a:cubicBezTo>
                  <a:cubicBezTo>
                    <a:pt x="13343" y="9274"/>
                    <a:pt x="13343" y="9308"/>
                    <a:pt x="13377" y="9441"/>
                  </a:cubicBezTo>
                  <a:lnTo>
                    <a:pt x="13510" y="9675"/>
                  </a:lnTo>
                  <a:lnTo>
                    <a:pt x="13610" y="9941"/>
                  </a:lnTo>
                  <a:cubicBezTo>
                    <a:pt x="13677" y="10008"/>
                    <a:pt x="13777" y="10108"/>
                    <a:pt x="13844" y="10175"/>
                  </a:cubicBezTo>
                  <a:cubicBezTo>
                    <a:pt x="13910" y="10275"/>
                    <a:pt x="13944" y="10375"/>
                    <a:pt x="14010" y="10475"/>
                  </a:cubicBezTo>
                  <a:cubicBezTo>
                    <a:pt x="14044" y="10542"/>
                    <a:pt x="14110" y="10609"/>
                    <a:pt x="14211" y="10642"/>
                  </a:cubicBezTo>
                  <a:cubicBezTo>
                    <a:pt x="14332" y="10763"/>
                    <a:pt x="14426" y="11051"/>
                    <a:pt x="14568" y="11051"/>
                  </a:cubicBezTo>
                  <a:cubicBezTo>
                    <a:pt x="14582" y="11051"/>
                    <a:pt x="14596" y="11048"/>
                    <a:pt x="14611" y="11042"/>
                  </a:cubicBezTo>
                  <a:cubicBezTo>
                    <a:pt x="14678" y="11042"/>
                    <a:pt x="14678" y="11009"/>
                    <a:pt x="14711" y="10942"/>
                  </a:cubicBezTo>
                  <a:cubicBezTo>
                    <a:pt x="14711" y="10875"/>
                    <a:pt x="14744" y="10842"/>
                    <a:pt x="14778" y="10809"/>
                  </a:cubicBezTo>
                  <a:cubicBezTo>
                    <a:pt x="14778" y="10775"/>
                    <a:pt x="14778" y="10709"/>
                    <a:pt x="14844" y="10675"/>
                  </a:cubicBezTo>
                  <a:cubicBezTo>
                    <a:pt x="14844" y="10642"/>
                    <a:pt x="14878" y="10609"/>
                    <a:pt x="14878" y="10609"/>
                  </a:cubicBezTo>
                  <a:cubicBezTo>
                    <a:pt x="14878" y="10542"/>
                    <a:pt x="14844" y="10475"/>
                    <a:pt x="14844" y="10442"/>
                  </a:cubicBezTo>
                  <a:cubicBezTo>
                    <a:pt x="14844" y="10342"/>
                    <a:pt x="14878" y="10308"/>
                    <a:pt x="14844" y="10208"/>
                  </a:cubicBezTo>
                  <a:cubicBezTo>
                    <a:pt x="14844" y="10108"/>
                    <a:pt x="14711" y="10008"/>
                    <a:pt x="14711" y="9841"/>
                  </a:cubicBezTo>
                  <a:cubicBezTo>
                    <a:pt x="14744" y="9708"/>
                    <a:pt x="14878" y="9675"/>
                    <a:pt x="14944" y="9541"/>
                  </a:cubicBezTo>
                  <a:cubicBezTo>
                    <a:pt x="15011" y="9508"/>
                    <a:pt x="15011" y="9474"/>
                    <a:pt x="15011" y="9441"/>
                  </a:cubicBezTo>
                  <a:lnTo>
                    <a:pt x="15111" y="9308"/>
                  </a:lnTo>
                  <a:cubicBezTo>
                    <a:pt x="15211" y="9174"/>
                    <a:pt x="15211" y="9107"/>
                    <a:pt x="15278" y="9007"/>
                  </a:cubicBezTo>
                  <a:cubicBezTo>
                    <a:pt x="15345" y="8974"/>
                    <a:pt x="15445" y="8941"/>
                    <a:pt x="15445" y="8841"/>
                  </a:cubicBezTo>
                  <a:cubicBezTo>
                    <a:pt x="15378" y="8640"/>
                    <a:pt x="15545" y="8674"/>
                    <a:pt x="15712" y="8607"/>
                  </a:cubicBezTo>
                  <a:cubicBezTo>
                    <a:pt x="15745" y="8607"/>
                    <a:pt x="15878" y="8507"/>
                    <a:pt x="15912" y="8507"/>
                  </a:cubicBezTo>
                  <a:cubicBezTo>
                    <a:pt x="15945" y="8474"/>
                    <a:pt x="16012" y="8374"/>
                    <a:pt x="16045" y="8374"/>
                  </a:cubicBezTo>
                  <a:cubicBezTo>
                    <a:pt x="16079" y="8374"/>
                    <a:pt x="16112" y="8474"/>
                    <a:pt x="16179" y="8507"/>
                  </a:cubicBezTo>
                  <a:cubicBezTo>
                    <a:pt x="16212" y="8540"/>
                    <a:pt x="16245" y="8607"/>
                    <a:pt x="16345" y="8640"/>
                  </a:cubicBezTo>
                  <a:cubicBezTo>
                    <a:pt x="16379" y="8674"/>
                    <a:pt x="16445" y="8674"/>
                    <a:pt x="16512" y="8707"/>
                  </a:cubicBezTo>
                  <a:cubicBezTo>
                    <a:pt x="16546" y="8707"/>
                    <a:pt x="16546" y="8774"/>
                    <a:pt x="16579" y="8807"/>
                  </a:cubicBezTo>
                  <a:cubicBezTo>
                    <a:pt x="16679" y="8874"/>
                    <a:pt x="16746" y="8874"/>
                    <a:pt x="16779" y="9007"/>
                  </a:cubicBezTo>
                  <a:lnTo>
                    <a:pt x="16779" y="9174"/>
                  </a:lnTo>
                  <a:cubicBezTo>
                    <a:pt x="16846" y="9208"/>
                    <a:pt x="16912" y="9274"/>
                    <a:pt x="16946" y="9274"/>
                  </a:cubicBezTo>
                  <a:cubicBezTo>
                    <a:pt x="17079" y="9208"/>
                    <a:pt x="17113" y="9041"/>
                    <a:pt x="17213" y="9041"/>
                  </a:cubicBezTo>
                  <a:cubicBezTo>
                    <a:pt x="17379" y="9208"/>
                    <a:pt x="17446" y="9374"/>
                    <a:pt x="17546" y="9474"/>
                  </a:cubicBezTo>
                  <a:cubicBezTo>
                    <a:pt x="17580" y="9508"/>
                    <a:pt x="17646" y="9541"/>
                    <a:pt x="17646" y="9608"/>
                  </a:cubicBezTo>
                  <a:lnTo>
                    <a:pt x="17746" y="9708"/>
                  </a:lnTo>
                  <a:cubicBezTo>
                    <a:pt x="17813" y="9775"/>
                    <a:pt x="17813" y="9841"/>
                    <a:pt x="17813" y="9941"/>
                  </a:cubicBezTo>
                  <a:cubicBezTo>
                    <a:pt x="17813" y="9975"/>
                    <a:pt x="17846" y="9975"/>
                    <a:pt x="17846" y="10008"/>
                  </a:cubicBezTo>
                  <a:cubicBezTo>
                    <a:pt x="17880" y="10142"/>
                    <a:pt x="17846" y="10308"/>
                    <a:pt x="17880" y="10375"/>
                  </a:cubicBezTo>
                  <a:cubicBezTo>
                    <a:pt x="17913" y="10475"/>
                    <a:pt x="18013" y="10475"/>
                    <a:pt x="18080" y="10508"/>
                  </a:cubicBezTo>
                  <a:cubicBezTo>
                    <a:pt x="18180" y="10542"/>
                    <a:pt x="18280" y="10675"/>
                    <a:pt x="18347" y="10709"/>
                  </a:cubicBezTo>
                  <a:cubicBezTo>
                    <a:pt x="18380" y="10809"/>
                    <a:pt x="18380" y="10875"/>
                    <a:pt x="18480" y="10975"/>
                  </a:cubicBezTo>
                  <a:cubicBezTo>
                    <a:pt x="18480" y="11009"/>
                    <a:pt x="18514" y="11009"/>
                    <a:pt x="18547" y="11042"/>
                  </a:cubicBezTo>
                  <a:cubicBezTo>
                    <a:pt x="18614" y="11142"/>
                    <a:pt x="18714" y="11209"/>
                    <a:pt x="18847" y="11276"/>
                  </a:cubicBezTo>
                  <a:cubicBezTo>
                    <a:pt x="18894" y="11299"/>
                    <a:pt x="18958" y="11323"/>
                    <a:pt x="19015" y="11323"/>
                  </a:cubicBezTo>
                  <a:cubicBezTo>
                    <a:pt x="19039" y="11323"/>
                    <a:pt x="19061" y="11319"/>
                    <a:pt x="19081" y="11309"/>
                  </a:cubicBezTo>
                  <a:cubicBezTo>
                    <a:pt x="19114" y="11176"/>
                    <a:pt x="19014" y="11142"/>
                    <a:pt x="18914" y="11009"/>
                  </a:cubicBezTo>
                  <a:cubicBezTo>
                    <a:pt x="18881" y="10942"/>
                    <a:pt x="18881" y="10809"/>
                    <a:pt x="18847" y="10709"/>
                  </a:cubicBezTo>
                  <a:cubicBezTo>
                    <a:pt x="18780" y="10642"/>
                    <a:pt x="18580" y="10542"/>
                    <a:pt x="18514" y="10508"/>
                  </a:cubicBezTo>
                  <a:cubicBezTo>
                    <a:pt x="18480" y="10492"/>
                    <a:pt x="18447" y="10492"/>
                    <a:pt x="18418" y="10492"/>
                  </a:cubicBezTo>
                  <a:cubicBezTo>
                    <a:pt x="18389" y="10492"/>
                    <a:pt x="18363" y="10492"/>
                    <a:pt x="18347" y="10475"/>
                  </a:cubicBezTo>
                  <a:cubicBezTo>
                    <a:pt x="18247" y="10442"/>
                    <a:pt x="18247" y="10308"/>
                    <a:pt x="18180" y="10208"/>
                  </a:cubicBezTo>
                  <a:cubicBezTo>
                    <a:pt x="18113" y="10175"/>
                    <a:pt x="18047" y="10142"/>
                    <a:pt x="18013" y="10108"/>
                  </a:cubicBezTo>
                  <a:cubicBezTo>
                    <a:pt x="17947" y="9975"/>
                    <a:pt x="18013" y="9841"/>
                    <a:pt x="18013" y="9708"/>
                  </a:cubicBezTo>
                  <a:cubicBezTo>
                    <a:pt x="18013" y="9608"/>
                    <a:pt x="17947" y="9541"/>
                    <a:pt x="18047" y="9508"/>
                  </a:cubicBezTo>
                  <a:cubicBezTo>
                    <a:pt x="18080" y="9508"/>
                    <a:pt x="18113" y="9608"/>
                    <a:pt x="18213" y="9608"/>
                  </a:cubicBezTo>
                  <a:cubicBezTo>
                    <a:pt x="18247" y="9624"/>
                    <a:pt x="18288" y="9624"/>
                    <a:pt x="18330" y="9624"/>
                  </a:cubicBezTo>
                  <a:cubicBezTo>
                    <a:pt x="18372" y="9624"/>
                    <a:pt x="18414" y="9624"/>
                    <a:pt x="18447" y="9641"/>
                  </a:cubicBezTo>
                  <a:cubicBezTo>
                    <a:pt x="18514" y="9675"/>
                    <a:pt x="18547" y="9775"/>
                    <a:pt x="18614" y="9775"/>
                  </a:cubicBezTo>
                  <a:cubicBezTo>
                    <a:pt x="18714" y="9808"/>
                    <a:pt x="18847" y="9808"/>
                    <a:pt x="18881" y="9841"/>
                  </a:cubicBezTo>
                  <a:cubicBezTo>
                    <a:pt x="18914" y="9875"/>
                    <a:pt x="18881" y="9975"/>
                    <a:pt x="18947" y="10008"/>
                  </a:cubicBezTo>
                  <a:cubicBezTo>
                    <a:pt x="19114" y="9975"/>
                    <a:pt x="19114" y="9808"/>
                    <a:pt x="19214" y="9708"/>
                  </a:cubicBezTo>
                  <a:cubicBezTo>
                    <a:pt x="19281" y="9641"/>
                    <a:pt x="19448" y="9541"/>
                    <a:pt x="19514" y="9441"/>
                  </a:cubicBezTo>
                  <a:cubicBezTo>
                    <a:pt x="19414" y="8941"/>
                    <a:pt x="19181" y="8841"/>
                    <a:pt x="18881" y="8674"/>
                  </a:cubicBezTo>
                  <a:cubicBezTo>
                    <a:pt x="18780" y="8640"/>
                    <a:pt x="18580" y="8507"/>
                    <a:pt x="18547" y="8374"/>
                  </a:cubicBezTo>
                  <a:cubicBezTo>
                    <a:pt x="18514" y="8274"/>
                    <a:pt x="18714" y="7973"/>
                    <a:pt x="18847" y="7973"/>
                  </a:cubicBezTo>
                  <a:cubicBezTo>
                    <a:pt x="18864" y="7968"/>
                    <a:pt x="18882" y="7965"/>
                    <a:pt x="18901" y="7965"/>
                  </a:cubicBezTo>
                  <a:cubicBezTo>
                    <a:pt x="18989" y="7965"/>
                    <a:pt x="19081" y="8030"/>
                    <a:pt x="19081" y="8140"/>
                  </a:cubicBezTo>
                  <a:cubicBezTo>
                    <a:pt x="19081" y="8173"/>
                    <a:pt x="18947" y="8274"/>
                    <a:pt x="19014" y="8374"/>
                  </a:cubicBezTo>
                  <a:cubicBezTo>
                    <a:pt x="19047" y="8474"/>
                    <a:pt x="19114" y="8474"/>
                    <a:pt x="19181" y="8474"/>
                  </a:cubicBezTo>
                  <a:cubicBezTo>
                    <a:pt x="19247" y="8440"/>
                    <a:pt x="19281" y="8307"/>
                    <a:pt x="19247" y="8207"/>
                  </a:cubicBezTo>
                  <a:cubicBezTo>
                    <a:pt x="19214" y="8140"/>
                    <a:pt x="19114" y="8140"/>
                    <a:pt x="19114" y="8040"/>
                  </a:cubicBezTo>
                  <a:cubicBezTo>
                    <a:pt x="19081" y="7940"/>
                    <a:pt x="19281" y="7873"/>
                    <a:pt x="19414" y="7840"/>
                  </a:cubicBezTo>
                  <a:lnTo>
                    <a:pt x="19548" y="7706"/>
                  </a:lnTo>
                  <a:cubicBezTo>
                    <a:pt x="19714" y="7640"/>
                    <a:pt x="19915" y="7506"/>
                    <a:pt x="20048" y="7373"/>
                  </a:cubicBezTo>
                  <a:cubicBezTo>
                    <a:pt x="20181" y="7206"/>
                    <a:pt x="20215" y="7006"/>
                    <a:pt x="20215" y="6706"/>
                  </a:cubicBezTo>
                  <a:cubicBezTo>
                    <a:pt x="20348" y="6639"/>
                    <a:pt x="20215" y="6506"/>
                    <a:pt x="20215" y="6372"/>
                  </a:cubicBezTo>
                  <a:cubicBezTo>
                    <a:pt x="20181" y="6339"/>
                    <a:pt x="20081" y="6339"/>
                    <a:pt x="20048" y="6305"/>
                  </a:cubicBezTo>
                  <a:lnTo>
                    <a:pt x="20048" y="6205"/>
                  </a:lnTo>
                  <a:cubicBezTo>
                    <a:pt x="20015" y="6172"/>
                    <a:pt x="20015" y="6139"/>
                    <a:pt x="19915" y="6072"/>
                  </a:cubicBezTo>
                  <a:cubicBezTo>
                    <a:pt x="19881" y="6072"/>
                    <a:pt x="19848" y="6039"/>
                    <a:pt x="19781" y="6039"/>
                  </a:cubicBezTo>
                  <a:cubicBezTo>
                    <a:pt x="19714" y="5972"/>
                    <a:pt x="19581" y="5872"/>
                    <a:pt x="19514" y="5838"/>
                  </a:cubicBezTo>
                  <a:cubicBezTo>
                    <a:pt x="19414" y="5805"/>
                    <a:pt x="19348" y="5805"/>
                    <a:pt x="19281" y="5705"/>
                  </a:cubicBezTo>
                  <a:cubicBezTo>
                    <a:pt x="19247" y="5572"/>
                    <a:pt x="19448" y="5472"/>
                    <a:pt x="19514" y="5338"/>
                  </a:cubicBezTo>
                  <a:cubicBezTo>
                    <a:pt x="19464" y="5321"/>
                    <a:pt x="19423" y="5313"/>
                    <a:pt x="19381" y="5313"/>
                  </a:cubicBezTo>
                  <a:cubicBezTo>
                    <a:pt x="19339" y="5313"/>
                    <a:pt x="19297" y="5321"/>
                    <a:pt x="19247" y="5338"/>
                  </a:cubicBezTo>
                  <a:cubicBezTo>
                    <a:pt x="19214" y="5338"/>
                    <a:pt x="19181" y="5405"/>
                    <a:pt x="19114" y="5405"/>
                  </a:cubicBezTo>
                  <a:cubicBezTo>
                    <a:pt x="19047" y="5405"/>
                    <a:pt x="19047" y="5338"/>
                    <a:pt x="18947" y="5338"/>
                  </a:cubicBezTo>
                  <a:cubicBezTo>
                    <a:pt x="18925" y="5338"/>
                    <a:pt x="18895" y="5342"/>
                    <a:pt x="18866" y="5342"/>
                  </a:cubicBezTo>
                  <a:cubicBezTo>
                    <a:pt x="18806" y="5342"/>
                    <a:pt x="18747" y="5327"/>
                    <a:pt x="18747" y="5238"/>
                  </a:cubicBezTo>
                  <a:cubicBezTo>
                    <a:pt x="18747" y="5205"/>
                    <a:pt x="18847" y="5171"/>
                    <a:pt x="18881" y="5138"/>
                  </a:cubicBezTo>
                  <a:cubicBezTo>
                    <a:pt x="18914" y="5038"/>
                    <a:pt x="18947" y="4871"/>
                    <a:pt x="19081" y="4838"/>
                  </a:cubicBezTo>
                  <a:cubicBezTo>
                    <a:pt x="19247" y="4838"/>
                    <a:pt x="19114" y="5038"/>
                    <a:pt x="19247" y="5105"/>
                  </a:cubicBezTo>
                  <a:cubicBezTo>
                    <a:pt x="19348" y="5038"/>
                    <a:pt x="19348" y="4971"/>
                    <a:pt x="19414" y="4938"/>
                  </a:cubicBezTo>
                  <a:cubicBezTo>
                    <a:pt x="19474" y="4908"/>
                    <a:pt x="19541" y="4891"/>
                    <a:pt x="19599" y="4891"/>
                  </a:cubicBezTo>
                  <a:cubicBezTo>
                    <a:pt x="19671" y="4891"/>
                    <a:pt x="19729" y="4916"/>
                    <a:pt x="19748" y="4971"/>
                  </a:cubicBezTo>
                  <a:cubicBezTo>
                    <a:pt x="19781" y="5005"/>
                    <a:pt x="19781" y="5105"/>
                    <a:pt x="19881" y="5138"/>
                  </a:cubicBezTo>
                  <a:cubicBezTo>
                    <a:pt x="19911" y="5145"/>
                    <a:pt x="19938" y="5148"/>
                    <a:pt x="19962" y="5148"/>
                  </a:cubicBezTo>
                  <a:cubicBezTo>
                    <a:pt x="20004" y="5148"/>
                    <a:pt x="20037" y="5140"/>
                    <a:pt x="20062" y="5140"/>
                  </a:cubicBezTo>
                  <a:cubicBezTo>
                    <a:pt x="20086" y="5140"/>
                    <a:pt x="20102" y="5147"/>
                    <a:pt x="20115" y="5171"/>
                  </a:cubicBezTo>
                  <a:cubicBezTo>
                    <a:pt x="20181" y="5205"/>
                    <a:pt x="20181" y="5271"/>
                    <a:pt x="20181" y="5271"/>
                  </a:cubicBezTo>
                  <a:cubicBezTo>
                    <a:pt x="20215" y="5305"/>
                    <a:pt x="20248" y="5305"/>
                    <a:pt x="20282" y="5371"/>
                  </a:cubicBezTo>
                  <a:cubicBezTo>
                    <a:pt x="20348" y="5472"/>
                    <a:pt x="20348" y="5538"/>
                    <a:pt x="20415" y="5538"/>
                  </a:cubicBezTo>
                  <a:cubicBezTo>
                    <a:pt x="20548" y="5538"/>
                    <a:pt x="20749" y="5371"/>
                    <a:pt x="20715" y="5305"/>
                  </a:cubicBezTo>
                  <a:cubicBezTo>
                    <a:pt x="20715" y="5205"/>
                    <a:pt x="20615" y="5138"/>
                    <a:pt x="20548" y="5105"/>
                  </a:cubicBezTo>
                  <a:cubicBezTo>
                    <a:pt x="20448" y="5005"/>
                    <a:pt x="20282" y="4938"/>
                    <a:pt x="20215" y="4871"/>
                  </a:cubicBezTo>
                  <a:cubicBezTo>
                    <a:pt x="20181" y="4838"/>
                    <a:pt x="20048" y="4871"/>
                    <a:pt x="20015" y="4804"/>
                  </a:cubicBezTo>
                  <a:cubicBezTo>
                    <a:pt x="19948" y="4704"/>
                    <a:pt x="20081" y="4671"/>
                    <a:pt x="20081" y="4604"/>
                  </a:cubicBezTo>
                  <a:cubicBezTo>
                    <a:pt x="20081" y="4538"/>
                    <a:pt x="20048" y="4504"/>
                    <a:pt x="20048" y="4437"/>
                  </a:cubicBezTo>
                  <a:cubicBezTo>
                    <a:pt x="20081" y="4337"/>
                    <a:pt x="20081" y="4204"/>
                    <a:pt x="20181" y="4204"/>
                  </a:cubicBezTo>
                  <a:cubicBezTo>
                    <a:pt x="20226" y="4204"/>
                    <a:pt x="20256" y="4234"/>
                    <a:pt x="20290" y="4234"/>
                  </a:cubicBezTo>
                  <a:cubicBezTo>
                    <a:pt x="20307" y="4234"/>
                    <a:pt x="20326" y="4226"/>
                    <a:pt x="20348" y="4204"/>
                  </a:cubicBezTo>
                  <a:cubicBezTo>
                    <a:pt x="20415" y="4204"/>
                    <a:pt x="20515" y="4104"/>
                    <a:pt x="20515" y="4004"/>
                  </a:cubicBezTo>
                  <a:lnTo>
                    <a:pt x="20515" y="3837"/>
                  </a:lnTo>
                  <a:cubicBezTo>
                    <a:pt x="20515" y="3804"/>
                    <a:pt x="20548" y="3704"/>
                    <a:pt x="20548" y="3670"/>
                  </a:cubicBezTo>
                  <a:cubicBezTo>
                    <a:pt x="20548" y="3637"/>
                    <a:pt x="20515" y="3604"/>
                    <a:pt x="20515" y="3503"/>
                  </a:cubicBezTo>
                  <a:lnTo>
                    <a:pt x="20515" y="3270"/>
                  </a:lnTo>
                  <a:cubicBezTo>
                    <a:pt x="20448" y="3170"/>
                    <a:pt x="20382" y="3103"/>
                    <a:pt x="20282" y="3036"/>
                  </a:cubicBezTo>
                  <a:cubicBezTo>
                    <a:pt x="20248" y="3003"/>
                    <a:pt x="20048" y="2870"/>
                    <a:pt x="20181" y="2836"/>
                  </a:cubicBezTo>
                  <a:cubicBezTo>
                    <a:pt x="20188" y="2830"/>
                    <a:pt x="20199" y="2827"/>
                    <a:pt x="20212" y="2827"/>
                  </a:cubicBezTo>
                  <a:cubicBezTo>
                    <a:pt x="20264" y="2827"/>
                    <a:pt x="20355" y="2870"/>
                    <a:pt x="20382" y="2870"/>
                  </a:cubicBezTo>
                  <a:cubicBezTo>
                    <a:pt x="20448" y="2936"/>
                    <a:pt x="20515" y="2970"/>
                    <a:pt x="20548" y="3003"/>
                  </a:cubicBezTo>
                  <a:cubicBezTo>
                    <a:pt x="20682" y="3103"/>
                    <a:pt x="20715" y="3203"/>
                    <a:pt x="20882" y="3270"/>
                  </a:cubicBezTo>
                  <a:cubicBezTo>
                    <a:pt x="20915" y="3203"/>
                    <a:pt x="20882" y="3170"/>
                    <a:pt x="20882" y="3137"/>
                  </a:cubicBezTo>
                  <a:cubicBezTo>
                    <a:pt x="20882" y="3103"/>
                    <a:pt x="20915" y="3103"/>
                    <a:pt x="20915" y="3036"/>
                  </a:cubicBezTo>
                  <a:cubicBezTo>
                    <a:pt x="20915" y="3003"/>
                    <a:pt x="20749" y="2936"/>
                    <a:pt x="20715" y="2936"/>
                  </a:cubicBezTo>
                  <a:cubicBezTo>
                    <a:pt x="20615" y="2870"/>
                    <a:pt x="20548" y="2836"/>
                    <a:pt x="20515" y="2836"/>
                  </a:cubicBezTo>
                  <a:cubicBezTo>
                    <a:pt x="20348" y="2770"/>
                    <a:pt x="20248" y="2636"/>
                    <a:pt x="20081" y="2603"/>
                  </a:cubicBezTo>
                  <a:cubicBezTo>
                    <a:pt x="20015" y="2636"/>
                    <a:pt x="20081" y="2670"/>
                    <a:pt x="20015" y="2703"/>
                  </a:cubicBezTo>
                  <a:cubicBezTo>
                    <a:pt x="19948" y="2703"/>
                    <a:pt x="19881" y="2670"/>
                    <a:pt x="19781" y="2670"/>
                  </a:cubicBezTo>
                  <a:cubicBezTo>
                    <a:pt x="19714" y="2670"/>
                    <a:pt x="19681" y="2636"/>
                    <a:pt x="19581" y="2636"/>
                  </a:cubicBezTo>
                  <a:cubicBezTo>
                    <a:pt x="19548" y="2636"/>
                    <a:pt x="19514" y="2703"/>
                    <a:pt x="19448" y="2703"/>
                  </a:cubicBezTo>
                  <a:cubicBezTo>
                    <a:pt x="19381" y="2703"/>
                    <a:pt x="19247" y="2636"/>
                    <a:pt x="19181" y="2636"/>
                  </a:cubicBezTo>
                  <a:cubicBezTo>
                    <a:pt x="19114" y="2636"/>
                    <a:pt x="19114" y="2670"/>
                    <a:pt x="19081" y="2670"/>
                  </a:cubicBezTo>
                  <a:cubicBezTo>
                    <a:pt x="18914" y="2670"/>
                    <a:pt x="19047" y="2503"/>
                    <a:pt x="19081" y="2469"/>
                  </a:cubicBezTo>
                  <a:lnTo>
                    <a:pt x="19081" y="2336"/>
                  </a:lnTo>
                  <a:cubicBezTo>
                    <a:pt x="19081" y="2303"/>
                    <a:pt x="19114" y="2269"/>
                    <a:pt x="19114" y="2203"/>
                  </a:cubicBezTo>
                  <a:lnTo>
                    <a:pt x="19114" y="2102"/>
                  </a:lnTo>
                  <a:cubicBezTo>
                    <a:pt x="19181" y="1836"/>
                    <a:pt x="19581" y="1936"/>
                    <a:pt x="19848" y="1836"/>
                  </a:cubicBezTo>
                  <a:cubicBezTo>
                    <a:pt x="19881" y="1836"/>
                    <a:pt x="19915" y="1769"/>
                    <a:pt x="19948" y="1769"/>
                  </a:cubicBezTo>
                  <a:cubicBezTo>
                    <a:pt x="19981" y="1752"/>
                    <a:pt x="20013" y="1746"/>
                    <a:pt x="20042" y="1746"/>
                  </a:cubicBezTo>
                  <a:cubicBezTo>
                    <a:pt x="20131" y="1746"/>
                    <a:pt x="20206" y="1802"/>
                    <a:pt x="20282" y="1802"/>
                  </a:cubicBezTo>
                  <a:cubicBezTo>
                    <a:pt x="20348" y="1802"/>
                    <a:pt x="20548" y="1702"/>
                    <a:pt x="20548" y="1669"/>
                  </a:cubicBezTo>
                  <a:cubicBezTo>
                    <a:pt x="20548" y="1635"/>
                    <a:pt x="20415" y="1602"/>
                    <a:pt x="20415" y="1602"/>
                  </a:cubicBezTo>
                  <a:cubicBezTo>
                    <a:pt x="20382" y="1469"/>
                    <a:pt x="20415" y="1335"/>
                    <a:pt x="20515" y="1335"/>
                  </a:cubicBezTo>
                  <a:cubicBezTo>
                    <a:pt x="20569" y="1305"/>
                    <a:pt x="20612" y="1293"/>
                    <a:pt x="20648" y="1293"/>
                  </a:cubicBezTo>
                  <a:cubicBezTo>
                    <a:pt x="20750" y="1293"/>
                    <a:pt x="20802" y="1381"/>
                    <a:pt x="20890" y="1381"/>
                  </a:cubicBezTo>
                  <a:cubicBezTo>
                    <a:pt x="20908" y="1381"/>
                    <a:pt x="20927" y="1377"/>
                    <a:pt x="20949" y="1369"/>
                  </a:cubicBezTo>
                  <a:cubicBezTo>
                    <a:pt x="21015" y="1369"/>
                    <a:pt x="21049" y="1302"/>
                    <a:pt x="21049" y="1269"/>
                  </a:cubicBezTo>
                  <a:cubicBezTo>
                    <a:pt x="21049" y="1202"/>
                    <a:pt x="21015" y="1168"/>
                    <a:pt x="21049" y="1135"/>
                  </a:cubicBezTo>
                  <a:cubicBezTo>
                    <a:pt x="21115" y="1135"/>
                    <a:pt x="21249" y="1202"/>
                    <a:pt x="21249" y="1302"/>
                  </a:cubicBezTo>
                  <a:cubicBezTo>
                    <a:pt x="21249" y="1335"/>
                    <a:pt x="21216" y="1469"/>
                    <a:pt x="21216" y="1535"/>
                  </a:cubicBezTo>
                  <a:cubicBezTo>
                    <a:pt x="21216" y="1602"/>
                    <a:pt x="21249" y="1635"/>
                    <a:pt x="21249" y="1635"/>
                  </a:cubicBezTo>
                  <a:cubicBezTo>
                    <a:pt x="21249" y="1702"/>
                    <a:pt x="21182" y="1769"/>
                    <a:pt x="21182" y="1802"/>
                  </a:cubicBezTo>
                  <a:cubicBezTo>
                    <a:pt x="21249" y="2102"/>
                    <a:pt x="21582" y="2169"/>
                    <a:pt x="21783" y="2269"/>
                  </a:cubicBezTo>
                  <a:cubicBezTo>
                    <a:pt x="22016" y="2336"/>
                    <a:pt x="22183" y="2469"/>
                    <a:pt x="22350" y="2503"/>
                  </a:cubicBezTo>
                  <a:cubicBezTo>
                    <a:pt x="22383" y="2469"/>
                    <a:pt x="22383" y="2436"/>
                    <a:pt x="22383" y="2369"/>
                  </a:cubicBezTo>
                  <a:cubicBezTo>
                    <a:pt x="22383" y="2336"/>
                    <a:pt x="22350" y="2303"/>
                    <a:pt x="22283" y="2269"/>
                  </a:cubicBezTo>
                  <a:lnTo>
                    <a:pt x="22283" y="2136"/>
                  </a:lnTo>
                  <a:cubicBezTo>
                    <a:pt x="22283" y="2102"/>
                    <a:pt x="22216" y="2102"/>
                    <a:pt x="22216" y="2036"/>
                  </a:cubicBezTo>
                  <a:cubicBezTo>
                    <a:pt x="22216" y="1969"/>
                    <a:pt x="22283" y="1969"/>
                    <a:pt x="22250" y="1936"/>
                  </a:cubicBezTo>
                  <a:cubicBezTo>
                    <a:pt x="22250" y="1869"/>
                    <a:pt x="22116" y="1869"/>
                    <a:pt x="22083" y="1802"/>
                  </a:cubicBezTo>
                  <a:lnTo>
                    <a:pt x="22083" y="1669"/>
                  </a:lnTo>
                  <a:cubicBezTo>
                    <a:pt x="22049" y="1635"/>
                    <a:pt x="22016" y="1635"/>
                    <a:pt x="21949" y="1635"/>
                  </a:cubicBezTo>
                  <a:cubicBezTo>
                    <a:pt x="21916" y="1602"/>
                    <a:pt x="21849" y="1535"/>
                    <a:pt x="21783" y="1535"/>
                  </a:cubicBezTo>
                  <a:cubicBezTo>
                    <a:pt x="21760" y="1535"/>
                    <a:pt x="21738" y="1565"/>
                    <a:pt x="21696" y="1565"/>
                  </a:cubicBezTo>
                  <a:cubicBezTo>
                    <a:pt x="21675" y="1565"/>
                    <a:pt x="21649" y="1558"/>
                    <a:pt x="21616" y="1535"/>
                  </a:cubicBezTo>
                  <a:cubicBezTo>
                    <a:pt x="21549" y="1502"/>
                    <a:pt x="21549" y="1435"/>
                    <a:pt x="21516" y="1335"/>
                  </a:cubicBezTo>
                  <a:cubicBezTo>
                    <a:pt x="21549" y="1202"/>
                    <a:pt x="21683" y="1269"/>
                    <a:pt x="21749" y="1202"/>
                  </a:cubicBezTo>
                  <a:cubicBezTo>
                    <a:pt x="21783" y="1202"/>
                    <a:pt x="21783" y="1135"/>
                    <a:pt x="21849" y="1135"/>
                  </a:cubicBezTo>
                  <a:cubicBezTo>
                    <a:pt x="21883" y="1124"/>
                    <a:pt x="21920" y="1120"/>
                    <a:pt x="21956" y="1120"/>
                  </a:cubicBezTo>
                  <a:cubicBezTo>
                    <a:pt x="22027" y="1120"/>
                    <a:pt x="22094" y="1135"/>
                    <a:pt x="22116" y="1135"/>
                  </a:cubicBezTo>
                  <a:cubicBezTo>
                    <a:pt x="22183" y="1102"/>
                    <a:pt x="22216" y="968"/>
                    <a:pt x="22250" y="868"/>
                  </a:cubicBezTo>
                  <a:lnTo>
                    <a:pt x="22450" y="668"/>
                  </a:lnTo>
                  <a:cubicBezTo>
                    <a:pt x="22516" y="668"/>
                    <a:pt x="22583" y="668"/>
                    <a:pt x="22617" y="635"/>
                  </a:cubicBezTo>
                  <a:cubicBezTo>
                    <a:pt x="22583" y="501"/>
                    <a:pt x="22216" y="601"/>
                    <a:pt x="22183" y="468"/>
                  </a:cubicBezTo>
                  <a:cubicBezTo>
                    <a:pt x="22183" y="435"/>
                    <a:pt x="22216" y="335"/>
                    <a:pt x="22250" y="335"/>
                  </a:cubicBezTo>
                  <a:cubicBezTo>
                    <a:pt x="22328" y="291"/>
                    <a:pt x="22406" y="277"/>
                    <a:pt x="22483" y="277"/>
                  </a:cubicBezTo>
                  <a:cubicBezTo>
                    <a:pt x="22626" y="277"/>
                    <a:pt x="22767" y="325"/>
                    <a:pt x="22903" y="325"/>
                  </a:cubicBezTo>
                  <a:cubicBezTo>
                    <a:pt x="22976" y="325"/>
                    <a:pt x="23048" y="311"/>
                    <a:pt x="23117" y="268"/>
                  </a:cubicBezTo>
                  <a:cubicBezTo>
                    <a:pt x="23093" y="76"/>
                    <a:pt x="22931" y="5"/>
                    <a:pt x="22755" y="5"/>
                  </a:cubicBezTo>
                  <a:cubicBezTo>
                    <a:pt x="22686" y="5"/>
                    <a:pt x="22615" y="16"/>
                    <a:pt x="22550" y="34"/>
                  </a:cubicBezTo>
                  <a:cubicBezTo>
                    <a:pt x="22516" y="34"/>
                    <a:pt x="22450" y="101"/>
                    <a:pt x="22416" y="101"/>
                  </a:cubicBezTo>
                  <a:cubicBezTo>
                    <a:pt x="22350" y="101"/>
                    <a:pt x="22216" y="34"/>
                    <a:pt x="22116" y="34"/>
                  </a:cubicBezTo>
                  <a:lnTo>
                    <a:pt x="21582" y="34"/>
                  </a:lnTo>
                  <a:cubicBezTo>
                    <a:pt x="21549" y="34"/>
                    <a:pt x="21516" y="1"/>
                    <a:pt x="215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6"/>
            <p:cNvSpPr/>
            <p:nvPr/>
          </p:nvSpPr>
          <p:spPr>
            <a:xfrm>
              <a:off x="3523817" y="2956387"/>
              <a:ext cx="2566" cy="1547"/>
            </a:xfrm>
            <a:custGeom>
              <a:avLst/>
              <a:gdLst/>
              <a:ahLst/>
              <a:cxnLst/>
              <a:rect l="l" t="t" r="r" b="b"/>
              <a:pathLst>
                <a:path w="151" h="91" extrusionOk="0">
                  <a:moveTo>
                    <a:pt x="72" y="1"/>
                  </a:moveTo>
                  <a:cubicBezTo>
                    <a:pt x="34" y="1"/>
                    <a:pt x="1" y="26"/>
                    <a:pt x="18" y="76"/>
                  </a:cubicBezTo>
                  <a:cubicBezTo>
                    <a:pt x="40" y="87"/>
                    <a:pt x="62" y="91"/>
                    <a:pt x="82" y="91"/>
                  </a:cubicBezTo>
                  <a:cubicBezTo>
                    <a:pt x="121" y="91"/>
                    <a:pt x="151" y="76"/>
                    <a:pt x="151" y="76"/>
                  </a:cubicBezTo>
                  <a:cubicBezTo>
                    <a:pt x="151" y="26"/>
                    <a:pt x="109" y="1"/>
                    <a:pt x="72" y="1"/>
                  </a:cubicBezTo>
                  <a:close/>
                </a:path>
              </a:pathLst>
            </a:custGeom>
            <a:solidFill>
              <a:srgbClr val="36B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6"/>
            <p:cNvSpPr/>
            <p:nvPr/>
          </p:nvSpPr>
          <p:spPr>
            <a:xfrm>
              <a:off x="3525941" y="3044181"/>
              <a:ext cx="3688" cy="2396"/>
            </a:xfrm>
            <a:custGeom>
              <a:avLst/>
              <a:gdLst/>
              <a:ahLst/>
              <a:cxnLst/>
              <a:rect l="l" t="t" r="r" b="b"/>
              <a:pathLst>
                <a:path w="217" h="141" extrusionOk="0">
                  <a:moveTo>
                    <a:pt x="148" y="1"/>
                  </a:moveTo>
                  <a:cubicBezTo>
                    <a:pt x="88" y="1"/>
                    <a:pt x="1" y="38"/>
                    <a:pt x="26" y="113"/>
                  </a:cubicBezTo>
                  <a:cubicBezTo>
                    <a:pt x="35" y="132"/>
                    <a:pt x="55" y="140"/>
                    <a:pt x="78" y="140"/>
                  </a:cubicBezTo>
                  <a:cubicBezTo>
                    <a:pt x="137" y="140"/>
                    <a:pt x="217" y="86"/>
                    <a:pt x="193" y="13"/>
                  </a:cubicBezTo>
                  <a:cubicBezTo>
                    <a:pt x="184" y="5"/>
                    <a:pt x="168" y="1"/>
                    <a:pt x="148" y="1"/>
                  </a:cubicBezTo>
                  <a:close/>
                </a:path>
              </a:pathLst>
            </a:custGeom>
            <a:solidFill>
              <a:srgbClr val="36B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6"/>
            <p:cNvSpPr/>
            <p:nvPr/>
          </p:nvSpPr>
          <p:spPr>
            <a:xfrm>
              <a:off x="3475927" y="3046662"/>
              <a:ext cx="7376" cy="3416"/>
            </a:xfrm>
            <a:custGeom>
              <a:avLst/>
              <a:gdLst/>
              <a:ahLst/>
              <a:cxnLst/>
              <a:rect l="l" t="t" r="r" b="b"/>
              <a:pathLst>
                <a:path w="434" h="201" extrusionOk="0">
                  <a:moveTo>
                    <a:pt x="434" y="1"/>
                  </a:moveTo>
                  <a:lnTo>
                    <a:pt x="434" y="1"/>
                  </a:lnTo>
                  <a:cubicBezTo>
                    <a:pt x="300" y="34"/>
                    <a:pt x="100" y="34"/>
                    <a:pt x="0" y="134"/>
                  </a:cubicBezTo>
                  <a:cubicBezTo>
                    <a:pt x="100" y="201"/>
                    <a:pt x="234" y="201"/>
                    <a:pt x="400" y="201"/>
                  </a:cubicBezTo>
                  <a:cubicBezTo>
                    <a:pt x="434" y="168"/>
                    <a:pt x="434" y="68"/>
                    <a:pt x="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6"/>
            <p:cNvSpPr/>
            <p:nvPr/>
          </p:nvSpPr>
          <p:spPr>
            <a:xfrm>
              <a:off x="3464013" y="3042380"/>
              <a:ext cx="3416" cy="6322"/>
            </a:xfrm>
            <a:custGeom>
              <a:avLst/>
              <a:gdLst/>
              <a:ahLst/>
              <a:cxnLst/>
              <a:rect l="l" t="t" r="r" b="b"/>
              <a:pathLst>
                <a:path w="201" h="372" extrusionOk="0">
                  <a:moveTo>
                    <a:pt x="114" y="1"/>
                  </a:moveTo>
                  <a:cubicBezTo>
                    <a:pt x="81" y="1"/>
                    <a:pt x="41" y="33"/>
                    <a:pt x="1" y="86"/>
                  </a:cubicBezTo>
                  <a:cubicBezTo>
                    <a:pt x="34" y="153"/>
                    <a:pt x="34" y="253"/>
                    <a:pt x="34" y="353"/>
                  </a:cubicBezTo>
                  <a:cubicBezTo>
                    <a:pt x="54" y="366"/>
                    <a:pt x="72" y="371"/>
                    <a:pt x="89" y="371"/>
                  </a:cubicBezTo>
                  <a:cubicBezTo>
                    <a:pt x="158" y="371"/>
                    <a:pt x="201" y="280"/>
                    <a:pt x="201" y="253"/>
                  </a:cubicBezTo>
                  <a:cubicBezTo>
                    <a:pt x="201" y="73"/>
                    <a:pt x="165" y="1"/>
                    <a:pt x="1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6"/>
            <p:cNvSpPr/>
            <p:nvPr/>
          </p:nvSpPr>
          <p:spPr>
            <a:xfrm>
              <a:off x="3463775" y="3038505"/>
              <a:ext cx="2532" cy="2515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97" y="0"/>
                  </a:moveTo>
                  <a:cubicBezTo>
                    <a:pt x="9" y="0"/>
                    <a:pt x="0" y="147"/>
                    <a:pt x="115" y="147"/>
                  </a:cubicBezTo>
                  <a:cubicBezTo>
                    <a:pt x="148" y="114"/>
                    <a:pt x="148" y="81"/>
                    <a:pt x="148" y="14"/>
                  </a:cubicBezTo>
                  <a:cubicBezTo>
                    <a:pt x="129" y="4"/>
                    <a:pt x="112" y="0"/>
                    <a:pt x="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6"/>
            <p:cNvSpPr/>
            <p:nvPr/>
          </p:nvSpPr>
          <p:spPr>
            <a:xfrm>
              <a:off x="3424331" y="3004159"/>
              <a:ext cx="19867" cy="21668"/>
            </a:xfrm>
            <a:custGeom>
              <a:avLst/>
              <a:gdLst/>
              <a:ahLst/>
              <a:cxnLst/>
              <a:rect l="l" t="t" r="r" b="b"/>
              <a:pathLst>
                <a:path w="1169" h="1275" extrusionOk="0">
                  <a:moveTo>
                    <a:pt x="368" y="0"/>
                  </a:moveTo>
                  <a:cubicBezTo>
                    <a:pt x="334" y="100"/>
                    <a:pt x="234" y="33"/>
                    <a:pt x="201" y="100"/>
                  </a:cubicBezTo>
                  <a:cubicBezTo>
                    <a:pt x="167" y="133"/>
                    <a:pt x="67" y="267"/>
                    <a:pt x="34" y="300"/>
                  </a:cubicBezTo>
                  <a:cubicBezTo>
                    <a:pt x="1" y="300"/>
                    <a:pt x="34" y="367"/>
                    <a:pt x="34" y="467"/>
                  </a:cubicBezTo>
                  <a:cubicBezTo>
                    <a:pt x="101" y="467"/>
                    <a:pt x="134" y="534"/>
                    <a:pt x="268" y="600"/>
                  </a:cubicBezTo>
                  <a:lnTo>
                    <a:pt x="368" y="600"/>
                  </a:lnTo>
                  <a:cubicBezTo>
                    <a:pt x="434" y="600"/>
                    <a:pt x="468" y="667"/>
                    <a:pt x="501" y="701"/>
                  </a:cubicBezTo>
                  <a:cubicBezTo>
                    <a:pt x="501" y="801"/>
                    <a:pt x="434" y="801"/>
                    <a:pt x="368" y="834"/>
                  </a:cubicBezTo>
                  <a:cubicBezTo>
                    <a:pt x="434" y="934"/>
                    <a:pt x="334" y="967"/>
                    <a:pt x="334" y="1034"/>
                  </a:cubicBezTo>
                  <a:cubicBezTo>
                    <a:pt x="368" y="1101"/>
                    <a:pt x="434" y="1034"/>
                    <a:pt x="434" y="1134"/>
                  </a:cubicBezTo>
                  <a:cubicBezTo>
                    <a:pt x="434" y="1168"/>
                    <a:pt x="334" y="1201"/>
                    <a:pt x="368" y="1268"/>
                  </a:cubicBezTo>
                  <a:cubicBezTo>
                    <a:pt x="386" y="1272"/>
                    <a:pt x="403" y="1274"/>
                    <a:pt x="418" y="1274"/>
                  </a:cubicBezTo>
                  <a:cubicBezTo>
                    <a:pt x="512" y="1274"/>
                    <a:pt x="548" y="1196"/>
                    <a:pt x="634" y="1168"/>
                  </a:cubicBezTo>
                  <a:cubicBezTo>
                    <a:pt x="801" y="1101"/>
                    <a:pt x="1001" y="1134"/>
                    <a:pt x="1101" y="1001"/>
                  </a:cubicBezTo>
                  <a:cubicBezTo>
                    <a:pt x="1035" y="934"/>
                    <a:pt x="1168" y="867"/>
                    <a:pt x="1135" y="801"/>
                  </a:cubicBezTo>
                  <a:cubicBezTo>
                    <a:pt x="1135" y="767"/>
                    <a:pt x="1001" y="767"/>
                    <a:pt x="968" y="701"/>
                  </a:cubicBezTo>
                  <a:cubicBezTo>
                    <a:pt x="935" y="701"/>
                    <a:pt x="935" y="634"/>
                    <a:pt x="868" y="634"/>
                  </a:cubicBezTo>
                  <a:cubicBezTo>
                    <a:pt x="835" y="600"/>
                    <a:pt x="735" y="534"/>
                    <a:pt x="701" y="534"/>
                  </a:cubicBezTo>
                  <a:cubicBezTo>
                    <a:pt x="634" y="500"/>
                    <a:pt x="534" y="434"/>
                    <a:pt x="501" y="367"/>
                  </a:cubicBezTo>
                  <a:cubicBezTo>
                    <a:pt x="501" y="334"/>
                    <a:pt x="534" y="300"/>
                    <a:pt x="534" y="200"/>
                  </a:cubicBezTo>
                  <a:cubicBezTo>
                    <a:pt x="518" y="167"/>
                    <a:pt x="476" y="167"/>
                    <a:pt x="438" y="167"/>
                  </a:cubicBezTo>
                  <a:cubicBezTo>
                    <a:pt x="401" y="167"/>
                    <a:pt x="368" y="167"/>
                    <a:pt x="368" y="133"/>
                  </a:cubicBezTo>
                  <a:cubicBezTo>
                    <a:pt x="368" y="100"/>
                    <a:pt x="401" y="33"/>
                    <a:pt x="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6"/>
            <p:cNvSpPr/>
            <p:nvPr/>
          </p:nvSpPr>
          <p:spPr>
            <a:xfrm>
              <a:off x="3416395" y="3013642"/>
              <a:ext cx="10792" cy="11233"/>
            </a:xfrm>
            <a:custGeom>
              <a:avLst/>
              <a:gdLst/>
              <a:ahLst/>
              <a:cxnLst/>
              <a:rect l="l" t="t" r="r" b="b"/>
              <a:pathLst>
                <a:path w="635" h="661" extrusionOk="0">
                  <a:moveTo>
                    <a:pt x="447" y="1"/>
                  </a:moveTo>
                  <a:cubicBezTo>
                    <a:pt x="376" y="1"/>
                    <a:pt x="301" y="26"/>
                    <a:pt x="268" y="76"/>
                  </a:cubicBezTo>
                  <a:cubicBezTo>
                    <a:pt x="234" y="109"/>
                    <a:pt x="234" y="209"/>
                    <a:pt x="134" y="243"/>
                  </a:cubicBezTo>
                  <a:cubicBezTo>
                    <a:pt x="101" y="276"/>
                    <a:pt x="1" y="276"/>
                    <a:pt x="1" y="309"/>
                  </a:cubicBezTo>
                  <a:cubicBezTo>
                    <a:pt x="1" y="376"/>
                    <a:pt x="67" y="409"/>
                    <a:pt x="101" y="443"/>
                  </a:cubicBezTo>
                  <a:cubicBezTo>
                    <a:pt x="101" y="543"/>
                    <a:pt x="1" y="543"/>
                    <a:pt x="1" y="610"/>
                  </a:cubicBezTo>
                  <a:cubicBezTo>
                    <a:pt x="38" y="647"/>
                    <a:pt x="77" y="661"/>
                    <a:pt x="118" y="661"/>
                  </a:cubicBezTo>
                  <a:cubicBezTo>
                    <a:pt x="224" y="661"/>
                    <a:pt x="338" y="567"/>
                    <a:pt x="434" y="543"/>
                  </a:cubicBezTo>
                  <a:cubicBezTo>
                    <a:pt x="468" y="476"/>
                    <a:pt x="568" y="476"/>
                    <a:pt x="568" y="443"/>
                  </a:cubicBezTo>
                  <a:cubicBezTo>
                    <a:pt x="568" y="409"/>
                    <a:pt x="501" y="309"/>
                    <a:pt x="568" y="243"/>
                  </a:cubicBezTo>
                  <a:cubicBezTo>
                    <a:pt x="568" y="143"/>
                    <a:pt x="634" y="143"/>
                    <a:pt x="601" y="76"/>
                  </a:cubicBezTo>
                  <a:cubicBezTo>
                    <a:pt x="584" y="26"/>
                    <a:pt x="518" y="1"/>
                    <a:pt x="4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6"/>
            <p:cNvSpPr/>
            <p:nvPr/>
          </p:nvSpPr>
          <p:spPr>
            <a:xfrm>
              <a:off x="3313357" y="3005825"/>
              <a:ext cx="4792" cy="3144"/>
            </a:xfrm>
            <a:custGeom>
              <a:avLst/>
              <a:gdLst/>
              <a:ahLst/>
              <a:cxnLst/>
              <a:rect l="l" t="t" r="r" b="b"/>
              <a:pathLst>
                <a:path w="282" h="185" extrusionOk="0">
                  <a:moveTo>
                    <a:pt x="162" y="0"/>
                  </a:moveTo>
                  <a:cubicBezTo>
                    <a:pt x="89" y="0"/>
                    <a:pt x="1" y="94"/>
                    <a:pt x="26" y="169"/>
                  </a:cubicBezTo>
                  <a:cubicBezTo>
                    <a:pt x="26" y="180"/>
                    <a:pt x="33" y="184"/>
                    <a:pt x="45" y="184"/>
                  </a:cubicBezTo>
                  <a:cubicBezTo>
                    <a:pt x="105" y="184"/>
                    <a:pt x="282" y="63"/>
                    <a:pt x="226" y="35"/>
                  </a:cubicBezTo>
                  <a:cubicBezTo>
                    <a:pt x="209" y="10"/>
                    <a:pt x="187" y="0"/>
                    <a:pt x="162" y="0"/>
                  </a:cubicBezTo>
                  <a:close/>
                </a:path>
              </a:pathLst>
            </a:custGeom>
            <a:solidFill>
              <a:srgbClr val="36B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6"/>
            <p:cNvSpPr/>
            <p:nvPr/>
          </p:nvSpPr>
          <p:spPr>
            <a:xfrm>
              <a:off x="3293388" y="3023567"/>
              <a:ext cx="3824" cy="2192"/>
            </a:xfrm>
            <a:custGeom>
              <a:avLst/>
              <a:gdLst/>
              <a:ahLst/>
              <a:cxnLst/>
              <a:rect l="l" t="t" r="r" b="b"/>
              <a:pathLst>
                <a:path w="225" h="129" extrusionOk="0">
                  <a:moveTo>
                    <a:pt x="117" y="0"/>
                  </a:moveTo>
                  <a:cubicBezTo>
                    <a:pt x="84" y="0"/>
                    <a:pt x="50" y="9"/>
                    <a:pt x="34" y="26"/>
                  </a:cubicBezTo>
                  <a:cubicBezTo>
                    <a:pt x="0" y="59"/>
                    <a:pt x="0" y="59"/>
                    <a:pt x="34" y="92"/>
                  </a:cubicBezTo>
                  <a:cubicBezTo>
                    <a:pt x="42" y="119"/>
                    <a:pt x="60" y="129"/>
                    <a:pt x="82" y="129"/>
                  </a:cubicBezTo>
                  <a:cubicBezTo>
                    <a:pt x="141" y="129"/>
                    <a:pt x="225" y="50"/>
                    <a:pt x="200" y="26"/>
                  </a:cubicBezTo>
                  <a:cubicBezTo>
                    <a:pt x="184" y="9"/>
                    <a:pt x="150" y="0"/>
                    <a:pt x="117" y="0"/>
                  </a:cubicBezTo>
                  <a:close/>
                </a:path>
              </a:pathLst>
            </a:custGeom>
            <a:solidFill>
              <a:srgbClr val="36B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6"/>
            <p:cNvSpPr/>
            <p:nvPr/>
          </p:nvSpPr>
          <p:spPr>
            <a:xfrm>
              <a:off x="3132382" y="2993385"/>
              <a:ext cx="283469" cy="335608"/>
            </a:xfrm>
            <a:custGeom>
              <a:avLst/>
              <a:gdLst/>
              <a:ahLst/>
              <a:cxnLst/>
              <a:rect l="l" t="t" r="r" b="b"/>
              <a:pathLst>
                <a:path w="16680" h="19748" extrusionOk="0">
                  <a:moveTo>
                    <a:pt x="5674" y="2095"/>
                  </a:moveTo>
                  <a:cubicBezTo>
                    <a:pt x="5726" y="2095"/>
                    <a:pt x="5773" y="2115"/>
                    <a:pt x="5805" y="2168"/>
                  </a:cubicBezTo>
                  <a:cubicBezTo>
                    <a:pt x="5772" y="2202"/>
                    <a:pt x="5705" y="2202"/>
                    <a:pt x="5671" y="2269"/>
                  </a:cubicBezTo>
                  <a:cubicBezTo>
                    <a:pt x="5538" y="2302"/>
                    <a:pt x="5438" y="2435"/>
                    <a:pt x="5305" y="2435"/>
                  </a:cubicBezTo>
                  <a:cubicBezTo>
                    <a:pt x="5305" y="2335"/>
                    <a:pt x="5305" y="2269"/>
                    <a:pt x="5338" y="2202"/>
                  </a:cubicBezTo>
                  <a:cubicBezTo>
                    <a:pt x="5428" y="2179"/>
                    <a:pt x="5564" y="2095"/>
                    <a:pt x="5674" y="2095"/>
                  </a:cubicBezTo>
                  <a:close/>
                  <a:moveTo>
                    <a:pt x="5838" y="2669"/>
                  </a:moveTo>
                  <a:cubicBezTo>
                    <a:pt x="5872" y="2669"/>
                    <a:pt x="5938" y="2736"/>
                    <a:pt x="5972" y="2736"/>
                  </a:cubicBezTo>
                  <a:cubicBezTo>
                    <a:pt x="5938" y="2802"/>
                    <a:pt x="5872" y="2802"/>
                    <a:pt x="5838" y="2836"/>
                  </a:cubicBezTo>
                  <a:cubicBezTo>
                    <a:pt x="5772" y="2902"/>
                    <a:pt x="5671" y="2969"/>
                    <a:pt x="5538" y="2969"/>
                  </a:cubicBezTo>
                  <a:cubicBezTo>
                    <a:pt x="5538" y="2902"/>
                    <a:pt x="5638" y="2902"/>
                    <a:pt x="5705" y="2802"/>
                  </a:cubicBezTo>
                  <a:cubicBezTo>
                    <a:pt x="5772" y="2769"/>
                    <a:pt x="5805" y="2669"/>
                    <a:pt x="5838" y="2669"/>
                  </a:cubicBezTo>
                  <a:close/>
                  <a:moveTo>
                    <a:pt x="7000" y="3749"/>
                  </a:moveTo>
                  <a:cubicBezTo>
                    <a:pt x="7103" y="3749"/>
                    <a:pt x="7087" y="3974"/>
                    <a:pt x="6972" y="4003"/>
                  </a:cubicBezTo>
                  <a:cubicBezTo>
                    <a:pt x="6839" y="4003"/>
                    <a:pt x="6806" y="3803"/>
                    <a:pt x="6939" y="3770"/>
                  </a:cubicBezTo>
                  <a:cubicBezTo>
                    <a:pt x="6963" y="3755"/>
                    <a:pt x="6983" y="3749"/>
                    <a:pt x="7000" y="3749"/>
                  </a:cubicBezTo>
                  <a:close/>
                  <a:moveTo>
                    <a:pt x="8140" y="4270"/>
                  </a:moveTo>
                  <a:cubicBezTo>
                    <a:pt x="8207" y="4270"/>
                    <a:pt x="8473" y="4437"/>
                    <a:pt x="8307" y="4570"/>
                  </a:cubicBezTo>
                  <a:cubicBezTo>
                    <a:pt x="8307" y="4570"/>
                    <a:pt x="8040" y="4637"/>
                    <a:pt x="8006" y="4637"/>
                  </a:cubicBezTo>
                  <a:cubicBezTo>
                    <a:pt x="7973" y="4637"/>
                    <a:pt x="7873" y="4570"/>
                    <a:pt x="7840" y="4570"/>
                  </a:cubicBezTo>
                  <a:cubicBezTo>
                    <a:pt x="7740" y="4570"/>
                    <a:pt x="7658" y="4683"/>
                    <a:pt x="7582" y="4683"/>
                  </a:cubicBezTo>
                  <a:cubicBezTo>
                    <a:pt x="7556" y="4683"/>
                    <a:pt x="7531" y="4670"/>
                    <a:pt x="7506" y="4637"/>
                  </a:cubicBezTo>
                  <a:cubicBezTo>
                    <a:pt x="7506" y="4570"/>
                    <a:pt x="7606" y="4570"/>
                    <a:pt x="7673" y="4503"/>
                  </a:cubicBezTo>
                  <a:cubicBezTo>
                    <a:pt x="7806" y="4437"/>
                    <a:pt x="7973" y="4270"/>
                    <a:pt x="8140" y="4270"/>
                  </a:cubicBezTo>
                  <a:close/>
                  <a:moveTo>
                    <a:pt x="9307" y="4770"/>
                  </a:moveTo>
                  <a:cubicBezTo>
                    <a:pt x="9307" y="4904"/>
                    <a:pt x="9041" y="4904"/>
                    <a:pt x="8974" y="4904"/>
                  </a:cubicBezTo>
                  <a:cubicBezTo>
                    <a:pt x="8974" y="4837"/>
                    <a:pt x="9041" y="4804"/>
                    <a:pt x="9107" y="4804"/>
                  </a:cubicBezTo>
                  <a:cubicBezTo>
                    <a:pt x="9174" y="4770"/>
                    <a:pt x="9274" y="4770"/>
                    <a:pt x="9307" y="4770"/>
                  </a:cubicBezTo>
                  <a:close/>
                  <a:moveTo>
                    <a:pt x="8807" y="4570"/>
                  </a:moveTo>
                  <a:cubicBezTo>
                    <a:pt x="8874" y="4570"/>
                    <a:pt x="8907" y="4637"/>
                    <a:pt x="8874" y="4704"/>
                  </a:cubicBezTo>
                  <a:lnTo>
                    <a:pt x="8774" y="4704"/>
                  </a:lnTo>
                  <a:cubicBezTo>
                    <a:pt x="8640" y="4770"/>
                    <a:pt x="8674" y="5004"/>
                    <a:pt x="8540" y="5004"/>
                  </a:cubicBezTo>
                  <a:cubicBezTo>
                    <a:pt x="8473" y="5004"/>
                    <a:pt x="8373" y="4837"/>
                    <a:pt x="8473" y="4770"/>
                  </a:cubicBezTo>
                  <a:cubicBezTo>
                    <a:pt x="8473" y="4704"/>
                    <a:pt x="8440" y="4704"/>
                    <a:pt x="8440" y="4670"/>
                  </a:cubicBezTo>
                  <a:cubicBezTo>
                    <a:pt x="8373" y="4637"/>
                    <a:pt x="8473" y="4604"/>
                    <a:pt x="8540" y="4604"/>
                  </a:cubicBezTo>
                  <a:cubicBezTo>
                    <a:pt x="8585" y="4604"/>
                    <a:pt x="8614" y="4618"/>
                    <a:pt x="8639" y="4618"/>
                  </a:cubicBezTo>
                  <a:cubicBezTo>
                    <a:pt x="8651" y="4618"/>
                    <a:pt x="8662" y="4615"/>
                    <a:pt x="8674" y="4604"/>
                  </a:cubicBezTo>
                  <a:cubicBezTo>
                    <a:pt x="8707" y="4604"/>
                    <a:pt x="8774" y="4570"/>
                    <a:pt x="8807" y="4570"/>
                  </a:cubicBezTo>
                  <a:close/>
                  <a:moveTo>
                    <a:pt x="8807" y="5071"/>
                  </a:moveTo>
                  <a:cubicBezTo>
                    <a:pt x="8774" y="5171"/>
                    <a:pt x="8674" y="5237"/>
                    <a:pt x="8540" y="5304"/>
                  </a:cubicBezTo>
                  <a:cubicBezTo>
                    <a:pt x="8520" y="5324"/>
                    <a:pt x="8463" y="5357"/>
                    <a:pt x="8413" y="5357"/>
                  </a:cubicBezTo>
                  <a:cubicBezTo>
                    <a:pt x="8382" y="5357"/>
                    <a:pt x="8353" y="5343"/>
                    <a:pt x="8340" y="5304"/>
                  </a:cubicBezTo>
                  <a:cubicBezTo>
                    <a:pt x="8307" y="5237"/>
                    <a:pt x="8440" y="5237"/>
                    <a:pt x="8473" y="5171"/>
                  </a:cubicBezTo>
                  <a:cubicBezTo>
                    <a:pt x="8540" y="5137"/>
                    <a:pt x="8640" y="5071"/>
                    <a:pt x="8807" y="5071"/>
                  </a:cubicBezTo>
                  <a:close/>
                  <a:moveTo>
                    <a:pt x="8143" y="4661"/>
                  </a:moveTo>
                  <a:cubicBezTo>
                    <a:pt x="8156" y="4661"/>
                    <a:pt x="8167" y="4664"/>
                    <a:pt x="8173" y="4670"/>
                  </a:cubicBezTo>
                  <a:cubicBezTo>
                    <a:pt x="8207" y="4770"/>
                    <a:pt x="8140" y="4804"/>
                    <a:pt x="8073" y="4837"/>
                  </a:cubicBezTo>
                  <a:cubicBezTo>
                    <a:pt x="8006" y="4937"/>
                    <a:pt x="7906" y="5071"/>
                    <a:pt x="7906" y="5204"/>
                  </a:cubicBezTo>
                  <a:cubicBezTo>
                    <a:pt x="7906" y="5271"/>
                    <a:pt x="7840" y="5437"/>
                    <a:pt x="7740" y="5437"/>
                  </a:cubicBezTo>
                  <a:cubicBezTo>
                    <a:pt x="7640" y="5437"/>
                    <a:pt x="7706" y="5137"/>
                    <a:pt x="7740" y="5104"/>
                  </a:cubicBezTo>
                  <a:cubicBezTo>
                    <a:pt x="7806" y="5037"/>
                    <a:pt x="7806" y="5004"/>
                    <a:pt x="7840" y="4937"/>
                  </a:cubicBezTo>
                  <a:cubicBezTo>
                    <a:pt x="7873" y="4870"/>
                    <a:pt x="7873" y="4804"/>
                    <a:pt x="7906" y="4770"/>
                  </a:cubicBezTo>
                  <a:cubicBezTo>
                    <a:pt x="7961" y="4716"/>
                    <a:pt x="8082" y="4661"/>
                    <a:pt x="8143" y="4661"/>
                  </a:cubicBezTo>
                  <a:close/>
                  <a:moveTo>
                    <a:pt x="10033" y="10056"/>
                  </a:moveTo>
                  <a:cubicBezTo>
                    <a:pt x="10073" y="10056"/>
                    <a:pt x="10122" y="10147"/>
                    <a:pt x="10041" y="10174"/>
                  </a:cubicBezTo>
                  <a:cubicBezTo>
                    <a:pt x="10035" y="10187"/>
                    <a:pt x="10027" y="10193"/>
                    <a:pt x="10019" y="10193"/>
                  </a:cubicBezTo>
                  <a:cubicBezTo>
                    <a:pt x="9987" y="10193"/>
                    <a:pt x="9954" y="10101"/>
                    <a:pt x="10008" y="10074"/>
                  </a:cubicBezTo>
                  <a:cubicBezTo>
                    <a:pt x="10014" y="10061"/>
                    <a:pt x="10023" y="10056"/>
                    <a:pt x="10033" y="10056"/>
                  </a:cubicBezTo>
                  <a:close/>
                  <a:moveTo>
                    <a:pt x="11442" y="0"/>
                  </a:moveTo>
                  <a:cubicBezTo>
                    <a:pt x="11309" y="67"/>
                    <a:pt x="11175" y="0"/>
                    <a:pt x="11109" y="100"/>
                  </a:cubicBezTo>
                  <a:cubicBezTo>
                    <a:pt x="11090" y="96"/>
                    <a:pt x="11070" y="93"/>
                    <a:pt x="11050" y="93"/>
                  </a:cubicBezTo>
                  <a:cubicBezTo>
                    <a:pt x="10928" y="93"/>
                    <a:pt x="10789" y="167"/>
                    <a:pt x="10675" y="167"/>
                  </a:cubicBezTo>
                  <a:lnTo>
                    <a:pt x="10542" y="167"/>
                  </a:lnTo>
                  <a:cubicBezTo>
                    <a:pt x="10341" y="234"/>
                    <a:pt x="10041" y="434"/>
                    <a:pt x="10008" y="501"/>
                  </a:cubicBezTo>
                  <a:cubicBezTo>
                    <a:pt x="10008" y="567"/>
                    <a:pt x="9975" y="634"/>
                    <a:pt x="9975" y="734"/>
                  </a:cubicBezTo>
                  <a:cubicBezTo>
                    <a:pt x="9987" y="759"/>
                    <a:pt x="10017" y="765"/>
                    <a:pt x="10053" y="765"/>
                  </a:cubicBezTo>
                  <a:cubicBezTo>
                    <a:pt x="10091" y="765"/>
                    <a:pt x="10136" y="757"/>
                    <a:pt x="10168" y="757"/>
                  </a:cubicBezTo>
                  <a:cubicBezTo>
                    <a:pt x="10186" y="757"/>
                    <a:pt x="10200" y="760"/>
                    <a:pt x="10208" y="767"/>
                  </a:cubicBezTo>
                  <a:cubicBezTo>
                    <a:pt x="10208" y="901"/>
                    <a:pt x="10141" y="934"/>
                    <a:pt x="10041" y="1001"/>
                  </a:cubicBezTo>
                  <a:cubicBezTo>
                    <a:pt x="9975" y="1068"/>
                    <a:pt x="9874" y="1168"/>
                    <a:pt x="9808" y="1168"/>
                  </a:cubicBezTo>
                  <a:cubicBezTo>
                    <a:pt x="9774" y="1101"/>
                    <a:pt x="9874" y="1068"/>
                    <a:pt x="9841" y="1001"/>
                  </a:cubicBezTo>
                  <a:cubicBezTo>
                    <a:pt x="9824" y="984"/>
                    <a:pt x="9791" y="984"/>
                    <a:pt x="9754" y="984"/>
                  </a:cubicBezTo>
                  <a:cubicBezTo>
                    <a:pt x="9716" y="984"/>
                    <a:pt x="9674" y="984"/>
                    <a:pt x="9641" y="968"/>
                  </a:cubicBezTo>
                  <a:cubicBezTo>
                    <a:pt x="9541" y="934"/>
                    <a:pt x="9608" y="767"/>
                    <a:pt x="9541" y="667"/>
                  </a:cubicBezTo>
                  <a:cubicBezTo>
                    <a:pt x="9608" y="467"/>
                    <a:pt x="9975" y="501"/>
                    <a:pt x="10041" y="300"/>
                  </a:cubicBezTo>
                  <a:cubicBezTo>
                    <a:pt x="10030" y="289"/>
                    <a:pt x="10019" y="286"/>
                    <a:pt x="10008" y="286"/>
                  </a:cubicBezTo>
                  <a:cubicBezTo>
                    <a:pt x="9986" y="286"/>
                    <a:pt x="9963" y="300"/>
                    <a:pt x="9941" y="300"/>
                  </a:cubicBezTo>
                  <a:cubicBezTo>
                    <a:pt x="9874" y="300"/>
                    <a:pt x="9841" y="267"/>
                    <a:pt x="9808" y="267"/>
                  </a:cubicBezTo>
                  <a:cubicBezTo>
                    <a:pt x="9774" y="267"/>
                    <a:pt x="9708" y="334"/>
                    <a:pt x="9674" y="334"/>
                  </a:cubicBezTo>
                  <a:cubicBezTo>
                    <a:pt x="9641" y="401"/>
                    <a:pt x="9541" y="434"/>
                    <a:pt x="9541" y="434"/>
                  </a:cubicBezTo>
                  <a:cubicBezTo>
                    <a:pt x="9474" y="501"/>
                    <a:pt x="9474" y="667"/>
                    <a:pt x="9341" y="667"/>
                  </a:cubicBezTo>
                  <a:cubicBezTo>
                    <a:pt x="9307" y="601"/>
                    <a:pt x="9441" y="501"/>
                    <a:pt x="9374" y="434"/>
                  </a:cubicBezTo>
                  <a:cubicBezTo>
                    <a:pt x="9363" y="423"/>
                    <a:pt x="9348" y="419"/>
                    <a:pt x="9331" y="419"/>
                  </a:cubicBezTo>
                  <a:cubicBezTo>
                    <a:pt x="9296" y="419"/>
                    <a:pt x="9252" y="434"/>
                    <a:pt x="9207" y="434"/>
                  </a:cubicBezTo>
                  <a:cubicBezTo>
                    <a:pt x="9041" y="467"/>
                    <a:pt x="8974" y="567"/>
                    <a:pt x="8940" y="634"/>
                  </a:cubicBezTo>
                  <a:cubicBezTo>
                    <a:pt x="8874" y="634"/>
                    <a:pt x="8807" y="634"/>
                    <a:pt x="8774" y="667"/>
                  </a:cubicBezTo>
                  <a:cubicBezTo>
                    <a:pt x="8807" y="734"/>
                    <a:pt x="8874" y="801"/>
                    <a:pt x="9007" y="801"/>
                  </a:cubicBezTo>
                  <a:cubicBezTo>
                    <a:pt x="9034" y="801"/>
                    <a:pt x="9103" y="758"/>
                    <a:pt x="9147" y="758"/>
                  </a:cubicBezTo>
                  <a:cubicBezTo>
                    <a:pt x="9158" y="758"/>
                    <a:pt x="9167" y="761"/>
                    <a:pt x="9174" y="767"/>
                  </a:cubicBezTo>
                  <a:cubicBezTo>
                    <a:pt x="9207" y="834"/>
                    <a:pt x="9107" y="901"/>
                    <a:pt x="9107" y="968"/>
                  </a:cubicBezTo>
                  <a:cubicBezTo>
                    <a:pt x="9107" y="1001"/>
                    <a:pt x="9174" y="1068"/>
                    <a:pt x="9174" y="1101"/>
                  </a:cubicBezTo>
                  <a:cubicBezTo>
                    <a:pt x="9174" y="1161"/>
                    <a:pt x="9041" y="1273"/>
                    <a:pt x="8965" y="1273"/>
                  </a:cubicBezTo>
                  <a:cubicBezTo>
                    <a:pt x="8956" y="1273"/>
                    <a:pt x="8948" y="1271"/>
                    <a:pt x="8940" y="1268"/>
                  </a:cubicBezTo>
                  <a:cubicBezTo>
                    <a:pt x="8940" y="1168"/>
                    <a:pt x="9007" y="1168"/>
                    <a:pt x="9007" y="1101"/>
                  </a:cubicBezTo>
                  <a:cubicBezTo>
                    <a:pt x="9007" y="1068"/>
                    <a:pt x="8940" y="1001"/>
                    <a:pt x="8874" y="1001"/>
                  </a:cubicBezTo>
                  <a:cubicBezTo>
                    <a:pt x="8807" y="1001"/>
                    <a:pt x="8707" y="1101"/>
                    <a:pt x="8674" y="1134"/>
                  </a:cubicBezTo>
                  <a:cubicBezTo>
                    <a:pt x="8640" y="1168"/>
                    <a:pt x="8674" y="1268"/>
                    <a:pt x="8640" y="1301"/>
                  </a:cubicBezTo>
                  <a:cubicBezTo>
                    <a:pt x="8607" y="1401"/>
                    <a:pt x="8473" y="1335"/>
                    <a:pt x="8373" y="1401"/>
                  </a:cubicBezTo>
                  <a:cubicBezTo>
                    <a:pt x="8255" y="1425"/>
                    <a:pt x="8188" y="1448"/>
                    <a:pt x="8111" y="1448"/>
                  </a:cubicBezTo>
                  <a:cubicBezTo>
                    <a:pt x="8079" y="1448"/>
                    <a:pt x="8046" y="1444"/>
                    <a:pt x="8006" y="1435"/>
                  </a:cubicBezTo>
                  <a:cubicBezTo>
                    <a:pt x="7973" y="1435"/>
                    <a:pt x="7873" y="1401"/>
                    <a:pt x="7873" y="1335"/>
                  </a:cubicBezTo>
                  <a:cubicBezTo>
                    <a:pt x="7940" y="1318"/>
                    <a:pt x="8006" y="1318"/>
                    <a:pt x="8077" y="1318"/>
                  </a:cubicBezTo>
                  <a:cubicBezTo>
                    <a:pt x="8148" y="1318"/>
                    <a:pt x="8223" y="1318"/>
                    <a:pt x="8307" y="1301"/>
                  </a:cubicBezTo>
                  <a:cubicBezTo>
                    <a:pt x="8340" y="1268"/>
                    <a:pt x="8340" y="1234"/>
                    <a:pt x="8440" y="1168"/>
                  </a:cubicBezTo>
                  <a:cubicBezTo>
                    <a:pt x="8473" y="1134"/>
                    <a:pt x="8540" y="1134"/>
                    <a:pt x="8540" y="1101"/>
                  </a:cubicBezTo>
                  <a:cubicBezTo>
                    <a:pt x="8507" y="1001"/>
                    <a:pt x="8440" y="1068"/>
                    <a:pt x="8373" y="968"/>
                  </a:cubicBezTo>
                  <a:cubicBezTo>
                    <a:pt x="8373" y="934"/>
                    <a:pt x="8440" y="801"/>
                    <a:pt x="8473" y="767"/>
                  </a:cubicBezTo>
                  <a:cubicBezTo>
                    <a:pt x="8507" y="734"/>
                    <a:pt x="8607" y="667"/>
                    <a:pt x="8607" y="601"/>
                  </a:cubicBezTo>
                  <a:cubicBezTo>
                    <a:pt x="8589" y="573"/>
                    <a:pt x="8570" y="563"/>
                    <a:pt x="8552" y="563"/>
                  </a:cubicBezTo>
                  <a:cubicBezTo>
                    <a:pt x="8501" y="563"/>
                    <a:pt x="8446" y="634"/>
                    <a:pt x="8373" y="634"/>
                  </a:cubicBezTo>
                  <a:cubicBezTo>
                    <a:pt x="8340" y="634"/>
                    <a:pt x="8307" y="634"/>
                    <a:pt x="8273" y="667"/>
                  </a:cubicBezTo>
                  <a:cubicBezTo>
                    <a:pt x="8173" y="734"/>
                    <a:pt x="8140" y="801"/>
                    <a:pt x="8107" y="834"/>
                  </a:cubicBezTo>
                  <a:cubicBezTo>
                    <a:pt x="8040" y="834"/>
                    <a:pt x="8006" y="801"/>
                    <a:pt x="7973" y="801"/>
                  </a:cubicBezTo>
                  <a:cubicBezTo>
                    <a:pt x="7959" y="844"/>
                    <a:pt x="7932" y="856"/>
                    <a:pt x="7901" y="856"/>
                  </a:cubicBezTo>
                  <a:cubicBezTo>
                    <a:pt x="7860" y="856"/>
                    <a:pt x="7811" y="834"/>
                    <a:pt x="7773" y="834"/>
                  </a:cubicBezTo>
                  <a:lnTo>
                    <a:pt x="7640" y="834"/>
                  </a:lnTo>
                  <a:cubicBezTo>
                    <a:pt x="7539" y="834"/>
                    <a:pt x="7506" y="767"/>
                    <a:pt x="7439" y="767"/>
                  </a:cubicBezTo>
                  <a:cubicBezTo>
                    <a:pt x="7373" y="767"/>
                    <a:pt x="7306" y="801"/>
                    <a:pt x="7206" y="801"/>
                  </a:cubicBezTo>
                  <a:cubicBezTo>
                    <a:pt x="7106" y="801"/>
                    <a:pt x="6939" y="801"/>
                    <a:pt x="6839" y="834"/>
                  </a:cubicBezTo>
                  <a:cubicBezTo>
                    <a:pt x="6706" y="901"/>
                    <a:pt x="6639" y="1001"/>
                    <a:pt x="6539" y="1101"/>
                  </a:cubicBezTo>
                  <a:cubicBezTo>
                    <a:pt x="6439" y="1168"/>
                    <a:pt x="6205" y="1301"/>
                    <a:pt x="6439" y="1401"/>
                  </a:cubicBezTo>
                  <a:cubicBezTo>
                    <a:pt x="6639" y="1335"/>
                    <a:pt x="6772" y="1234"/>
                    <a:pt x="6939" y="1168"/>
                  </a:cubicBezTo>
                  <a:lnTo>
                    <a:pt x="6939" y="1168"/>
                  </a:lnTo>
                  <a:cubicBezTo>
                    <a:pt x="6972" y="1268"/>
                    <a:pt x="6939" y="1401"/>
                    <a:pt x="6872" y="1468"/>
                  </a:cubicBezTo>
                  <a:cubicBezTo>
                    <a:pt x="6872" y="1497"/>
                    <a:pt x="6872" y="1553"/>
                    <a:pt x="6849" y="1589"/>
                  </a:cubicBezTo>
                  <a:lnTo>
                    <a:pt x="6849" y="1589"/>
                  </a:lnTo>
                  <a:cubicBezTo>
                    <a:pt x="6927" y="1568"/>
                    <a:pt x="7019" y="1528"/>
                    <a:pt x="7093" y="1528"/>
                  </a:cubicBezTo>
                  <a:cubicBezTo>
                    <a:pt x="7109" y="1528"/>
                    <a:pt x="7125" y="1530"/>
                    <a:pt x="7139" y="1535"/>
                  </a:cubicBezTo>
                  <a:cubicBezTo>
                    <a:pt x="7173" y="1601"/>
                    <a:pt x="7139" y="1635"/>
                    <a:pt x="7106" y="1635"/>
                  </a:cubicBezTo>
                  <a:cubicBezTo>
                    <a:pt x="7079" y="1618"/>
                    <a:pt x="7050" y="1612"/>
                    <a:pt x="7020" y="1612"/>
                  </a:cubicBezTo>
                  <a:cubicBezTo>
                    <a:pt x="6895" y="1612"/>
                    <a:pt x="6750" y="1724"/>
                    <a:pt x="6625" y="1724"/>
                  </a:cubicBezTo>
                  <a:cubicBezTo>
                    <a:pt x="6595" y="1724"/>
                    <a:pt x="6566" y="1718"/>
                    <a:pt x="6539" y="1701"/>
                  </a:cubicBezTo>
                  <a:cubicBezTo>
                    <a:pt x="6539" y="1676"/>
                    <a:pt x="6541" y="1654"/>
                    <a:pt x="6545" y="1635"/>
                  </a:cubicBezTo>
                  <a:lnTo>
                    <a:pt x="6545" y="1635"/>
                  </a:lnTo>
                  <a:cubicBezTo>
                    <a:pt x="6606" y="1648"/>
                    <a:pt x="6666" y="1661"/>
                    <a:pt x="6717" y="1661"/>
                  </a:cubicBezTo>
                  <a:cubicBezTo>
                    <a:pt x="6772" y="1661"/>
                    <a:pt x="6817" y="1646"/>
                    <a:pt x="6839" y="1601"/>
                  </a:cubicBezTo>
                  <a:cubicBezTo>
                    <a:pt x="6843" y="1598"/>
                    <a:pt x="6846" y="1593"/>
                    <a:pt x="6849" y="1589"/>
                  </a:cubicBezTo>
                  <a:lnTo>
                    <a:pt x="6849" y="1589"/>
                  </a:lnTo>
                  <a:cubicBezTo>
                    <a:pt x="6821" y="1596"/>
                    <a:pt x="6795" y="1601"/>
                    <a:pt x="6772" y="1601"/>
                  </a:cubicBezTo>
                  <a:cubicBezTo>
                    <a:pt x="6731" y="1560"/>
                    <a:pt x="6684" y="1536"/>
                    <a:pt x="6643" y="1536"/>
                  </a:cubicBezTo>
                  <a:cubicBezTo>
                    <a:pt x="6597" y="1536"/>
                    <a:pt x="6559" y="1565"/>
                    <a:pt x="6545" y="1635"/>
                  </a:cubicBezTo>
                  <a:lnTo>
                    <a:pt x="6545" y="1635"/>
                  </a:lnTo>
                  <a:cubicBezTo>
                    <a:pt x="6472" y="1619"/>
                    <a:pt x="6399" y="1601"/>
                    <a:pt x="6339" y="1601"/>
                  </a:cubicBezTo>
                  <a:cubicBezTo>
                    <a:pt x="6272" y="1601"/>
                    <a:pt x="6172" y="1635"/>
                    <a:pt x="6138" y="1668"/>
                  </a:cubicBezTo>
                  <a:cubicBezTo>
                    <a:pt x="6038" y="1668"/>
                    <a:pt x="5972" y="1668"/>
                    <a:pt x="5938" y="1735"/>
                  </a:cubicBezTo>
                  <a:cubicBezTo>
                    <a:pt x="5838" y="1735"/>
                    <a:pt x="5838" y="1635"/>
                    <a:pt x="5805" y="1635"/>
                  </a:cubicBezTo>
                  <a:cubicBezTo>
                    <a:pt x="5772" y="1635"/>
                    <a:pt x="5705" y="1735"/>
                    <a:pt x="5671" y="1735"/>
                  </a:cubicBezTo>
                  <a:lnTo>
                    <a:pt x="5538" y="1735"/>
                  </a:lnTo>
                  <a:lnTo>
                    <a:pt x="5305" y="1835"/>
                  </a:lnTo>
                  <a:cubicBezTo>
                    <a:pt x="5204" y="1902"/>
                    <a:pt x="5104" y="1902"/>
                    <a:pt x="5004" y="1935"/>
                  </a:cubicBezTo>
                  <a:cubicBezTo>
                    <a:pt x="4871" y="1968"/>
                    <a:pt x="4771" y="2068"/>
                    <a:pt x="4637" y="2102"/>
                  </a:cubicBezTo>
                  <a:cubicBezTo>
                    <a:pt x="4537" y="2102"/>
                    <a:pt x="4504" y="2068"/>
                    <a:pt x="4437" y="2068"/>
                  </a:cubicBezTo>
                  <a:cubicBezTo>
                    <a:pt x="4371" y="2068"/>
                    <a:pt x="4337" y="2102"/>
                    <a:pt x="4270" y="2102"/>
                  </a:cubicBezTo>
                  <a:lnTo>
                    <a:pt x="4104" y="2102"/>
                  </a:lnTo>
                  <a:cubicBezTo>
                    <a:pt x="3970" y="2102"/>
                    <a:pt x="3803" y="2135"/>
                    <a:pt x="3670" y="2168"/>
                  </a:cubicBezTo>
                  <a:lnTo>
                    <a:pt x="3503" y="2168"/>
                  </a:lnTo>
                  <a:cubicBezTo>
                    <a:pt x="3437" y="2168"/>
                    <a:pt x="3370" y="2235"/>
                    <a:pt x="3303" y="2235"/>
                  </a:cubicBezTo>
                  <a:lnTo>
                    <a:pt x="3170" y="2235"/>
                  </a:lnTo>
                  <a:cubicBezTo>
                    <a:pt x="3136" y="2235"/>
                    <a:pt x="3036" y="2269"/>
                    <a:pt x="3003" y="2269"/>
                  </a:cubicBezTo>
                  <a:cubicBezTo>
                    <a:pt x="2981" y="2269"/>
                    <a:pt x="2929" y="2254"/>
                    <a:pt x="2887" y="2254"/>
                  </a:cubicBezTo>
                  <a:cubicBezTo>
                    <a:pt x="2866" y="2254"/>
                    <a:pt x="2847" y="2257"/>
                    <a:pt x="2836" y="2269"/>
                  </a:cubicBezTo>
                  <a:cubicBezTo>
                    <a:pt x="2769" y="2269"/>
                    <a:pt x="2703" y="2335"/>
                    <a:pt x="2636" y="2335"/>
                  </a:cubicBezTo>
                  <a:cubicBezTo>
                    <a:pt x="2536" y="2402"/>
                    <a:pt x="2469" y="2402"/>
                    <a:pt x="2369" y="2435"/>
                  </a:cubicBezTo>
                  <a:cubicBezTo>
                    <a:pt x="2302" y="2469"/>
                    <a:pt x="2169" y="2502"/>
                    <a:pt x="2102" y="2569"/>
                  </a:cubicBezTo>
                  <a:cubicBezTo>
                    <a:pt x="1969" y="2602"/>
                    <a:pt x="1869" y="2635"/>
                    <a:pt x="1802" y="2736"/>
                  </a:cubicBezTo>
                  <a:cubicBezTo>
                    <a:pt x="1702" y="2802"/>
                    <a:pt x="1602" y="2836"/>
                    <a:pt x="1502" y="2902"/>
                  </a:cubicBezTo>
                  <a:cubicBezTo>
                    <a:pt x="1435" y="2936"/>
                    <a:pt x="1302" y="2936"/>
                    <a:pt x="1202" y="3069"/>
                  </a:cubicBezTo>
                  <a:cubicBezTo>
                    <a:pt x="1268" y="3136"/>
                    <a:pt x="1335" y="3169"/>
                    <a:pt x="1302" y="3269"/>
                  </a:cubicBezTo>
                  <a:cubicBezTo>
                    <a:pt x="1287" y="3327"/>
                    <a:pt x="1254" y="3341"/>
                    <a:pt x="1210" y="3341"/>
                  </a:cubicBezTo>
                  <a:cubicBezTo>
                    <a:pt x="1169" y="3341"/>
                    <a:pt x="1118" y="3329"/>
                    <a:pt x="1065" y="3329"/>
                  </a:cubicBezTo>
                  <a:cubicBezTo>
                    <a:pt x="1044" y="3329"/>
                    <a:pt x="1023" y="3331"/>
                    <a:pt x="1001" y="3336"/>
                  </a:cubicBezTo>
                  <a:cubicBezTo>
                    <a:pt x="935" y="3336"/>
                    <a:pt x="801" y="3436"/>
                    <a:pt x="668" y="3469"/>
                  </a:cubicBezTo>
                  <a:cubicBezTo>
                    <a:pt x="601" y="3503"/>
                    <a:pt x="434" y="3603"/>
                    <a:pt x="468" y="3670"/>
                  </a:cubicBezTo>
                  <a:cubicBezTo>
                    <a:pt x="478" y="3720"/>
                    <a:pt x="515" y="3737"/>
                    <a:pt x="566" y="3737"/>
                  </a:cubicBezTo>
                  <a:cubicBezTo>
                    <a:pt x="671" y="3737"/>
                    <a:pt x="832" y="3666"/>
                    <a:pt x="933" y="3666"/>
                  </a:cubicBezTo>
                  <a:cubicBezTo>
                    <a:pt x="946" y="3666"/>
                    <a:pt x="957" y="3667"/>
                    <a:pt x="968" y="3670"/>
                  </a:cubicBezTo>
                  <a:cubicBezTo>
                    <a:pt x="1001" y="3803"/>
                    <a:pt x="835" y="3803"/>
                    <a:pt x="701" y="3836"/>
                  </a:cubicBezTo>
                  <a:cubicBezTo>
                    <a:pt x="668" y="3836"/>
                    <a:pt x="635" y="3936"/>
                    <a:pt x="601" y="3936"/>
                  </a:cubicBezTo>
                  <a:lnTo>
                    <a:pt x="468" y="3936"/>
                  </a:lnTo>
                  <a:cubicBezTo>
                    <a:pt x="368" y="3970"/>
                    <a:pt x="334" y="4003"/>
                    <a:pt x="201" y="4103"/>
                  </a:cubicBezTo>
                  <a:cubicBezTo>
                    <a:pt x="134" y="4137"/>
                    <a:pt x="1" y="4237"/>
                    <a:pt x="1" y="4270"/>
                  </a:cubicBezTo>
                  <a:cubicBezTo>
                    <a:pt x="1" y="4337"/>
                    <a:pt x="201" y="4337"/>
                    <a:pt x="334" y="4403"/>
                  </a:cubicBezTo>
                  <a:cubicBezTo>
                    <a:pt x="468" y="4437"/>
                    <a:pt x="534" y="4437"/>
                    <a:pt x="668" y="4437"/>
                  </a:cubicBezTo>
                  <a:cubicBezTo>
                    <a:pt x="801" y="4437"/>
                    <a:pt x="1035" y="4403"/>
                    <a:pt x="1168" y="4337"/>
                  </a:cubicBezTo>
                  <a:cubicBezTo>
                    <a:pt x="1202" y="4337"/>
                    <a:pt x="1268" y="4303"/>
                    <a:pt x="1302" y="4303"/>
                  </a:cubicBezTo>
                  <a:cubicBezTo>
                    <a:pt x="1368" y="4303"/>
                    <a:pt x="1368" y="4337"/>
                    <a:pt x="1468" y="4337"/>
                  </a:cubicBezTo>
                  <a:cubicBezTo>
                    <a:pt x="1535" y="4337"/>
                    <a:pt x="1602" y="4270"/>
                    <a:pt x="1635" y="4237"/>
                  </a:cubicBezTo>
                  <a:cubicBezTo>
                    <a:pt x="1702" y="4170"/>
                    <a:pt x="1802" y="4170"/>
                    <a:pt x="1869" y="4137"/>
                  </a:cubicBezTo>
                  <a:cubicBezTo>
                    <a:pt x="1969" y="4103"/>
                    <a:pt x="1969" y="4003"/>
                    <a:pt x="2036" y="3970"/>
                  </a:cubicBezTo>
                  <a:cubicBezTo>
                    <a:pt x="2056" y="3963"/>
                    <a:pt x="2074" y="3960"/>
                    <a:pt x="2092" y="3960"/>
                  </a:cubicBezTo>
                  <a:cubicBezTo>
                    <a:pt x="2165" y="3960"/>
                    <a:pt x="2229" y="4003"/>
                    <a:pt x="2336" y="4003"/>
                  </a:cubicBezTo>
                  <a:cubicBezTo>
                    <a:pt x="2469" y="4003"/>
                    <a:pt x="2581" y="3960"/>
                    <a:pt x="2689" y="3960"/>
                  </a:cubicBezTo>
                  <a:cubicBezTo>
                    <a:pt x="2716" y="3960"/>
                    <a:pt x="2743" y="3963"/>
                    <a:pt x="2769" y="3970"/>
                  </a:cubicBezTo>
                  <a:cubicBezTo>
                    <a:pt x="2869" y="4003"/>
                    <a:pt x="2970" y="4137"/>
                    <a:pt x="3003" y="4170"/>
                  </a:cubicBezTo>
                  <a:cubicBezTo>
                    <a:pt x="3036" y="4170"/>
                    <a:pt x="2970" y="4270"/>
                    <a:pt x="2970" y="4303"/>
                  </a:cubicBezTo>
                  <a:cubicBezTo>
                    <a:pt x="2970" y="4337"/>
                    <a:pt x="3003" y="4337"/>
                    <a:pt x="3003" y="4403"/>
                  </a:cubicBezTo>
                  <a:cubicBezTo>
                    <a:pt x="3003" y="4470"/>
                    <a:pt x="2970" y="4570"/>
                    <a:pt x="3036" y="4604"/>
                  </a:cubicBezTo>
                  <a:cubicBezTo>
                    <a:pt x="3046" y="4607"/>
                    <a:pt x="3054" y="4608"/>
                    <a:pt x="3063" y="4608"/>
                  </a:cubicBezTo>
                  <a:cubicBezTo>
                    <a:pt x="3122" y="4608"/>
                    <a:pt x="3157" y="4538"/>
                    <a:pt x="3208" y="4538"/>
                  </a:cubicBezTo>
                  <a:cubicBezTo>
                    <a:pt x="3226" y="4538"/>
                    <a:pt x="3246" y="4547"/>
                    <a:pt x="3270" y="4570"/>
                  </a:cubicBezTo>
                  <a:cubicBezTo>
                    <a:pt x="3336" y="4637"/>
                    <a:pt x="3203" y="4670"/>
                    <a:pt x="3203" y="4770"/>
                  </a:cubicBezTo>
                  <a:cubicBezTo>
                    <a:pt x="3203" y="4837"/>
                    <a:pt x="3303" y="4937"/>
                    <a:pt x="3303" y="5004"/>
                  </a:cubicBezTo>
                  <a:lnTo>
                    <a:pt x="3303" y="5171"/>
                  </a:lnTo>
                  <a:cubicBezTo>
                    <a:pt x="3303" y="5271"/>
                    <a:pt x="3203" y="5271"/>
                    <a:pt x="3203" y="5304"/>
                  </a:cubicBezTo>
                  <a:cubicBezTo>
                    <a:pt x="3203" y="5404"/>
                    <a:pt x="3370" y="5437"/>
                    <a:pt x="3437" y="5504"/>
                  </a:cubicBezTo>
                  <a:lnTo>
                    <a:pt x="3437" y="5738"/>
                  </a:lnTo>
                  <a:cubicBezTo>
                    <a:pt x="3370" y="5838"/>
                    <a:pt x="3336" y="6005"/>
                    <a:pt x="3270" y="6138"/>
                  </a:cubicBezTo>
                  <a:cubicBezTo>
                    <a:pt x="3170" y="6271"/>
                    <a:pt x="3103" y="6405"/>
                    <a:pt x="3036" y="6505"/>
                  </a:cubicBezTo>
                  <a:cubicBezTo>
                    <a:pt x="3036" y="6605"/>
                    <a:pt x="3036" y="6638"/>
                    <a:pt x="3003" y="6738"/>
                  </a:cubicBezTo>
                  <a:cubicBezTo>
                    <a:pt x="2970" y="6805"/>
                    <a:pt x="2936" y="6838"/>
                    <a:pt x="2869" y="6972"/>
                  </a:cubicBezTo>
                  <a:cubicBezTo>
                    <a:pt x="2869" y="7105"/>
                    <a:pt x="2936" y="7172"/>
                    <a:pt x="2970" y="7305"/>
                  </a:cubicBezTo>
                  <a:cubicBezTo>
                    <a:pt x="3003" y="7439"/>
                    <a:pt x="3003" y="7506"/>
                    <a:pt x="3036" y="7639"/>
                  </a:cubicBezTo>
                  <a:cubicBezTo>
                    <a:pt x="3036" y="7672"/>
                    <a:pt x="3136" y="7806"/>
                    <a:pt x="3170" y="7839"/>
                  </a:cubicBezTo>
                  <a:cubicBezTo>
                    <a:pt x="3203" y="7906"/>
                    <a:pt x="3270" y="7906"/>
                    <a:pt x="3336" y="7906"/>
                  </a:cubicBezTo>
                  <a:cubicBezTo>
                    <a:pt x="3370" y="7906"/>
                    <a:pt x="3503" y="7973"/>
                    <a:pt x="3537" y="8006"/>
                  </a:cubicBezTo>
                  <a:cubicBezTo>
                    <a:pt x="3603" y="8073"/>
                    <a:pt x="3603" y="8173"/>
                    <a:pt x="3637" y="8273"/>
                  </a:cubicBezTo>
                  <a:cubicBezTo>
                    <a:pt x="3670" y="8340"/>
                    <a:pt x="3670" y="8440"/>
                    <a:pt x="3703" y="8506"/>
                  </a:cubicBezTo>
                  <a:cubicBezTo>
                    <a:pt x="3770" y="8606"/>
                    <a:pt x="3870" y="8640"/>
                    <a:pt x="3870" y="8673"/>
                  </a:cubicBezTo>
                  <a:cubicBezTo>
                    <a:pt x="3870" y="8773"/>
                    <a:pt x="3803" y="8807"/>
                    <a:pt x="3803" y="8840"/>
                  </a:cubicBezTo>
                  <a:cubicBezTo>
                    <a:pt x="3837" y="8973"/>
                    <a:pt x="4037" y="8940"/>
                    <a:pt x="4137" y="9007"/>
                  </a:cubicBezTo>
                  <a:cubicBezTo>
                    <a:pt x="4170" y="9073"/>
                    <a:pt x="4137" y="9140"/>
                    <a:pt x="4170" y="9173"/>
                  </a:cubicBezTo>
                  <a:cubicBezTo>
                    <a:pt x="4204" y="9240"/>
                    <a:pt x="4304" y="9274"/>
                    <a:pt x="4337" y="9274"/>
                  </a:cubicBezTo>
                  <a:cubicBezTo>
                    <a:pt x="4362" y="9299"/>
                    <a:pt x="4426" y="9363"/>
                    <a:pt x="4470" y="9363"/>
                  </a:cubicBezTo>
                  <a:cubicBezTo>
                    <a:pt x="4484" y="9363"/>
                    <a:pt x="4496" y="9356"/>
                    <a:pt x="4504" y="9340"/>
                  </a:cubicBezTo>
                  <a:cubicBezTo>
                    <a:pt x="4537" y="9274"/>
                    <a:pt x="4437" y="9240"/>
                    <a:pt x="4371" y="9173"/>
                  </a:cubicBezTo>
                  <a:cubicBezTo>
                    <a:pt x="4337" y="9107"/>
                    <a:pt x="4304" y="9007"/>
                    <a:pt x="4270" y="8907"/>
                  </a:cubicBezTo>
                  <a:cubicBezTo>
                    <a:pt x="4204" y="8807"/>
                    <a:pt x="4137" y="8773"/>
                    <a:pt x="4104" y="8740"/>
                  </a:cubicBezTo>
                  <a:cubicBezTo>
                    <a:pt x="4037" y="8673"/>
                    <a:pt x="4037" y="8606"/>
                    <a:pt x="4004" y="8573"/>
                  </a:cubicBezTo>
                  <a:lnTo>
                    <a:pt x="3837" y="8406"/>
                  </a:lnTo>
                  <a:cubicBezTo>
                    <a:pt x="3793" y="8253"/>
                    <a:pt x="3864" y="8171"/>
                    <a:pt x="3937" y="8171"/>
                  </a:cubicBezTo>
                  <a:cubicBezTo>
                    <a:pt x="3975" y="8171"/>
                    <a:pt x="4014" y="8194"/>
                    <a:pt x="4037" y="8239"/>
                  </a:cubicBezTo>
                  <a:cubicBezTo>
                    <a:pt x="4104" y="8306"/>
                    <a:pt x="4104" y="8406"/>
                    <a:pt x="4104" y="8473"/>
                  </a:cubicBezTo>
                  <a:cubicBezTo>
                    <a:pt x="4137" y="8573"/>
                    <a:pt x="4204" y="8606"/>
                    <a:pt x="4304" y="8640"/>
                  </a:cubicBezTo>
                  <a:cubicBezTo>
                    <a:pt x="4371" y="8740"/>
                    <a:pt x="4437" y="8773"/>
                    <a:pt x="4504" y="8807"/>
                  </a:cubicBezTo>
                  <a:cubicBezTo>
                    <a:pt x="4504" y="8840"/>
                    <a:pt x="4504" y="8840"/>
                    <a:pt x="4537" y="8940"/>
                  </a:cubicBezTo>
                  <a:cubicBezTo>
                    <a:pt x="4637" y="9007"/>
                    <a:pt x="4704" y="9073"/>
                    <a:pt x="4804" y="9140"/>
                  </a:cubicBezTo>
                  <a:cubicBezTo>
                    <a:pt x="4938" y="9240"/>
                    <a:pt x="5104" y="9340"/>
                    <a:pt x="5138" y="9574"/>
                  </a:cubicBezTo>
                  <a:cubicBezTo>
                    <a:pt x="5138" y="9640"/>
                    <a:pt x="5104" y="9674"/>
                    <a:pt x="5104" y="9774"/>
                  </a:cubicBezTo>
                  <a:cubicBezTo>
                    <a:pt x="5104" y="9807"/>
                    <a:pt x="5171" y="9907"/>
                    <a:pt x="5271" y="9907"/>
                  </a:cubicBezTo>
                  <a:cubicBezTo>
                    <a:pt x="5338" y="9941"/>
                    <a:pt x="5371" y="9974"/>
                    <a:pt x="5471" y="9974"/>
                  </a:cubicBezTo>
                  <a:lnTo>
                    <a:pt x="5638" y="9974"/>
                  </a:lnTo>
                  <a:cubicBezTo>
                    <a:pt x="5705" y="9974"/>
                    <a:pt x="5772" y="10074"/>
                    <a:pt x="5838" y="10074"/>
                  </a:cubicBezTo>
                  <a:cubicBezTo>
                    <a:pt x="5938" y="10107"/>
                    <a:pt x="6038" y="10107"/>
                    <a:pt x="6172" y="10107"/>
                  </a:cubicBezTo>
                  <a:cubicBezTo>
                    <a:pt x="6305" y="10141"/>
                    <a:pt x="6439" y="10141"/>
                    <a:pt x="6505" y="10141"/>
                  </a:cubicBezTo>
                  <a:cubicBezTo>
                    <a:pt x="6605" y="10141"/>
                    <a:pt x="6639" y="10007"/>
                    <a:pt x="6772" y="10007"/>
                  </a:cubicBezTo>
                  <a:cubicBezTo>
                    <a:pt x="6784" y="10005"/>
                    <a:pt x="6795" y="10005"/>
                    <a:pt x="6807" y="10005"/>
                  </a:cubicBezTo>
                  <a:cubicBezTo>
                    <a:pt x="6988" y="10005"/>
                    <a:pt x="7118" y="10243"/>
                    <a:pt x="7306" y="10274"/>
                  </a:cubicBezTo>
                  <a:lnTo>
                    <a:pt x="7873" y="10274"/>
                  </a:lnTo>
                  <a:cubicBezTo>
                    <a:pt x="8006" y="10308"/>
                    <a:pt x="8140" y="10474"/>
                    <a:pt x="8207" y="10508"/>
                  </a:cubicBezTo>
                  <a:cubicBezTo>
                    <a:pt x="8207" y="10574"/>
                    <a:pt x="8207" y="10641"/>
                    <a:pt x="8273" y="10675"/>
                  </a:cubicBezTo>
                  <a:cubicBezTo>
                    <a:pt x="8307" y="10741"/>
                    <a:pt x="8373" y="10741"/>
                    <a:pt x="8473" y="10741"/>
                  </a:cubicBezTo>
                  <a:cubicBezTo>
                    <a:pt x="8540" y="10775"/>
                    <a:pt x="8640" y="10841"/>
                    <a:pt x="8707" y="10908"/>
                  </a:cubicBezTo>
                  <a:lnTo>
                    <a:pt x="8874" y="10908"/>
                  </a:lnTo>
                  <a:cubicBezTo>
                    <a:pt x="8988" y="10908"/>
                    <a:pt x="9029" y="10982"/>
                    <a:pt x="9101" y="10982"/>
                  </a:cubicBezTo>
                  <a:cubicBezTo>
                    <a:pt x="9113" y="10982"/>
                    <a:pt x="9126" y="10980"/>
                    <a:pt x="9141" y="10975"/>
                  </a:cubicBezTo>
                  <a:cubicBezTo>
                    <a:pt x="9174" y="10941"/>
                    <a:pt x="9174" y="10908"/>
                    <a:pt x="9174" y="10808"/>
                  </a:cubicBezTo>
                  <a:cubicBezTo>
                    <a:pt x="9207" y="10775"/>
                    <a:pt x="9207" y="10675"/>
                    <a:pt x="9307" y="10641"/>
                  </a:cubicBezTo>
                  <a:cubicBezTo>
                    <a:pt x="9315" y="10638"/>
                    <a:pt x="9322" y="10636"/>
                    <a:pt x="9329" y="10636"/>
                  </a:cubicBezTo>
                  <a:cubicBezTo>
                    <a:pt x="9389" y="10636"/>
                    <a:pt x="9448" y="10748"/>
                    <a:pt x="9508" y="10808"/>
                  </a:cubicBezTo>
                  <a:lnTo>
                    <a:pt x="9641" y="10941"/>
                  </a:lnTo>
                  <a:cubicBezTo>
                    <a:pt x="9674" y="11008"/>
                    <a:pt x="9741" y="11342"/>
                    <a:pt x="9708" y="11408"/>
                  </a:cubicBezTo>
                  <a:cubicBezTo>
                    <a:pt x="9708" y="11475"/>
                    <a:pt x="9641" y="11508"/>
                    <a:pt x="9541" y="11642"/>
                  </a:cubicBezTo>
                  <a:cubicBezTo>
                    <a:pt x="9541" y="11675"/>
                    <a:pt x="9508" y="11775"/>
                    <a:pt x="9508" y="11775"/>
                  </a:cubicBezTo>
                  <a:lnTo>
                    <a:pt x="9374" y="11909"/>
                  </a:lnTo>
                  <a:cubicBezTo>
                    <a:pt x="9374" y="11942"/>
                    <a:pt x="9374" y="11975"/>
                    <a:pt x="9341" y="12009"/>
                  </a:cubicBezTo>
                  <a:cubicBezTo>
                    <a:pt x="9307" y="12142"/>
                    <a:pt x="9274" y="12242"/>
                    <a:pt x="9341" y="12342"/>
                  </a:cubicBezTo>
                  <a:cubicBezTo>
                    <a:pt x="9374" y="12409"/>
                    <a:pt x="9474" y="12442"/>
                    <a:pt x="9474" y="12476"/>
                  </a:cubicBezTo>
                  <a:cubicBezTo>
                    <a:pt x="9474" y="12576"/>
                    <a:pt x="9341" y="12643"/>
                    <a:pt x="9341" y="12743"/>
                  </a:cubicBezTo>
                  <a:cubicBezTo>
                    <a:pt x="9341" y="12776"/>
                    <a:pt x="9441" y="12909"/>
                    <a:pt x="9474" y="12943"/>
                  </a:cubicBezTo>
                  <a:cubicBezTo>
                    <a:pt x="9508" y="12976"/>
                    <a:pt x="9608" y="13010"/>
                    <a:pt x="9674" y="13010"/>
                  </a:cubicBezTo>
                  <a:cubicBezTo>
                    <a:pt x="9774" y="13076"/>
                    <a:pt x="9808" y="13143"/>
                    <a:pt x="9874" y="13243"/>
                  </a:cubicBezTo>
                  <a:cubicBezTo>
                    <a:pt x="10008" y="13343"/>
                    <a:pt x="10141" y="13577"/>
                    <a:pt x="10308" y="13677"/>
                  </a:cubicBezTo>
                  <a:cubicBezTo>
                    <a:pt x="10375" y="13777"/>
                    <a:pt x="10475" y="13810"/>
                    <a:pt x="10508" y="13910"/>
                  </a:cubicBezTo>
                  <a:cubicBezTo>
                    <a:pt x="10542" y="13944"/>
                    <a:pt x="10542" y="13977"/>
                    <a:pt x="10608" y="14010"/>
                  </a:cubicBezTo>
                  <a:cubicBezTo>
                    <a:pt x="10675" y="14144"/>
                    <a:pt x="10975" y="14244"/>
                    <a:pt x="11142" y="14277"/>
                  </a:cubicBezTo>
                  <a:cubicBezTo>
                    <a:pt x="11209" y="14277"/>
                    <a:pt x="11275" y="14277"/>
                    <a:pt x="11342" y="14310"/>
                  </a:cubicBezTo>
                  <a:cubicBezTo>
                    <a:pt x="11442" y="14344"/>
                    <a:pt x="11642" y="14444"/>
                    <a:pt x="11709" y="14511"/>
                  </a:cubicBezTo>
                  <a:cubicBezTo>
                    <a:pt x="11776" y="14577"/>
                    <a:pt x="11843" y="14744"/>
                    <a:pt x="11876" y="14844"/>
                  </a:cubicBezTo>
                  <a:cubicBezTo>
                    <a:pt x="11943" y="14978"/>
                    <a:pt x="11943" y="15111"/>
                    <a:pt x="11976" y="15278"/>
                  </a:cubicBezTo>
                  <a:cubicBezTo>
                    <a:pt x="12009" y="15345"/>
                    <a:pt x="12043" y="15445"/>
                    <a:pt x="12043" y="15511"/>
                  </a:cubicBezTo>
                  <a:lnTo>
                    <a:pt x="12043" y="15611"/>
                  </a:lnTo>
                  <a:cubicBezTo>
                    <a:pt x="12043" y="15745"/>
                    <a:pt x="12143" y="15812"/>
                    <a:pt x="12143" y="15945"/>
                  </a:cubicBezTo>
                  <a:lnTo>
                    <a:pt x="12143" y="16112"/>
                  </a:lnTo>
                  <a:cubicBezTo>
                    <a:pt x="12143" y="16145"/>
                    <a:pt x="12176" y="16178"/>
                    <a:pt x="12209" y="16245"/>
                  </a:cubicBezTo>
                  <a:cubicBezTo>
                    <a:pt x="12209" y="16279"/>
                    <a:pt x="12209" y="16345"/>
                    <a:pt x="12276" y="16412"/>
                  </a:cubicBezTo>
                  <a:cubicBezTo>
                    <a:pt x="12310" y="16479"/>
                    <a:pt x="12376" y="16579"/>
                    <a:pt x="12443" y="16645"/>
                  </a:cubicBezTo>
                  <a:cubicBezTo>
                    <a:pt x="12476" y="16746"/>
                    <a:pt x="12510" y="16846"/>
                    <a:pt x="12510" y="16979"/>
                  </a:cubicBezTo>
                  <a:lnTo>
                    <a:pt x="12510" y="17146"/>
                  </a:lnTo>
                  <a:cubicBezTo>
                    <a:pt x="12510" y="17179"/>
                    <a:pt x="12543" y="17246"/>
                    <a:pt x="12543" y="17279"/>
                  </a:cubicBezTo>
                  <a:cubicBezTo>
                    <a:pt x="12543" y="17313"/>
                    <a:pt x="12510" y="17413"/>
                    <a:pt x="12543" y="17446"/>
                  </a:cubicBezTo>
                  <a:cubicBezTo>
                    <a:pt x="12610" y="17579"/>
                    <a:pt x="12710" y="17613"/>
                    <a:pt x="12777" y="17746"/>
                  </a:cubicBezTo>
                  <a:lnTo>
                    <a:pt x="12777" y="17846"/>
                  </a:lnTo>
                  <a:cubicBezTo>
                    <a:pt x="12777" y="17946"/>
                    <a:pt x="12843" y="17980"/>
                    <a:pt x="12843" y="18013"/>
                  </a:cubicBezTo>
                  <a:cubicBezTo>
                    <a:pt x="12877" y="18113"/>
                    <a:pt x="12877" y="18280"/>
                    <a:pt x="13010" y="18280"/>
                  </a:cubicBezTo>
                  <a:cubicBezTo>
                    <a:pt x="13110" y="18247"/>
                    <a:pt x="12977" y="18147"/>
                    <a:pt x="13010" y="18080"/>
                  </a:cubicBezTo>
                  <a:cubicBezTo>
                    <a:pt x="13143" y="18080"/>
                    <a:pt x="13143" y="18280"/>
                    <a:pt x="13210" y="18413"/>
                  </a:cubicBezTo>
                  <a:cubicBezTo>
                    <a:pt x="13193" y="18430"/>
                    <a:pt x="13168" y="18430"/>
                    <a:pt x="13148" y="18430"/>
                  </a:cubicBezTo>
                  <a:cubicBezTo>
                    <a:pt x="13127" y="18430"/>
                    <a:pt x="13110" y="18430"/>
                    <a:pt x="13110" y="18447"/>
                  </a:cubicBezTo>
                  <a:cubicBezTo>
                    <a:pt x="13110" y="18480"/>
                    <a:pt x="13143" y="18513"/>
                    <a:pt x="13177" y="18580"/>
                  </a:cubicBezTo>
                  <a:lnTo>
                    <a:pt x="13177" y="18747"/>
                  </a:lnTo>
                  <a:cubicBezTo>
                    <a:pt x="13210" y="18814"/>
                    <a:pt x="13344" y="18780"/>
                    <a:pt x="13377" y="18814"/>
                  </a:cubicBezTo>
                  <a:cubicBezTo>
                    <a:pt x="13444" y="18847"/>
                    <a:pt x="13377" y="18947"/>
                    <a:pt x="13377" y="18980"/>
                  </a:cubicBezTo>
                  <a:cubicBezTo>
                    <a:pt x="13377" y="19081"/>
                    <a:pt x="13510" y="19147"/>
                    <a:pt x="13610" y="19247"/>
                  </a:cubicBezTo>
                  <a:cubicBezTo>
                    <a:pt x="13644" y="19281"/>
                    <a:pt x="13677" y="19281"/>
                    <a:pt x="13711" y="19314"/>
                  </a:cubicBezTo>
                  <a:cubicBezTo>
                    <a:pt x="13777" y="19347"/>
                    <a:pt x="13777" y="19414"/>
                    <a:pt x="13811" y="19447"/>
                  </a:cubicBezTo>
                  <a:cubicBezTo>
                    <a:pt x="13844" y="19481"/>
                    <a:pt x="13944" y="19481"/>
                    <a:pt x="13977" y="19481"/>
                  </a:cubicBezTo>
                  <a:cubicBezTo>
                    <a:pt x="14044" y="19514"/>
                    <a:pt x="14178" y="19614"/>
                    <a:pt x="14278" y="19648"/>
                  </a:cubicBezTo>
                  <a:lnTo>
                    <a:pt x="14378" y="19648"/>
                  </a:lnTo>
                  <a:cubicBezTo>
                    <a:pt x="14444" y="19648"/>
                    <a:pt x="14511" y="19681"/>
                    <a:pt x="14544" y="19681"/>
                  </a:cubicBezTo>
                  <a:cubicBezTo>
                    <a:pt x="14711" y="19681"/>
                    <a:pt x="14845" y="19681"/>
                    <a:pt x="14978" y="19748"/>
                  </a:cubicBezTo>
                  <a:cubicBezTo>
                    <a:pt x="15011" y="19748"/>
                    <a:pt x="15045" y="19748"/>
                    <a:pt x="15112" y="19681"/>
                  </a:cubicBezTo>
                  <a:cubicBezTo>
                    <a:pt x="15145" y="19681"/>
                    <a:pt x="15178" y="19681"/>
                    <a:pt x="15212" y="19648"/>
                  </a:cubicBezTo>
                  <a:cubicBezTo>
                    <a:pt x="15278" y="19614"/>
                    <a:pt x="15345" y="19581"/>
                    <a:pt x="15345" y="19514"/>
                  </a:cubicBezTo>
                  <a:cubicBezTo>
                    <a:pt x="15312" y="19464"/>
                    <a:pt x="15253" y="19456"/>
                    <a:pt x="15187" y="19456"/>
                  </a:cubicBezTo>
                  <a:cubicBezTo>
                    <a:pt x="15153" y="19456"/>
                    <a:pt x="15118" y="19458"/>
                    <a:pt x="15082" y="19458"/>
                  </a:cubicBezTo>
                  <a:cubicBezTo>
                    <a:pt x="15047" y="19458"/>
                    <a:pt x="15011" y="19456"/>
                    <a:pt x="14978" y="19447"/>
                  </a:cubicBezTo>
                  <a:cubicBezTo>
                    <a:pt x="14878" y="19414"/>
                    <a:pt x="14811" y="19347"/>
                    <a:pt x="14711" y="19281"/>
                  </a:cubicBezTo>
                  <a:cubicBezTo>
                    <a:pt x="14645" y="19247"/>
                    <a:pt x="14511" y="19147"/>
                    <a:pt x="14511" y="19081"/>
                  </a:cubicBezTo>
                  <a:cubicBezTo>
                    <a:pt x="14511" y="18980"/>
                    <a:pt x="14544" y="18980"/>
                    <a:pt x="14544" y="18914"/>
                  </a:cubicBezTo>
                  <a:cubicBezTo>
                    <a:pt x="14544" y="18847"/>
                    <a:pt x="14511" y="18847"/>
                    <a:pt x="14511" y="18780"/>
                  </a:cubicBezTo>
                  <a:cubicBezTo>
                    <a:pt x="14511" y="18647"/>
                    <a:pt x="14645" y="18647"/>
                    <a:pt x="14611" y="18580"/>
                  </a:cubicBezTo>
                  <a:cubicBezTo>
                    <a:pt x="14544" y="18413"/>
                    <a:pt x="14278" y="18513"/>
                    <a:pt x="14211" y="18347"/>
                  </a:cubicBezTo>
                  <a:cubicBezTo>
                    <a:pt x="14178" y="18247"/>
                    <a:pt x="14344" y="18247"/>
                    <a:pt x="14344" y="18113"/>
                  </a:cubicBezTo>
                  <a:cubicBezTo>
                    <a:pt x="14344" y="18080"/>
                    <a:pt x="14311" y="18013"/>
                    <a:pt x="14311" y="17980"/>
                  </a:cubicBezTo>
                  <a:cubicBezTo>
                    <a:pt x="14311" y="17913"/>
                    <a:pt x="14378" y="17846"/>
                    <a:pt x="14378" y="17780"/>
                  </a:cubicBezTo>
                  <a:cubicBezTo>
                    <a:pt x="14367" y="17769"/>
                    <a:pt x="14352" y="17765"/>
                    <a:pt x="14334" y="17765"/>
                  </a:cubicBezTo>
                  <a:cubicBezTo>
                    <a:pt x="14300" y="17765"/>
                    <a:pt x="14255" y="17780"/>
                    <a:pt x="14211" y="17780"/>
                  </a:cubicBezTo>
                  <a:cubicBezTo>
                    <a:pt x="14178" y="17780"/>
                    <a:pt x="14144" y="17680"/>
                    <a:pt x="14144" y="17646"/>
                  </a:cubicBezTo>
                  <a:cubicBezTo>
                    <a:pt x="14161" y="17638"/>
                    <a:pt x="14188" y="17636"/>
                    <a:pt x="14219" y="17636"/>
                  </a:cubicBezTo>
                  <a:cubicBezTo>
                    <a:pt x="14250" y="17636"/>
                    <a:pt x="14286" y="17638"/>
                    <a:pt x="14319" y="17638"/>
                  </a:cubicBezTo>
                  <a:cubicBezTo>
                    <a:pt x="14386" y="17638"/>
                    <a:pt x="14444" y="17630"/>
                    <a:pt x="14444" y="17579"/>
                  </a:cubicBezTo>
                  <a:cubicBezTo>
                    <a:pt x="14444" y="17479"/>
                    <a:pt x="14344" y="17346"/>
                    <a:pt x="14378" y="17313"/>
                  </a:cubicBezTo>
                  <a:cubicBezTo>
                    <a:pt x="14378" y="17279"/>
                    <a:pt x="14544" y="17246"/>
                    <a:pt x="14645" y="17179"/>
                  </a:cubicBezTo>
                  <a:cubicBezTo>
                    <a:pt x="14711" y="17146"/>
                    <a:pt x="14811" y="17112"/>
                    <a:pt x="14845" y="17079"/>
                  </a:cubicBezTo>
                  <a:cubicBezTo>
                    <a:pt x="14878" y="17012"/>
                    <a:pt x="14945" y="16912"/>
                    <a:pt x="14945" y="16812"/>
                  </a:cubicBezTo>
                  <a:cubicBezTo>
                    <a:pt x="14945" y="16779"/>
                    <a:pt x="14878" y="16779"/>
                    <a:pt x="14845" y="16746"/>
                  </a:cubicBezTo>
                  <a:cubicBezTo>
                    <a:pt x="14811" y="16679"/>
                    <a:pt x="14811" y="16645"/>
                    <a:pt x="14778" y="16645"/>
                  </a:cubicBezTo>
                  <a:cubicBezTo>
                    <a:pt x="14711" y="16612"/>
                    <a:pt x="14645" y="16612"/>
                    <a:pt x="14611" y="16512"/>
                  </a:cubicBezTo>
                  <a:cubicBezTo>
                    <a:pt x="14627" y="16507"/>
                    <a:pt x="14645" y="16505"/>
                    <a:pt x="14667" y="16505"/>
                  </a:cubicBezTo>
                  <a:cubicBezTo>
                    <a:pt x="14734" y="16505"/>
                    <a:pt x="14825" y="16525"/>
                    <a:pt x="14918" y="16525"/>
                  </a:cubicBezTo>
                  <a:cubicBezTo>
                    <a:pt x="14985" y="16525"/>
                    <a:pt x="15052" y="16514"/>
                    <a:pt x="15112" y="16479"/>
                  </a:cubicBezTo>
                  <a:cubicBezTo>
                    <a:pt x="15178" y="16445"/>
                    <a:pt x="15278" y="16245"/>
                    <a:pt x="15278" y="16145"/>
                  </a:cubicBezTo>
                  <a:lnTo>
                    <a:pt x="15278" y="16078"/>
                  </a:lnTo>
                  <a:cubicBezTo>
                    <a:pt x="15278" y="16012"/>
                    <a:pt x="15312" y="15978"/>
                    <a:pt x="15312" y="15978"/>
                  </a:cubicBezTo>
                  <a:lnTo>
                    <a:pt x="15312" y="15845"/>
                  </a:lnTo>
                  <a:cubicBezTo>
                    <a:pt x="15312" y="15778"/>
                    <a:pt x="15378" y="15745"/>
                    <a:pt x="15445" y="15645"/>
                  </a:cubicBezTo>
                  <a:cubicBezTo>
                    <a:pt x="15478" y="15611"/>
                    <a:pt x="15478" y="15511"/>
                    <a:pt x="15478" y="15478"/>
                  </a:cubicBezTo>
                  <a:cubicBezTo>
                    <a:pt x="15512" y="15445"/>
                    <a:pt x="15512" y="15345"/>
                    <a:pt x="15545" y="15311"/>
                  </a:cubicBezTo>
                  <a:cubicBezTo>
                    <a:pt x="15545" y="15144"/>
                    <a:pt x="15445" y="15078"/>
                    <a:pt x="15445" y="14944"/>
                  </a:cubicBezTo>
                  <a:cubicBezTo>
                    <a:pt x="15445" y="14777"/>
                    <a:pt x="15645" y="14644"/>
                    <a:pt x="15779" y="14577"/>
                  </a:cubicBezTo>
                  <a:lnTo>
                    <a:pt x="15879" y="14444"/>
                  </a:lnTo>
                  <a:cubicBezTo>
                    <a:pt x="15979" y="14411"/>
                    <a:pt x="16112" y="14344"/>
                    <a:pt x="16179" y="14310"/>
                  </a:cubicBezTo>
                  <a:cubicBezTo>
                    <a:pt x="16312" y="14244"/>
                    <a:pt x="16312" y="14077"/>
                    <a:pt x="16346" y="13910"/>
                  </a:cubicBezTo>
                  <a:cubicBezTo>
                    <a:pt x="16379" y="13810"/>
                    <a:pt x="16379" y="13743"/>
                    <a:pt x="16379" y="13677"/>
                  </a:cubicBezTo>
                  <a:cubicBezTo>
                    <a:pt x="16379" y="13643"/>
                    <a:pt x="16346" y="13610"/>
                    <a:pt x="16346" y="13577"/>
                  </a:cubicBezTo>
                  <a:cubicBezTo>
                    <a:pt x="16346" y="13510"/>
                    <a:pt x="16379" y="13443"/>
                    <a:pt x="16379" y="13410"/>
                  </a:cubicBezTo>
                  <a:cubicBezTo>
                    <a:pt x="16379" y="13310"/>
                    <a:pt x="16379" y="13243"/>
                    <a:pt x="16346" y="13143"/>
                  </a:cubicBezTo>
                  <a:cubicBezTo>
                    <a:pt x="16346" y="13076"/>
                    <a:pt x="16312" y="13010"/>
                    <a:pt x="16279" y="12976"/>
                  </a:cubicBezTo>
                  <a:cubicBezTo>
                    <a:pt x="16212" y="12776"/>
                    <a:pt x="16312" y="12743"/>
                    <a:pt x="16346" y="12609"/>
                  </a:cubicBezTo>
                  <a:cubicBezTo>
                    <a:pt x="16379" y="12509"/>
                    <a:pt x="16379" y="12476"/>
                    <a:pt x="16379" y="12442"/>
                  </a:cubicBezTo>
                  <a:cubicBezTo>
                    <a:pt x="16479" y="12176"/>
                    <a:pt x="16679" y="12076"/>
                    <a:pt x="16613" y="11775"/>
                  </a:cubicBezTo>
                  <a:cubicBezTo>
                    <a:pt x="16146" y="11442"/>
                    <a:pt x="16012" y="11242"/>
                    <a:pt x="15945" y="11175"/>
                  </a:cubicBezTo>
                  <a:cubicBezTo>
                    <a:pt x="15901" y="11175"/>
                    <a:pt x="15856" y="11205"/>
                    <a:pt x="15802" y="11205"/>
                  </a:cubicBezTo>
                  <a:cubicBezTo>
                    <a:pt x="15775" y="11205"/>
                    <a:pt x="15745" y="11197"/>
                    <a:pt x="15712" y="11175"/>
                  </a:cubicBezTo>
                  <a:cubicBezTo>
                    <a:pt x="15527" y="11144"/>
                    <a:pt x="15371" y="10971"/>
                    <a:pt x="15190" y="10971"/>
                  </a:cubicBezTo>
                  <a:cubicBezTo>
                    <a:pt x="15175" y="10971"/>
                    <a:pt x="15160" y="10972"/>
                    <a:pt x="15145" y="10975"/>
                  </a:cubicBezTo>
                  <a:cubicBezTo>
                    <a:pt x="15112" y="10975"/>
                    <a:pt x="15045" y="11008"/>
                    <a:pt x="15011" y="11008"/>
                  </a:cubicBezTo>
                  <a:lnTo>
                    <a:pt x="14711" y="11008"/>
                  </a:lnTo>
                  <a:cubicBezTo>
                    <a:pt x="14678" y="11008"/>
                    <a:pt x="14611" y="11075"/>
                    <a:pt x="14544" y="11075"/>
                  </a:cubicBezTo>
                  <a:cubicBezTo>
                    <a:pt x="14511" y="11075"/>
                    <a:pt x="14478" y="10941"/>
                    <a:pt x="14444" y="10941"/>
                  </a:cubicBezTo>
                  <a:lnTo>
                    <a:pt x="14244" y="10941"/>
                  </a:lnTo>
                  <a:cubicBezTo>
                    <a:pt x="14178" y="10941"/>
                    <a:pt x="14077" y="10908"/>
                    <a:pt x="14011" y="10908"/>
                  </a:cubicBezTo>
                  <a:cubicBezTo>
                    <a:pt x="13977" y="10908"/>
                    <a:pt x="13911" y="10941"/>
                    <a:pt x="13911" y="10941"/>
                  </a:cubicBezTo>
                  <a:cubicBezTo>
                    <a:pt x="13877" y="10941"/>
                    <a:pt x="13811" y="10908"/>
                    <a:pt x="13744" y="10841"/>
                  </a:cubicBezTo>
                  <a:cubicBezTo>
                    <a:pt x="13677" y="10808"/>
                    <a:pt x="13644" y="10808"/>
                    <a:pt x="13577" y="10775"/>
                  </a:cubicBezTo>
                  <a:cubicBezTo>
                    <a:pt x="13577" y="10574"/>
                    <a:pt x="13410" y="10574"/>
                    <a:pt x="13377" y="10474"/>
                  </a:cubicBezTo>
                  <a:cubicBezTo>
                    <a:pt x="13344" y="10441"/>
                    <a:pt x="13344" y="10341"/>
                    <a:pt x="13344" y="10341"/>
                  </a:cubicBezTo>
                  <a:cubicBezTo>
                    <a:pt x="13310" y="10308"/>
                    <a:pt x="13244" y="10274"/>
                    <a:pt x="13177" y="10241"/>
                  </a:cubicBezTo>
                  <a:cubicBezTo>
                    <a:pt x="13043" y="10141"/>
                    <a:pt x="12910" y="10107"/>
                    <a:pt x="12710" y="10107"/>
                  </a:cubicBezTo>
                  <a:cubicBezTo>
                    <a:pt x="12643" y="10107"/>
                    <a:pt x="12576" y="10141"/>
                    <a:pt x="12476" y="10174"/>
                  </a:cubicBezTo>
                  <a:cubicBezTo>
                    <a:pt x="12376" y="10174"/>
                    <a:pt x="12209" y="10141"/>
                    <a:pt x="12143" y="10074"/>
                  </a:cubicBezTo>
                  <a:cubicBezTo>
                    <a:pt x="12043" y="9974"/>
                    <a:pt x="12009" y="9941"/>
                    <a:pt x="11943" y="9907"/>
                  </a:cubicBezTo>
                  <a:cubicBezTo>
                    <a:pt x="11893" y="9874"/>
                    <a:pt x="11859" y="9874"/>
                    <a:pt x="11826" y="9874"/>
                  </a:cubicBezTo>
                  <a:cubicBezTo>
                    <a:pt x="11792" y="9874"/>
                    <a:pt x="11759" y="9874"/>
                    <a:pt x="11709" y="9841"/>
                  </a:cubicBezTo>
                  <a:cubicBezTo>
                    <a:pt x="11676" y="9841"/>
                    <a:pt x="11676" y="9807"/>
                    <a:pt x="11676" y="9774"/>
                  </a:cubicBezTo>
                  <a:cubicBezTo>
                    <a:pt x="11642" y="9707"/>
                    <a:pt x="11609" y="9674"/>
                    <a:pt x="11609" y="9607"/>
                  </a:cubicBezTo>
                  <a:cubicBezTo>
                    <a:pt x="11509" y="9607"/>
                    <a:pt x="11542" y="9674"/>
                    <a:pt x="11476" y="9674"/>
                  </a:cubicBezTo>
                  <a:cubicBezTo>
                    <a:pt x="11414" y="9633"/>
                    <a:pt x="11365" y="9604"/>
                    <a:pt x="11305" y="9604"/>
                  </a:cubicBezTo>
                  <a:cubicBezTo>
                    <a:pt x="11268" y="9604"/>
                    <a:pt x="11226" y="9615"/>
                    <a:pt x="11175" y="9640"/>
                  </a:cubicBezTo>
                  <a:cubicBezTo>
                    <a:pt x="11109" y="9674"/>
                    <a:pt x="11109" y="9774"/>
                    <a:pt x="11009" y="9774"/>
                  </a:cubicBezTo>
                  <a:cubicBezTo>
                    <a:pt x="10909" y="9774"/>
                    <a:pt x="10875" y="9707"/>
                    <a:pt x="10808" y="9707"/>
                  </a:cubicBezTo>
                  <a:cubicBezTo>
                    <a:pt x="10708" y="9707"/>
                    <a:pt x="10675" y="9774"/>
                    <a:pt x="10642" y="9774"/>
                  </a:cubicBezTo>
                  <a:cubicBezTo>
                    <a:pt x="10542" y="9774"/>
                    <a:pt x="10508" y="9707"/>
                    <a:pt x="10475" y="9674"/>
                  </a:cubicBezTo>
                  <a:cubicBezTo>
                    <a:pt x="10408" y="9674"/>
                    <a:pt x="10308" y="9640"/>
                    <a:pt x="10308" y="9640"/>
                  </a:cubicBezTo>
                  <a:cubicBezTo>
                    <a:pt x="10217" y="9671"/>
                    <a:pt x="10209" y="9812"/>
                    <a:pt x="10082" y="9812"/>
                  </a:cubicBezTo>
                  <a:cubicBezTo>
                    <a:pt x="10070" y="9812"/>
                    <a:pt x="10056" y="9810"/>
                    <a:pt x="10041" y="9807"/>
                  </a:cubicBezTo>
                  <a:cubicBezTo>
                    <a:pt x="9975" y="9774"/>
                    <a:pt x="10141" y="9674"/>
                    <a:pt x="10041" y="9640"/>
                  </a:cubicBezTo>
                  <a:cubicBezTo>
                    <a:pt x="10035" y="9634"/>
                    <a:pt x="10028" y="9631"/>
                    <a:pt x="10022" y="9631"/>
                  </a:cubicBezTo>
                  <a:cubicBezTo>
                    <a:pt x="9994" y="9631"/>
                    <a:pt x="9962" y="9680"/>
                    <a:pt x="9908" y="9707"/>
                  </a:cubicBezTo>
                  <a:lnTo>
                    <a:pt x="9808" y="9841"/>
                  </a:lnTo>
                  <a:cubicBezTo>
                    <a:pt x="9674" y="9941"/>
                    <a:pt x="9641" y="9907"/>
                    <a:pt x="9541" y="9974"/>
                  </a:cubicBezTo>
                  <a:cubicBezTo>
                    <a:pt x="9474" y="10007"/>
                    <a:pt x="9508" y="10107"/>
                    <a:pt x="9474" y="10241"/>
                  </a:cubicBezTo>
                  <a:cubicBezTo>
                    <a:pt x="9441" y="10308"/>
                    <a:pt x="9374" y="10441"/>
                    <a:pt x="9341" y="10441"/>
                  </a:cubicBezTo>
                  <a:cubicBezTo>
                    <a:pt x="9241" y="10441"/>
                    <a:pt x="9174" y="10341"/>
                    <a:pt x="9141" y="10341"/>
                  </a:cubicBezTo>
                  <a:cubicBezTo>
                    <a:pt x="9120" y="10338"/>
                    <a:pt x="9100" y="10337"/>
                    <a:pt x="9082" y="10337"/>
                  </a:cubicBezTo>
                  <a:cubicBezTo>
                    <a:pt x="8900" y="10337"/>
                    <a:pt x="8859" y="10477"/>
                    <a:pt x="8707" y="10508"/>
                  </a:cubicBezTo>
                  <a:cubicBezTo>
                    <a:pt x="8687" y="10516"/>
                    <a:pt x="8665" y="10520"/>
                    <a:pt x="8644" y="10520"/>
                  </a:cubicBezTo>
                  <a:cubicBezTo>
                    <a:pt x="8487" y="10520"/>
                    <a:pt x="8307" y="10329"/>
                    <a:pt x="8307" y="10241"/>
                  </a:cubicBezTo>
                  <a:lnTo>
                    <a:pt x="8307" y="9907"/>
                  </a:lnTo>
                  <a:cubicBezTo>
                    <a:pt x="8307" y="9807"/>
                    <a:pt x="8340" y="9741"/>
                    <a:pt x="8307" y="9674"/>
                  </a:cubicBezTo>
                  <a:cubicBezTo>
                    <a:pt x="8273" y="9607"/>
                    <a:pt x="8140" y="9507"/>
                    <a:pt x="8040" y="9507"/>
                  </a:cubicBezTo>
                  <a:cubicBezTo>
                    <a:pt x="7873" y="9507"/>
                    <a:pt x="7673" y="9640"/>
                    <a:pt x="7506" y="9640"/>
                  </a:cubicBezTo>
                  <a:cubicBezTo>
                    <a:pt x="7473" y="9607"/>
                    <a:pt x="7506" y="9574"/>
                    <a:pt x="7539" y="9474"/>
                  </a:cubicBezTo>
                  <a:lnTo>
                    <a:pt x="7539" y="9340"/>
                  </a:lnTo>
                  <a:cubicBezTo>
                    <a:pt x="7539" y="9307"/>
                    <a:pt x="7573" y="9240"/>
                    <a:pt x="7640" y="9173"/>
                  </a:cubicBezTo>
                  <a:lnTo>
                    <a:pt x="7640" y="9007"/>
                  </a:lnTo>
                  <a:cubicBezTo>
                    <a:pt x="7640" y="8940"/>
                    <a:pt x="7673" y="8907"/>
                    <a:pt x="7673" y="8840"/>
                  </a:cubicBezTo>
                  <a:cubicBezTo>
                    <a:pt x="7673" y="8807"/>
                    <a:pt x="7640" y="8740"/>
                    <a:pt x="7573" y="8740"/>
                  </a:cubicBezTo>
                  <a:cubicBezTo>
                    <a:pt x="7473" y="8773"/>
                    <a:pt x="7373" y="8807"/>
                    <a:pt x="7306" y="8840"/>
                  </a:cubicBezTo>
                  <a:cubicBezTo>
                    <a:pt x="7139" y="8973"/>
                    <a:pt x="7206" y="9240"/>
                    <a:pt x="7039" y="9307"/>
                  </a:cubicBezTo>
                  <a:cubicBezTo>
                    <a:pt x="7006" y="9340"/>
                    <a:pt x="6939" y="9340"/>
                    <a:pt x="6839" y="9407"/>
                  </a:cubicBezTo>
                  <a:cubicBezTo>
                    <a:pt x="6806" y="9440"/>
                    <a:pt x="6706" y="9474"/>
                    <a:pt x="6672" y="9474"/>
                  </a:cubicBezTo>
                  <a:cubicBezTo>
                    <a:pt x="6572" y="9474"/>
                    <a:pt x="6472" y="9440"/>
                    <a:pt x="6405" y="9440"/>
                  </a:cubicBezTo>
                  <a:cubicBezTo>
                    <a:pt x="6372" y="9407"/>
                    <a:pt x="6272" y="9240"/>
                    <a:pt x="6205" y="9173"/>
                  </a:cubicBezTo>
                  <a:cubicBezTo>
                    <a:pt x="6105" y="8973"/>
                    <a:pt x="6138" y="8740"/>
                    <a:pt x="6172" y="8506"/>
                  </a:cubicBezTo>
                  <a:cubicBezTo>
                    <a:pt x="6172" y="8473"/>
                    <a:pt x="6205" y="8440"/>
                    <a:pt x="6205" y="8406"/>
                  </a:cubicBezTo>
                  <a:cubicBezTo>
                    <a:pt x="6205" y="8306"/>
                    <a:pt x="6172" y="8239"/>
                    <a:pt x="6172" y="8173"/>
                  </a:cubicBezTo>
                  <a:cubicBezTo>
                    <a:pt x="6172" y="8073"/>
                    <a:pt x="6305" y="7973"/>
                    <a:pt x="6405" y="7906"/>
                  </a:cubicBezTo>
                  <a:cubicBezTo>
                    <a:pt x="6539" y="7806"/>
                    <a:pt x="6572" y="7672"/>
                    <a:pt x="6739" y="7639"/>
                  </a:cubicBezTo>
                  <a:cubicBezTo>
                    <a:pt x="6839" y="7639"/>
                    <a:pt x="6906" y="7639"/>
                    <a:pt x="7006" y="7606"/>
                  </a:cubicBezTo>
                  <a:cubicBezTo>
                    <a:pt x="7072" y="7606"/>
                    <a:pt x="7139" y="7639"/>
                    <a:pt x="7173" y="7639"/>
                  </a:cubicBezTo>
                  <a:cubicBezTo>
                    <a:pt x="7339" y="7606"/>
                    <a:pt x="7339" y="7472"/>
                    <a:pt x="7473" y="7406"/>
                  </a:cubicBezTo>
                  <a:cubicBezTo>
                    <a:pt x="7573" y="7406"/>
                    <a:pt x="7673" y="7305"/>
                    <a:pt x="7806" y="7305"/>
                  </a:cubicBezTo>
                  <a:cubicBezTo>
                    <a:pt x="7856" y="7305"/>
                    <a:pt x="7925" y="7362"/>
                    <a:pt x="7970" y="7362"/>
                  </a:cubicBezTo>
                  <a:cubicBezTo>
                    <a:pt x="7986" y="7362"/>
                    <a:pt x="7998" y="7355"/>
                    <a:pt x="8006" y="7339"/>
                  </a:cubicBezTo>
                  <a:cubicBezTo>
                    <a:pt x="8040" y="7339"/>
                    <a:pt x="8073" y="7272"/>
                    <a:pt x="8140" y="7272"/>
                  </a:cubicBezTo>
                  <a:cubicBezTo>
                    <a:pt x="8173" y="7272"/>
                    <a:pt x="8307" y="7339"/>
                    <a:pt x="8307" y="7406"/>
                  </a:cubicBezTo>
                  <a:cubicBezTo>
                    <a:pt x="8340" y="7472"/>
                    <a:pt x="8273" y="7572"/>
                    <a:pt x="8307" y="7639"/>
                  </a:cubicBezTo>
                  <a:cubicBezTo>
                    <a:pt x="8373" y="7672"/>
                    <a:pt x="8540" y="7672"/>
                    <a:pt x="8674" y="7739"/>
                  </a:cubicBezTo>
                  <a:cubicBezTo>
                    <a:pt x="8707" y="7639"/>
                    <a:pt x="8640" y="7572"/>
                    <a:pt x="8640" y="7472"/>
                  </a:cubicBezTo>
                  <a:cubicBezTo>
                    <a:pt x="8640" y="7439"/>
                    <a:pt x="8640" y="7406"/>
                    <a:pt x="8607" y="7339"/>
                  </a:cubicBezTo>
                  <a:cubicBezTo>
                    <a:pt x="8607" y="7305"/>
                    <a:pt x="8540" y="7239"/>
                    <a:pt x="8507" y="7172"/>
                  </a:cubicBezTo>
                  <a:cubicBezTo>
                    <a:pt x="8473" y="6939"/>
                    <a:pt x="8640" y="6805"/>
                    <a:pt x="8774" y="6672"/>
                  </a:cubicBezTo>
                  <a:cubicBezTo>
                    <a:pt x="8807" y="6638"/>
                    <a:pt x="8840" y="6572"/>
                    <a:pt x="8940" y="6505"/>
                  </a:cubicBezTo>
                  <a:cubicBezTo>
                    <a:pt x="9007" y="6472"/>
                    <a:pt x="9041" y="6438"/>
                    <a:pt x="9141" y="6405"/>
                  </a:cubicBezTo>
                  <a:cubicBezTo>
                    <a:pt x="9274" y="6305"/>
                    <a:pt x="9341" y="6238"/>
                    <a:pt x="9441" y="6105"/>
                  </a:cubicBezTo>
                  <a:cubicBezTo>
                    <a:pt x="9474" y="5971"/>
                    <a:pt x="9374" y="5838"/>
                    <a:pt x="9341" y="5738"/>
                  </a:cubicBezTo>
                  <a:cubicBezTo>
                    <a:pt x="9357" y="5704"/>
                    <a:pt x="9382" y="5704"/>
                    <a:pt x="9407" y="5704"/>
                  </a:cubicBezTo>
                  <a:cubicBezTo>
                    <a:pt x="9432" y="5704"/>
                    <a:pt x="9457" y="5704"/>
                    <a:pt x="9474" y="5671"/>
                  </a:cubicBezTo>
                  <a:cubicBezTo>
                    <a:pt x="9541" y="5638"/>
                    <a:pt x="9508" y="5571"/>
                    <a:pt x="9541" y="5471"/>
                  </a:cubicBezTo>
                  <a:cubicBezTo>
                    <a:pt x="9541" y="5437"/>
                    <a:pt x="9641" y="5404"/>
                    <a:pt x="9674" y="5404"/>
                  </a:cubicBezTo>
                  <a:cubicBezTo>
                    <a:pt x="9708" y="5304"/>
                    <a:pt x="9774" y="5237"/>
                    <a:pt x="9808" y="5171"/>
                  </a:cubicBezTo>
                  <a:cubicBezTo>
                    <a:pt x="9841" y="5171"/>
                    <a:pt x="9874" y="5137"/>
                    <a:pt x="9941" y="5137"/>
                  </a:cubicBezTo>
                  <a:cubicBezTo>
                    <a:pt x="9975" y="5104"/>
                    <a:pt x="10008" y="5071"/>
                    <a:pt x="10108" y="5004"/>
                  </a:cubicBezTo>
                  <a:cubicBezTo>
                    <a:pt x="10141" y="4970"/>
                    <a:pt x="10275" y="4970"/>
                    <a:pt x="10275" y="4937"/>
                  </a:cubicBezTo>
                  <a:cubicBezTo>
                    <a:pt x="10275" y="4904"/>
                    <a:pt x="10208" y="4837"/>
                    <a:pt x="10208" y="4804"/>
                  </a:cubicBezTo>
                  <a:cubicBezTo>
                    <a:pt x="10208" y="4604"/>
                    <a:pt x="10508" y="4503"/>
                    <a:pt x="10642" y="4403"/>
                  </a:cubicBezTo>
                  <a:cubicBezTo>
                    <a:pt x="10775" y="4303"/>
                    <a:pt x="10842" y="4237"/>
                    <a:pt x="10975" y="4237"/>
                  </a:cubicBezTo>
                  <a:cubicBezTo>
                    <a:pt x="10975" y="4303"/>
                    <a:pt x="10842" y="4303"/>
                    <a:pt x="10875" y="4437"/>
                  </a:cubicBezTo>
                  <a:cubicBezTo>
                    <a:pt x="10890" y="4466"/>
                    <a:pt x="10909" y="4478"/>
                    <a:pt x="10931" y="4478"/>
                  </a:cubicBezTo>
                  <a:cubicBezTo>
                    <a:pt x="11008" y="4478"/>
                    <a:pt x="11116" y="4329"/>
                    <a:pt x="11142" y="4303"/>
                  </a:cubicBezTo>
                  <a:cubicBezTo>
                    <a:pt x="11209" y="4237"/>
                    <a:pt x="11376" y="4170"/>
                    <a:pt x="11509" y="4103"/>
                  </a:cubicBezTo>
                  <a:cubicBezTo>
                    <a:pt x="11642" y="4003"/>
                    <a:pt x="11809" y="3936"/>
                    <a:pt x="11676" y="3803"/>
                  </a:cubicBezTo>
                  <a:cubicBezTo>
                    <a:pt x="11609" y="3803"/>
                    <a:pt x="11542" y="3936"/>
                    <a:pt x="11509" y="4003"/>
                  </a:cubicBezTo>
                  <a:cubicBezTo>
                    <a:pt x="11476" y="4003"/>
                    <a:pt x="11476" y="3970"/>
                    <a:pt x="11442" y="3970"/>
                  </a:cubicBezTo>
                  <a:cubicBezTo>
                    <a:pt x="11376" y="3970"/>
                    <a:pt x="11376" y="4003"/>
                    <a:pt x="11309" y="4003"/>
                  </a:cubicBezTo>
                  <a:cubicBezTo>
                    <a:pt x="11275" y="4003"/>
                    <a:pt x="11175" y="3970"/>
                    <a:pt x="11142" y="3903"/>
                  </a:cubicBezTo>
                  <a:cubicBezTo>
                    <a:pt x="11109" y="3770"/>
                    <a:pt x="11209" y="3670"/>
                    <a:pt x="11275" y="3569"/>
                  </a:cubicBezTo>
                  <a:cubicBezTo>
                    <a:pt x="11246" y="3530"/>
                    <a:pt x="11214" y="3517"/>
                    <a:pt x="11180" y="3517"/>
                  </a:cubicBezTo>
                  <a:cubicBezTo>
                    <a:pt x="11110" y="3517"/>
                    <a:pt x="11036" y="3574"/>
                    <a:pt x="10971" y="3574"/>
                  </a:cubicBezTo>
                  <a:cubicBezTo>
                    <a:pt x="10961" y="3574"/>
                    <a:pt x="10951" y="3573"/>
                    <a:pt x="10942" y="3569"/>
                  </a:cubicBezTo>
                  <a:cubicBezTo>
                    <a:pt x="10942" y="3469"/>
                    <a:pt x="10975" y="3403"/>
                    <a:pt x="11042" y="3403"/>
                  </a:cubicBezTo>
                  <a:cubicBezTo>
                    <a:pt x="11142" y="3336"/>
                    <a:pt x="11309" y="3336"/>
                    <a:pt x="11342" y="3336"/>
                  </a:cubicBezTo>
                  <a:cubicBezTo>
                    <a:pt x="11376" y="3336"/>
                    <a:pt x="11342" y="3436"/>
                    <a:pt x="11442" y="3436"/>
                  </a:cubicBezTo>
                  <a:cubicBezTo>
                    <a:pt x="11453" y="3447"/>
                    <a:pt x="11464" y="3451"/>
                    <a:pt x="11478" y="3451"/>
                  </a:cubicBezTo>
                  <a:cubicBezTo>
                    <a:pt x="11505" y="3451"/>
                    <a:pt x="11542" y="3436"/>
                    <a:pt x="11609" y="3436"/>
                  </a:cubicBezTo>
                  <a:cubicBezTo>
                    <a:pt x="11609" y="3336"/>
                    <a:pt x="11476" y="3403"/>
                    <a:pt x="11476" y="3303"/>
                  </a:cubicBezTo>
                  <a:cubicBezTo>
                    <a:pt x="11542" y="3236"/>
                    <a:pt x="11776" y="3236"/>
                    <a:pt x="11876" y="3169"/>
                  </a:cubicBezTo>
                  <a:cubicBezTo>
                    <a:pt x="11976" y="3136"/>
                    <a:pt x="12043" y="3069"/>
                    <a:pt x="12109" y="3002"/>
                  </a:cubicBezTo>
                  <a:cubicBezTo>
                    <a:pt x="12136" y="2975"/>
                    <a:pt x="12185" y="2927"/>
                    <a:pt x="12256" y="2927"/>
                  </a:cubicBezTo>
                  <a:cubicBezTo>
                    <a:pt x="12273" y="2927"/>
                    <a:pt x="12290" y="2929"/>
                    <a:pt x="12310" y="2936"/>
                  </a:cubicBezTo>
                  <a:cubicBezTo>
                    <a:pt x="12343" y="3002"/>
                    <a:pt x="12276" y="3069"/>
                    <a:pt x="12209" y="3102"/>
                  </a:cubicBezTo>
                  <a:cubicBezTo>
                    <a:pt x="12143" y="3236"/>
                    <a:pt x="12009" y="3403"/>
                    <a:pt x="11943" y="3569"/>
                  </a:cubicBezTo>
                  <a:cubicBezTo>
                    <a:pt x="11965" y="3581"/>
                    <a:pt x="11991" y="3584"/>
                    <a:pt x="12019" y="3584"/>
                  </a:cubicBezTo>
                  <a:cubicBezTo>
                    <a:pt x="12076" y="3584"/>
                    <a:pt x="12143" y="3569"/>
                    <a:pt x="12209" y="3569"/>
                  </a:cubicBezTo>
                  <a:lnTo>
                    <a:pt x="12476" y="3569"/>
                  </a:lnTo>
                  <a:cubicBezTo>
                    <a:pt x="12530" y="3569"/>
                    <a:pt x="12583" y="3612"/>
                    <a:pt x="12619" y="3612"/>
                  </a:cubicBezTo>
                  <a:cubicBezTo>
                    <a:pt x="12628" y="3612"/>
                    <a:pt x="12636" y="3609"/>
                    <a:pt x="12643" y="3603"/>
                  </a:cubicBezTo>
                  <a:cubicBezTo>
                    <a:pt x="12777" y="3569"/>
                    <a:pt x="12710" y="3436"/>
                    <a:pt x="12643" y="3403"/>
                  </a:cubicBezTo>
                  <a:cubicBezTo>
                    <a:pt x="12643" y="3303"/>
                    <a:pt x="12676" y="3269"/>
                    <a:pt x="12643" y="3236"/>
                  </a:cubicBezTo>
                  <a:cubicBezTo>
                    <a:pt x="12610" y="3203"/>
                    <a:pt x="12569" y="3195"/>
                    <a:pt x="12528" y="3195"/>
                  </a:cubicBezTo>
                  <a:cubicBezTo>
                    <a:pt x="12496" y="3195"/>
                    <a:pt x="12463" y="3200"/>
                    <a:pt x="12434" y="3200"/>
                  </a:cubicBezTo>
                  <a:cubicBezTo>
                    <a:pt x="12391" y="3200"/>
                    <a:pt x="12356" y="3189"/>
                    <a:pt x="12343" y="3136"/>
                  </a:cubicBezTo>
                  <a:cubicBezTo>
                    <a:pt x="12310" y="3069"/>
                    <a:pt x="12376" y="3069"/>
                    <a:pt x="12443" y="2969"/>
                  </a:cubicBezTo>
                  <a:cubicBezTo>
                    <a:pt x="12376" y="2802"/>
                    <a:pt x="12510" y="2769"/>
                    <a:pt x="12476" y="2635"/>
                  </a:cubicBezTo>
                  <a:cubicBezTo>
                    <a:pt x="12476" y="2602"/>
                    <a:pt x="12376" y="2602"/>
                    <a:pt x="12343" y="2569"/>
                  </a:cubicBezTo>
                  <a:cubicBezTo>
                    <a:pt x="12310" y="2502"/>
                    <a:pt x="12310" y="2469"/>
                    <a:pt x="12276" y="2469"/>
                  </a:cubicBezTo>
                  <a:cubicBezTo>
                    <a:pt x="12176" y="2435"/>
                    <a:pt x="11976" y="2469"/>
                    <a:pt x="11943" y="2335"/>
                  </a:cubicBezTo>
                  <a:cubicBezTo>
                    <a:pt x="11876" y="2269"/>
                    <a:pt x="11943" y="2168"/>
                    <a:pt x="11876" y="2102"/>
                  </a:cubicBezTo>
                  <a:cubicBezTo>
                    <a:pt x="11843" y="2002"/>
                    <a:pt x="11776" y="1802"/>
                    <a:pt x="11676" y="1802"/>
                  </a:cubicBezTo>
                  <a:cubicBezTo>
                    <a:pt x="11609" y="1802"/>
                    <a:pt x="11509" y="1968"/>
                    <a:pt x="11442" y="2068"/>
                  </a:cubicBezTo>
                  <a:cubicBezTo>
                    <a:pt x="11376" y="2102"/>
                    <a:pt x="11309" y="2135"/>
                    <a:pt x="11209" y="2135"/>
                  </a:cubicBezTo>
                  <a:cubicBezTo>
                    <a:pt x="11175" y="2135"/>
                    <a:pt x="11109" y="2102"/>
                    <a:pt x="11042" y="2002"/>
                  </a:cubicBezTo>
                  <a:cubicBezTo>
                    <a:pt x="11009" y="1935"/>
                    <a:pt x="11109" y="1935"/>
                    <a:pt x="11109" y="1802"/>
                  </a:cubicBezTo>
                  <a:cubicBezTo>
                    <a:pt x="11042" y="1768"/>
                    <a:pt x="11009" y="1768"/>
                    <a:pt x="10975" y="1768"/>
                  </a:cubicBezTo>
                  <a:cubicBezTo>
                    <a:pt x="10875" y="1735"/>
                    <a:pt x="10842" y="1635"/>
                    <a:pt x="10775" y="1635"/>
                  </a:cubicBezTo>
                  <a:cubicBezTo>
                    <a:pt x="10708" y="1635"/>
                    <a:pt x="10675" y="1668"/>
                    <a:pt x="10642" y="1735"/>
                  </a:cubicBezTo>
                  <a:cubicBezTo>
                    <a:pt x="10622" y="1740"/>
                    <a:pt x="10602" y="1742"/>
                    <a:pt x="10582" y="1742"/>
                  </a:cubicBezTo>
                  <a:cubicBezTo>
                    <a:pt x="10504" y="1742"/>
                    <a:pt x="10430" y="1711"/>
                    <a:pt x="10373" y="1711"/>
                  </a:cubicBezTo>
                  <a:cubicBezTo>
                    <a:pt x="10348" y="1711"/>
                    <a:pt x="10326" y="1717"/>
                    <a:pt x="10308" y="1735"/>
                  </a:cubicBezTo>
                  <a:cubicBezTo>
                    <a:pt x="10175" y="1768"/>
                    <a:pt x="10208" y="1935"/>
                    <a:pt x="10141" y="2002"/>
                  </a:cubicBezTo>
                  <a:cubicBezTo>
                    <a:pt x="10175" y="2102"/>
                    <a:pt x="10041" y="2168"/>
                    <a:pt x="10041" y="2235"/>
                  </a:cubicBezTo>
                  <a:cubicBezTo>
                    <a:pt x="10041" y="2269"/>
                    <a:pt x="10108" y="2302"/>
                    <a:pt x="10108" y="2335"/>
                  </a:cubicBezTo>
                  <a:cubicBezTo>
                    <a:pt x="10208" y="2736"/>
                    <a:pt x="9941" y="3002"/>
                    <a:pt x="9541" y="3069"/>
                  </a:cubicBezTo>
                  <a:cubicBezTo>
                    <a:pt x="9508" y="3136"/>
                    <a:pt x="9541" y="3269"/>
                    <a:pt x="9508" y="3403"/>
                  </a:cubicBezTo>
                  <a:cubicBezTo>
                    <a:pt x="9508" y="3469"/>
                    <a:pt x="9374" y="3603"/>
                    <a:pt x="9307" y="3603"/>
                  </a:cubicBezTo>
                  <a:cubicBezTo>
                    <a:pt x="9207" y="3603"/>
                    <a:pt x="9141" y="3569"/>
                    <a:pt x="9141" y="3469"/>
                  </a:cubicBezTo>
                  <a:cubicBezTo>
                    <a:pt x="9141" y="3403"/>
                    <a:pt x="9207" y="3336"/>
                    <a:pt x="9141" y="3269"/>
                  </a:cubicBezTo>
                  <a:cubicBezTo>
                    <a:pt x="9141" y="3236"/>
                    <a:pt x="9274" y="3136"/>
                    <a:pt x="9207" y="3069"/>
                  </a:cubicBezTo>
                  <a:cubicBezTo>
                    <a:pt x="9196" y="3036"/>
                    <a:pt x="9174" y="3025"/>
                    <a:pt x="9147" y="3025"/>
                  </a:cubicBezTo>
                  <a:cubicBezTo>
                    <a:pt x="9092" y="3025"/>
                    <a:pt x="9018" y="3069"/>
                    <a:pt x="8974" y="3069"/>
                  </a:cubicBezTo>
                  <a:cubicBezTo>
                    <a:pt x="8874" y="3069"/>
                    <a:pt x="8774" y="3069"/>
                    <a:pt x="8674" y="3002"/>
                  </a:cubicBezTo>
                  <a:cubicBezTo>
                    <a:pt x="8540" y="2969"/>
                    <a:pt x="8473" y="2902"/>
                    <a:pt x="8340" y="2902"/>
                  </a:cubicBezTo>
                  <a:cubicBezTo>
                    <a:pt x="8273" y="2902"/>
                    <a:pt x="8207" y="2936"/>
                    <a:pt x="8173" y="2936"/>
                  </a:cubicBezTo>
                  <a:cubicBezTo>
                    <a:pt x="8140" y="2902"/>
                    <a:pt x="8173" y="2802"/>
                    <a:pt x="8173" y="2802"/>
                  </a:cubicBezTo>
                  <a:cubicBezTo>
                    <a:pt x="8173" y="2769"/>
                    <a:pt x="8040" y="2769"/>
                    <a:pt x="8040" y="2736"/>
                  </a:cubicBezTo>
                  <a:cubicBezTo>
                    <a:pt x="8040" y="2669"/>
                    <a:pt x="8107" y="2569"/>
                    <a:pt x="8140" y="2502"/>
                  </a:cubicBezTo>
                  <a:cubicBezTo>
                    <a:pt x="8173" y="2435"/>
                    <a:pt x="8307" y="2335"/>
                    <a:pt x="8373" y="2269"/>
                  </a:cubicBezTo>
                  <a:cubicBezTo>
                    <a:pt x="8473" y="2168"/>
                    <a:pt x="8607" y="2102"/>
                    <a:pt x="8674" y="2068"/>
                  </a:cubicBezTo>
                  <a:cubicBezTo>
                    <a:pt x="8707" y="2002"/>
                    <a:pt x="8774" y="2002"/>
                    <a:pt x="8807" y="2002"/>
                  </a:cubicBezTo>
                  <a:cubicBezTo>
                    <a:pt x="8874" y="1968"/>
                    <a:pt x="8974" y="1835"/>
                    <a:pt x="9041" y="1802"/>
                  </a:cubicBezTo>
                  <a:cubicBezTo>
                    <a:pt x="9107" y="1768"/>
                    <a:pt x="9174" y="1768"/>
                    <a:pt x="9207" y="1768"/>
                  </a:cubicBezTo>
                  <a:cubicBezTo>
                    <a:pt x="9341" y="1735"/>
                    <a:pt x="9441" y="1601"/>
                    <a:pt x="9541" y="1501"/>
                  </a:cubicBezTo>
                  <a:lnTo>
                    <a:pt x="9541" y="1501"/>
                  </a:lnTo>
                  <a:cubicBezTo>
                    <a:pt x="9541" y="1601"/>
                    <a:pt x="9441" y="1635"/>
                    <a:pt x="9441" y="1768"/>
                  </a:cubicBezTo>
                  <a:cubicBezTo>
                    <a:pt x="9464" y="1807"/>
                    <a:pt x="9490" y="1823"/>
                    <a:pt x="9516" y="1823"/>
                  </a:cubicBezTo>
                  <a:cubicBezTo>
                    <a:pt x="9603" y="1823"/>
                    <a:pt x="9706" y="1660"/>
                    <a:pt x="9808" y="1635"/>
                  </a:cubicBezTo>
                  <a:cubicBezTo>
                    <a:pt x="9823" y="1631"/>
                    <a:pt x="9839" y="1629"/>
                    <a:pt x="9854" y="1629"/>
                  </a:cubicBezTo>
                  <a:cubicBezTo>
                    <a:pt x="9921" y="1629"/>
                    <a:pt x="9978" y="1662"/>
                    <a:pt x="10026" y="1662"/>
                  </a:cubicBezTo>
                  <a:cubicBezTo>
                    <a:pt x="10057" y="1662"/>
                    <a:pt x="10085" y="1648"/>
                    <a:pt x="10108" y="1601"/>
                  </a:cubicBezTo>
                  <a:cubicBezTo>
                    <a:pt x="10041" y="1501"/>
                    <a:pt x="9975" y="1501"/>
                    <a:pt x="9874" y="1468"/>
                  </a:cubicBezTo>
                  <a:cubicBezTo>
                    <a:pt x="9808" y="1435"/>
                    <a:pt x="9708" y="1435"/>
                    <a:pt x="9674" y="1335"/>
                  </a:cubicBezTo>
                  <a:cubicBezTo>
                    <a:pt x="9695" y="1327"/>
                    <a:pt x="9714" y="1325"/>
                    <a:pt x="9730" y="1325"/>
                  </a:cubicBezTo>
                  <a:cubicBezTo>
                    <a:pt x="9774" y="1325"/>
                    <a:pt x="9803" y="1344"/>
                    <a:pt x="9836" y="1344"/>
                  </a:cubicBezTo>
                  <a:cubicBezTo>
                    <a:pt x="9848" y="1344"/>
                    <a:pt x="9860" y="1342"/>
                    <a:pt x="9874" y="1335"/>
                  </a:cubicBezTo>
                  <a:cubicBezTo>
                    <a:pt x="9941" y="1335"/>
                    <a:pt x="9975" y="1268"/>
                    <a:pt x="10008" y="1268"/>
                  </a:cubicBezTo>
                  <a:cubicBezTo>
                    <a:pt x="10108" y="1201"/>
                    <a:pt x="10208" y="1168"/>
                    <a:pt x="10308" y="1101"/>
                  </a:cubicBezTo>
                  <a:cubicBezTo>
                    <a:pt x="10341" y="1034"/>
                    <a:pt x="10308" y="1001"/>
                    <a:pt x="10341" y="934"/>
                  </a:cubicBezTo>
                  <a:cubicBezTo>
                    <a:pt x="10341" y="901"/>
                    <a:pt x="10442" y="834"/>
                    <a:pt x="10442" y="801"/>
                  </a:cubicBezTo>
                  <a:cubicBezTo>
                    <a:pt x="10475" y="767"/>
                    <a:pt x="10442" y="734"/>
                    <a:pt x="10475" y="667"/>
                  </a:cubicBezTo>
                  <a:cubicBezTo>
                    <a:pt x="10542" y="601"/>
                    <a:pt x="10675" y="634"/>
                    <a:pt x="10808" y="601"/>
                  </a:cubicBezTo>
                  <a:cubicBezTo>
                    <a:pt x="10842" y="601"/>
                    <a:pt x="10875" y="501"/>
                    <a:pt x="10942" y="501"/>
                  </a:cubicBezTo>
                  <a:cubicBezTo>
                    <a:pt x="11009" y="501"/>
                    <a:pt x="11109" y="634"/>
                    <a:pt x="11175" y="667"/>
                  </a:cubicBezTo>
                  <a:cubicBezTo>
                    <a:pt x="11209" y="667"/>
                    <a:pt x="11309" y="667"/>
                    <a:pt x="11342" y="734"/>
                  </a:cubicBezTo>
                  <a:cubicBezTo>
                    <a:pt x="11353" y="767"/>
                    <a:pt x="11343" y="795"/>
                    <a:pt x="11322" y="822"/>
                  </a:cubicBezTo>
                  <a:lnTo>
                    <a:pt x="11322" y="822"/>
                  </a:lnTo>
                  <a:cubicBezTo>
                    <a:pt x="11321" y="822"/>
                    <a:pt x="11319" y="822"/>
                    <a:pt x="11318" y="822"/>
                  </a:cubicBezTo>
                  <a:cubicBezTo>
                    <a:pt x="11307" y="822"/>
                    <a:pt x="11299" y="831"/>
                    <a:pt x="11296" y="849"/>
                  </a:cubicBezTo>
                  <a:lnTo>
                    <a:pt x="11296" y="849"/>
                  </a:lnTo>
                  <a:cubicBezTo>
                    <a:pt x="11306" y="840"/>
                    <a:pt x="11314" y="831"/>
                    <a:pt x="11322" y="822"/>
                  </a:cubicBezTo>
                  <a:lnTo>
                    <a:pt x="11322" y="822"/>
                  </a:lnTo>
                  <a:cubicBezTo>
                    <a:pt x="11328" y="823"/>
                    <a:pt x="11335" y="827"/>
                    <a:pt x="11342" y="834"/>
                  </a:cubicBezTo>
                  <a:cubicBezTo>
                    <a:pt x="11342" y="901"/>
                    <a:pt x="11342" y="901"/>
                    <a:pt x="11309" y="934"/>
                  </a:cubicBezTo>
                  <a:cubicBezTo>
                    <a:pt x="11296" y="896"/>
                    <a:pt x="11293" y="868"/>
                    <a:pt x="11296" y="849"/>
                  </a:cubicBezTo>
                  <a:lnTo>
                    <a:pt x="11296" y="849"/>
                  </a:lnTo>
                  <a:cubicBezTo>
                    <a:pt x="11249" y="893"/>
                    <a:pt x="11179" y="930"/>
                    <a:pt x="11142" y="968"/>
                  </a:cubicBezTo>
                  <a:cubicBezTo>
                    <a:pt x="11109" y="1001"/>
                    <a:pt x="11109" y="1101"/>
                    <a:pt x="11009" y="1134"/>
                  </a:cubicBezTo>
                  <a:cubicBezTo>
                    <a:pt x="10842" y="1268"/>
                    <a:pt x="10542" y="1168"/>
                    <a:pt x="10542" y="1335"/>
                  </a:cubicBezTo>
                  <a:cubicBezTo>
                    <a:pt x="10577" y="1361"/>
                    <a:pt x="10610" y="1371"/>
                    <a:pt x="10641" y="1371"/>
                  </a:cubicBezTo>
                  <a:cubicBezTo>
                    <a:pt x="10728" y="1371"/>
                    <a:pt x="10802" y="1292"/>
                    <a:pt x="10875" y="1268"/>
                  </a:cubicBezTo>
                  <a:cubicBezTo>
                    <a:pt x="10975" y="1268"/>
                    <a:pt x="11042" y="1301"/>
                    <a:pt x="11142" y="1335"/>
                  </a:cubicBezTo>
                  <a:cubicBezTo>
                    <a:pt x="11175" y="1401"/>
                    <a:pt x="11209" y="1468"/>
                    <a:pt x="11275" y="1468"/>
                  </a:cubicBezTo>
                  <a:lnTo>
                    <a:pt x="11376" y="1468"/>
                  </a:lnTo>
                  <a:cubicBezTo>
                    <a:pt x="11464" y="1468"/>
                    <a:pt x="11553" y="1483"/>
                    <a:pt x="11642" y="1483"/>
                  </a:cubicBezTo>
                  <a:cubicBezTo>
                    <a:pt x="11687" y="1483"/>
                    <a:pt x="11731" y="1479"/>
                    <a:pt x="11776" y="1468"/>
                  </a:cubicBezTo>
                  <a:cubicBezTo>
                    <a:pt x="11809" y="1401"/>
                    <a:pt x="11642" y="1401"/>
                    <a:pt x="11676" y="1301"/>
                  </a:cubicBezTo>
                  <a:cubicBezTo>
                    <a:pt x="11776" y="1301"/>
                    <a:pt x="11843" y="1301"/>
                    <a:pt x="11943" y="1335"/>
                  </a:cubicBezTo>
                  <a:cubicBezTo>
                    <a:pt x="12009" y="1268"/>
                    <a:pt x="12043" y="1234"/>
                    <a:pt x="12043" y="1134"/>
                  </a:cubicBezTo>
                  <a:cubicBezTo>
                    <a:pt x="12009" y="1068"/>
                    <a:pt x="11876" y="1068"/>
                    <a:pt x="11876" y="968"/>
                  </a:cubicBezTo>
                  <a:cubicBezTo>
                    <a:pt x="11876" y="934"/>
                    <a:pt x="11909" y="901"/>
                    <a:pt x="11976" y="834"/>
                  </a:cubicBezTo>
                  <a:cubicBezTo>
                    <a:pt x="11985" y="831"/>
                    <a:pt x="11994" y="830"/>
                    <a:pt x="12002" y="830"/>
                  </a:cubicBezTo>
                  <a:cubicBezTo>
                    <a:pt x="12088" y="830"/>
                    <a:pt x="12149" y="968"/>
                    <a:pt x="12209" y="968"/>
                  </a:cubicBezTo>
                  <a:cubicBezTo>
                    <a:pt x="12243" y="968"/>
                    <a:pt x="12376" y="901"/>
                    <a:pt x="12410" y="834"/>
                  </a:cubicBezTo>
                  <a:cubicBezTo>
                    <a:pt x="12476" y="801"/>
                    <a:pt x="12543" y="734"/>
                    <a:pt x="12543" y="667"/>
                  </a:cubicBezTo>
                  <a:cubicBezTo>
                    <a:pt x="12543" y="601"/>
                    <a:pt x="12376" y="567"/>
                    <a:pt x="12343" y="567"/>
                  </a:cubicBezTo>
                  <a:cubicBezTo>
                    <a:pt x="12243" y="567"/>
                    <a:pt x="12176" y="567"/>
                    <a:pt x="12076" y="501"/>
                  </a:cubicBezTo>
                  <a:cubicBezTo>
                    <a:pt x="12043" y="467"/>
                    <a:pt x="12076" y="434"/>
                    <a:pt x="12043" y="401"/>
                  </a:cubicBezTo>
                  <a:cubicBezTo>
                    <a:pt x="12043" y="334"/>
                    <a:pt x="12076" y="300"/>
                    <a:pt x="12043" y="267"/>
                  </a:cubicBezTo>
                  <a:cubicBezTo>
                    <a:pt x="12009" y="234"/>
                    <a:pt x="11976" y="234"/>
                    <a:pt x="11943" y="234"/>
                  </a:cubicBezTo>
                  <a:cubicBezTo>
                    <a:pt x="11876" y="234"/>
                    <a:pt x="11843" y="167"/>
                    <a:pt x="11809" y="167"/>
                  </a:cubicBezTo>
                  <a:cubicBezTo>
                    <a:pt x="11787" y="167"/>
                    <a:pt x="11750" y="197"/>
                    <a:pt x="11718" y="197"/>
                  </a:cubicBezTo>
                  <a:cubicBezTo>
                    <a:pt x="11702" y="197"/>
                    <a:pt x="11687" y="189"/>
                    <a:pt x="11676" y="167"/>
                  </a:cubicBezTo>
                  <a:cubicBezTo>
                    <a:pt x="11509" y="134"/>
                    <a:pt x="11509" y="0"/>
                    <a:pt x="11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6"/>
            <p:cNvSpPr/>
            <p:nvPr/>
          </p:nvSpPr>
          <p:spPr>
            <a:xfrm>
              <a:off x="3175055" y="3072290"/>
              <a:ext cx="2702" cy="2736"/>
            </a:xfrm>
            <a:custGeom>
              <a:avLst/>
              <a:gdLst/>
              <a:ahLst/>
              <a:cxnLst/>
              <a:rect l="l" t="t" r="r" b="b"/>
              <a:pathLst>
                <a:path w="159" h="161" extrusionOk="0">
                  <a:moveTo>
                    <a:pt x="113" y="0"/>
                  </a:moveTo>
                  <a:cubicBezTo>
                    <a:pt x="63" y="0"/>
                    <a:pt x="1" y="55"/>
                    <a:pt x="25" y="127"/>
                  </a:cubicBezTo>
                  <a:lnTo>
                    <a:pt x="92" y="161"/>
                  </a:lnTo>
                  <a:cubicBezTo>
                    <a:pt x="125" y="127"/>
                    <a:pt x="158" y="61"/>
                    <a:pt x="158" y="27"/>
                  </a:cubicBezTo>
                  <a:cubicBezTo>
                    <a:pt x="149" y="9"/>
                    <a:pt x="132" y="0"/>
                    <a:pt x="113" y="0"/>
                  </a:cubicBezTo>
                  <a:close/>
                </a:path>
              </a:pathLst>
            </a:custGeom>
            <a:solidFill>
              <a:srgbClr val="36B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6"/>
            <p:cNvSpPr/>
            <p:nvPr/>
          </p:nvSpPr>
          <p:spPr>
            <a:xfrm>
              <a:off x="3328592" y="2807714"/>
              <a:ext cx="407614" cy="600349"/>
            </a:xfrm>
            <a:custGeom>
              <a:avLst/>
              <a:gdLst/>
              <a:ahLst/>
              <a:cxnLst/>
              <a:rect l="l" t="t" r="r" b="b"/>
              <a:pathLst>
                <a:path w="23985" h="35326" extrusionOk="0">
                  <a:moveTo>
                    <a:pt x="16446" y="0"/>
                  </a:moveTo>
                  <a:lnTo>
                    <a:pt x="0" y="1635"/>
                  </a:lnTo>
                  <a:lnTo>
                    <a:pt x="7573" y="35326"/>
                  </a:lnTo>
                  <a:lnTo>
                    <a:pt x="23984" y="33691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rgbClr val="293B56">
                <a:alpha val="1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7" name="Google Shape;3107;p56"/>
          <p:cNvSpPr/>
          <p:nvPr/>
        </p:nvSpPr>
        <p:spPr>
          <a:xfrm rot="-509">
            <a:off x="6394850" y="3280375"/>
            <a:ext cx="2027100" cy="1415400"/>
          </a:xfrm>
          <a:prstGeom prst="rect">
            <a:avLst/>
          </a:prstGeom>
          <a:solidFill>
            <a:srgbClr val="F0E7D2"/>
          </a:solidFill>
          <a:ln>
            <a:noFill/>
          </a:ln>
          <a:effectLst>
            <a:outerShdw blurRad="57150" dist="19050" dir="5400000" algn="bl" rotWithShape="0">
              <a:srgbClr val="293B5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8" name="Google Shape;3108;p56"/>
          <p:cNvSpPr/>
          <p:nvPr/>
        </p:nvSpPr>
        <p:spPr>
          <a:xfrm rot="-509">
            <a:off x="6394850" y="1280875"/>
            <a:ext cx="2027100" cy="1415400"/>
          </a:xfrm>
          <a:prstGeom prst="rect">
            <a:avLst/>
          </a:prstGeom>
          <a:solidFill>
            <a:srgbClr val="F0E7D2"/>
          </a:solidFill>
          <a:ln>
            <a:noFill/>
          </a:ln>
          <a:effectLst>
            <a:outerShdw blurRad="57150" dist="19050" dir="5400000" algn="bl" rotWithShape="0">
              <a:srgbClr val="293B5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9" name="Google Shape;3109;p56"/>
          <p:cNvSpPr/>
          <p:nvPr/>
        </p:nvSpPr>
        <p:spPr>
          <a:xfrm rot="-574182">
            <a:off x="6873338" y="3142605"/>
            <a:ext cx="947384" cy="252567"/>
          </a:xfrm>
          <a:prstGeom prst="rect">
            <a:avLst/>
          </a:prstGeom>
          <a:solidFill>
            <a:srgbClr val="E7B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0" name="Google Shape;3110;p56"/>
          <p:cNvSpPr/>
          <p:nvPr/>
        </p:nvSpPr>
        <p:spPr>
          <a:xfrm rot="-509">
            <a:off x="720000" y="2668425"/>
            <a:ext cx="2027100" cy="1415400"/>
          </a:xfrm>
          <a:prstGeom prst="rect">
            <a:avLst/>
          </a:prstGeom>
          <a:solidFill>
            <a:srgbClr val="F0E7D2"/>
          </a:solidFill>
          <a:ln>
            <a:noFill/>
          </a:ln>
          <a:effectLst>
            <a:outerShdw blurRad="57150" dist="19050" dir="5400000" algn="bl" rotWithShape="0">
              <a:srgbClr val="293B5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1" name="Google Shape;3111;p56"/>
          <p:cNvSpPr/>
          <p:nvPr/>
        </p:nvSpPr>
        <p:spPr>
          <a:xfrm rot="-329310">
            <a:off x="1259928" y="2536565"/>
            <a:ext cx="947243" cy="2525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2" name="Google Shape;3112;p56"/>
          <p:cNvSpPr txBox="1"/>
          <p:nvPr/>
        </p:nvSpPr>
        <p:spPr>
          <a:xfrm>
            <a:off x="745895" y="3273993"/>
            <a:ext cx="195872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>
                <a:solidFill>
                  <a:srgbClr val="293B56"/>
                </a:solidFill>
                <a:latin typeface="Concert One"/>
                <a:ea typeface="Concert One"/>
                <a:cs typeface="Concert One"/>
                <a:sym typeface="Concert One"/>
              </a:rPr>
              <a:t>FLIGHT &amp; HOTEL BOOKING</a:t>
            </a:r>
            <a:endParaRPr sz="2400" dirty="0">
              <a:solidFill>
                <a:srgbClr val="293B56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114" name="Google Shape;3114;p56"/>
          <p:cNvSpPr txBox="1"/>
          <p:nvPr/>
        </p:nvSpPr>
        <p:spPr>
          <a:xfrm>
            <a:off x="6532715" y="1776508"/>
            <a:ext cx="1797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>
                <a:solidFill>
                  <a:srgbClr val="293B56"/>
                </a:solidFill>
                <a:latin typeface="Concert One"/>
                <a:ea typeface="Concert One"/>
                <a:cs typeface="Concert One"/>
                <a:sym typeface="Concert One"/>
              </a:rPr>
              <a:t>LOCAL TIME &amp; WEATHER</a:t>
            </a:r>
            <a:endParaRPr sz="2400" dirty="0">
              <a:solidFill>
                <a:srgbClr val="293B56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116" name="Google Shape;3116;p56"/>
          <p:cNvSpPr txBox="1"/>
          <p:nvPr/>
        </p:nvSpPr>
        <p:spPr>
          <a:xfrm>
            <a:off x="6541131" y="3864001"/>
            <a:ext cx="179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>
                <a:solidFill>
                  <a:srgbClr val="293B56"/>
                </a:solidFill>
                <a:latin typeface="Concert One"/>
                <a:ea typeface="Concert One"/>
                <a:cs typeface="Concert One"/>
                <a:sym typeface="Concert One"/>
              </a:rPr>
              <a:t>POPULAR PLACES &amp; FOOD</a:t>
            </a:r>
            <a:endParaRPr sz="2400" dirty="0">
              <a:solidFill>
                <a:srgbClr val="293B56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cxnSp>
        <p:nvCxnSpPr>
          <p:cNvPr id="3118" name="Google Shape;3118;p56"/>
          <p:cNvCxnSpPr>
            <a:stCxn id="3108" idx="1"/>
          </p:cNvCxnSpPr>
          <p:nvPr/>
        </p:nvCxnSpPr>
        <p:spPr>
          <a:xfrm flipH="1">
            <a:off x="5317850" y="1988725"/>
            <a:ext cx="1077000" cy="3087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3119" name="Google Shape;3119;p56"/>
          <p:cNvCxnSpPr>
            <a:stCxn id="3111" idx="0"/>
          </p:cNvCxnSpPr>
          <p:nvPr/>
        </p:nvCxnSpPr>
        <p:spPr>
          <a:xfrm rot="-5400000" flipH="1">
            <a:off x="2267999" y="1990551"/>
            <a:ext cx="379800" cy="1473000"/>
          </a:xfrm>
          <a:prstGeom prst="curvedConnector4">
            <a:avLst>
              <a:gd name="adj1" fmla="val -74625"/>
              <a:gd name="adj2" fmla="val 66828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3120" name="Google Shape;3120;p56"/>
          <p:cNvCxnSpPr>
            <a:stCxn id="3107" idx="1"/>
            <a:endCxn id="3121" idx="6"/>
          </p:cNvCxnSpPr>
          <p:nvPr/>
        </p:nvCxnSpPr>
        <p:spPr>
          <a:xfrm rot="10800000">
            <a:off x="5778050" y="3330025"/>
            <a:ext cx="616800" cy="658200"/>
          </a:xfrm>
          <a:prstGeom prst="curvedConnector3">
            <a:avLst>
              <a:gd name="adj1" fmla="val 49989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3121" name="Google Shape;3121;p56"/>
          <p:cNvSpPr/>
          <p:nvPr/>
        </p:nvSpPr>
        <p:spPr>
          <a:xfrm>
            <a:off x="5590989" y="3236300"/>
            <a:ext cx="187200" cy="18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2" name="Google Shape;3122;p56"/>
          <p:cNvGrpSpPr/>
          <p:nvPr/>
        </p:nvGrpSpPr>
        <p:grpSpPr>
          <a:xfrm>
            <a:off x="7935752" y="902207"/>
            <a:ext cx="976504" cy="505035"/>
            <a:chOff x="2750475" y="2628150"/>
            <a:chExt cx="1723750" cy="891500"/>
          </a:xfrm>
        </p:grpSpPr>
        <p:sp>
          <p:nvSpPr>
            <p:cNvPr id="3123" name="Google Shape;3123;p56"/>
            <p:cNvSpPr/>
            <p:nvPr/>
          </p:nvSpPr>
          <p:spPr>
            <a:xfrm>
              <a:off x="2750475" y="2628150"/>
              <a:ext cx="1723750" cy="891500"/>
            </a:xfrm>
            <a:custGeom>
              <a:avLst/>
              <a:gdLst/>
              <a:ahLst/>
              <a:cxnLst/>
              <a:rect l="l" t="t" r="r" b="b"/>
              <a:pathLst>
                <a:path w="68950" h="35660" extrusionOk="0">
                  <a:moveTo>
                    <a:pt x="4604" y="1735"/>
                  </a:moveTo>
                  <a:cubicBezTo>
                    <a:pt x="16979" y="2469"/>
                    <a:pt x="23183" y="4771"/>
                    <a:pt x="27620" y="7106"/>
                  </a:cubicBezTo>
                  <a:cubicBezTo>
                    <a:pt x="32123" y="9441"/>
                    <a:pt x="35325" y="10075"/>
                    <a:pt x="35325" y="10075"/>
                  </a:cubicBezTo>
                  <a:cubicBezTo>
                    <a:pt x="35325" y="10075"/>
                    <a:pt x="37961" y="10775"/>
                    <a:pt x="42230" y="10775"/>
                  </a:cubicBezTo>
                  <a:cubicBezTo>
                    <a:pt x="42664" y="10775"/>
                    <a:pt x="43131" y="10775"/>
                    <a:pt x="43565" y="10742"/>
                  </a:cubicBezTo>
                  <a:cubicBezTo>
                    <a:pt x="44032" y="10742"/>
                    <a:pt x="44465" y="10675"/>
                    <a:pt x="44966" y="10675"/>
                  </a:cubicBezTo>
                  <a:cubicBezTo>
                    <a:pt x="49802" y="10675"/>
                    <a:pt x="56207" y="11609"/>
                    <a:pt x="66648" y="15845"/>
                  </a:cubicBezTo>
                  <a:cubicBezTo>
                    <a:pt x="67015" y="16012"/>
                    <a:pt x="67315" y="16413"/>
                    <a:pt x="67248" y="16846"/>
                  </a:cubicBezTo>
                  <a:cubicBezTo>
                    <a:pt x="67215" y="17547"/>
                    <a:pt x="67148" y="18748"/>
                    <a:pt x="66748" y="20149"/>
                  </a:cubicBezTo>
                  <a:cubicBezTo>
                    <a:pt x="66715" y="20415"/>
                    <a:pt x="66514" y="20616"/>
                    <a:pt x="66248" y="20716"/>
                  </a:cubicBezTo>
                  <a:cubicBezTo>
                    <a:pt x="65747" y="20882"/>
                    <a:pt x="64880" y="21449"/>
                    <a:pt x="64346" y="23151"/>
                  </a:cubicBezTo>
                  <a:cubicBezTo>
                    <a:pt x="63579" y="25619"/>
                    <a:pt x="61244" y="33692"/>
                    <a:pt x="54072" y="33992"/>
                  </a:cubicBezTo>
                  <a:lnTo>
                    <a:pt x="53138" y="33992"/>
                  </a:lnTo>
                  <a:cubicBezTo>
                    <a:pt x="46333" y="33992"/>
                    <a:pt x="40629" y="30990"/>
                    <a:pt x="38561" y="27320"/>
                  </a:cubicBezTo>
                  <a:cubicBezTo>
                    <a:pt x="36460" y="23484"/>
                    <a:pt x="36059" y="18214"/>
                    <a:pt x="36059" y="18214"/>
                  </a:cubicBezTo>
                  <a:cubicBezTo>
                    <a:pt x="36059" y="18214"/>
                    <a:pt x="35959" y="15946"/>
                    <a:pt x="34125" y="15479"/>
                  </a:cubicBezTo>
                  <a:cubicBezTo>
                    <a:pt x="33958" y="15445"/>
                    <a:pt x="33824" y="15445"/>
                    <a:pt x="33658" y="15445"/>
                  </a:cubicBezTo>
                  <a:cubicBezTo>
                    <a:pt x="32056" y="15445"/>
                    <a:pt x="31156" y="17113"/>
                    <a:pt x="31156" y="17113"/>
                  </a:cubicBezTo>
                  <a:cubicBezTo>
                    <a:pt x="31156" y="17113"/>
                    <a:pt x="28521" y="21650"/>
                    <a:pt x="24951" y="24185"/>
                  </a:cubicBezTo>
                  <a:cubicBezTo>
                    <a:pt x="23217" y="25386"/>
                    <a:pt x="20815" y="26053"/>
                    <a:pt x="18013" y="26053"/>
                  </a:cubicBezTo>
                  <a:cubicBezTo>
                    <a:pt x="14944" y="26053"/>
                    <a:pt x="11442" y="25219"/>
                    <a:pt x="8106" y="23484"/>
                  </a:cubicBezTo>
                  <a:cubicBezTo>
                    <a:pt x="1735" y="20115"/>
                    <a:pt x="3136" y="11843"/>
                    <a:pt x="3503" y="9274"/>
                  </a:cubicBezTo>
                  <a:cubicBezTo>
                    <a:pt x="3770" y="7506"/>
                    <a:pt x="3236" y="6639"/>
                    <a:pt x="2836" y="6272"/>
                  </a:cubicBezTo>
                  <a:cubicBezTo>
                    <a:pt x="2635" y="6105"/>
                    <a:pt x="2602" y="5805"/>
                    <a:pt x="2635" y="5571"/>
                  </a:cubicBezTo>
                  <a:cubicBezTo>
                    <a:pt x="2936" y="4137"/>
                    <a:pt x="3336" y="3003"/>
                    <a:pt x="3636" y="2336"/>
                  </a:cubicBezTo>
                  <a:cubicBezTo>
                    <a:pt x="3803" y="1969"/>
                    <a:pt x="4170" y="1735"/>
                    <a:pt x="4570" y="1735"/>
                  </a:cubicBezTo>
                  <a:close/>
                  <a:moveTo>
                    <a:pt x="4503" y="1"/>
                  </a:moveTo>
                  <a:cubicBezTo>
                    <a:pt x="3436" y="1"/>
                    <a:pt x="2469" y="635"/>
                    <a:pt x="2035" y="1635"/>
                  </a:cubicBezTo>
                  <a:cubicBezTo>
                    <a:pt x="1701" y="2402"/>
                    <a:pt x="1301" y="3603"/>
                    <a:pt x="968" y="5138"/>
                  </a:cubicBezTo>
                  <a:cubicBezTo>
                    <a:pt x="801" y="5972"/>
                    <a:pt x="1034" y="6806"/>
                    <a:pt x="1635" y="7439"/>
                  </a:cubicBezTo>
                  <a:cubicBezTo>
                    <a:pt x="1668" y="7473"/>
                    <a:pt x="2002" y="7840"/>
                    <a:pt x="1835" y="8974"/>
                  </a:cubicBezTo>
                  <a:lnTo>
                    <a:pt x="1802" y="9174"/>
                  </a:lnTo>
                  <a:cubicBezTo>
                    <a:pt x="1335" y="12143"/>
                    <a:pt x="0" y="21083"/>
                    <a:pt x="7272" y="24952"/>
                  </a:cubicBezTo>
                  <a:cubicBezTo>
                    <a:pt x="10675" y="26787"/>
                    <a:pt x="14377" y="27754"/>
                    <a:pt x="17980" y="27754"/>
                  </a:cubicBezTo>
                  <a:cubicBezTo>
                    <a:pt x="18043" y="27755"/>
                    <a:pt x="18105" y="27755"/>
                    <a:pt x="18168" y="27755"/>
                  </a:cubicBezTo>
                  <a:cubicBezTo>
                    <a:pt x="21227" y="27755"/>
                    <a:pt x="23957" y="26959"/>
                    <a:pt x="25919" y="25619"/>
                  </a:cubicBezTo>
                  <a:cubicBezTo>
                    <a:pt x="29755" y="22917"/>
                    <a:pt x="32490" y="18180"/>
                    <a:pt x="32590" y="17980"/>
                  </a:cubicBezTo>
                  <a:cubicBezTo>
                    <a:pt x="32757" y="17713"/>
                    <a:pt x="33191" y="17146"/>
                    <a:pt x="33658" y="17146"/>
                  </a:cubicBezTo>
                  <a:lnTo>
                    <a:pt x="33758" y="17146"/>
                  </a:lnTo>
                  <a:cubicBezTo>
                    <a:pt x="34291" y="17347"/>
                    <a:pt x="34425" y="18347"/>
                    <a:pt x="34425" y="18347"/>
                  </a:cubicBezTo>
                  <a:cubicBezTo>
                    <a:pt x="34425" y="18614"/>
                    <a:pt x="34858" y="24018"/>
                    <a:pt x="37127" y="28154"/>
                  </a:cubicBezTo>
                  <a:cubicBezTo>
                    <a:pt x="39629" y="32657"/>
                    <a:pt x="46033" y="35660"/>
                    <a:pt x="53138" y="35660"/>
                  </a:cubicBezTo>
                  <a:cubicBezTo>
                    <a:pt x="53472" y="35660"/>
                    <a:pt x="53805" y="35660"/>
                    <a:pt x="54139" y="35626"/>
                  </a:cubicBezTo>
                  <a:cubicBezTo>
                    <a:pt x="62311" y="35293"/>
                    <a:pt x="64980" y="26653"/>
                    <a:pt x="65847" y="23784"/>
                  </a:cubicBezTo>
                  <a:lnTo>
                    <a:pt x="65881" y="23551"/>
                  </a:lnTo>
                  <a:cubicBezTo>
                    <a:pt x="66214" y="22450"/>
                    <a:pt x="66681" y="22283"/>
                    <a:pt x="66781" y="22217"/>
                  </a:cubicBezTo>
                  <a:cubicBezTo>
                    <a:pt x="67548" y="21983"/>
                    <a:pt x="68149" y="21316"/>
                    <a:pt x="68349" y="20482"/>
                  </a:cubicBezTo>
                  <a:cubicBezTo>
                    <a:pt x="68716" y="18948"/>
                    <a:pt x="68849" y="17680"/>
                    <a:pt x="68883" y="16846"/>
                  </a:cubicBezTo>
                  <a:cubicBezTo>
                    <a:pt x="68949" y="15745"/>
                    <a:pt x="68282" y="14678"/>
                    <a:pt x="67215" y="14278"/>
                  </a:cubicBezTo>
                  <a:cubicBezTo>
                    <a:pt x="55707" y="9608"/>
                    <a:pt x="49269" y="8974"/>
                    <a:pt x="44866" y="8974"/>
                  </a:cubicBezTo>
                  <a:cubicBezTo>
                    <a:pt x="44432" y="8974"/>
                    <a:pt x="43965" y="8974"/>
                    <a:pt x="43465" y="9007"/>
                  </a:cubicBezTo>
                  <a:cubicBezTo>
                    <a:pt x="43031" y="9007"/>
                    <a:pt x="42631" y="9074"/>
                    <a:pt x="42197" y="9074"/>
                  </a:cubicBezTo>
                  <a:cubicBezTo>
                    <a:pt x="38261" y="9074"/>
                    <a:pt x="35759" y="8407"/>
                    <a:pt x="35759" y="8407"/>
                  </a:cubicBezTo>
                  <a:cubicBezTo>
                    <a:pt x="35692" y="8407"/>
                    <a:pt x="35659" y="8340"/>
                    <a:pt x="35626" y="8340"/>
                  </a:cubicBezTo>
                  <a:cubicBezTo>
                    <a:pt x="35592" y="8340"/>
                    <a:pt x="32523" y="7773"/>
                    <a:pt x="28354" y="5571"/>
                  </a:cubicBezTo>
                  <a:cubicBezTo>
                    <a:pt x="24251" y="3403"/>
                    <a:pt x="17813" y="801"/>
                    <a:pt x="4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6"/>
            <p:cNvSpPr/>
            <p:nvPr/>
          </p:nvSpPr>
          <p:spPr>
            <a:xfrm>
              <a:off x="2793000" y="2671275"/>
              <a:ext cx="1639525" cy="807175"/>
            </a:xfrm>
            <a:custGeom>
              <a:avLst/>
              <a:gdLst/>
              <a:ahLst/>
              <a:cxnLst/>
              <a:rect l="l" t="t" r="r" b="b"/>
              <a:pathLst>
                <a:path w="65581" h="32287" extrusionOk="0">
                  <a:moveTo>
                    <a:pt x="2811" y="0"/>
                  </a:moveTo>
                  <a:cubicBezTo>
                    <a:pt x="2449" y="0"/>
                    <a:pt x="2085" y="252"/>
                    <a:pt x="1935" y="611"/>
                  </a:cubicBezTo>
                  <a:cubicBezTo>
                    <a:pt x="1635" y="1278"/>
                    <a:pt x="1268" y="2379"/>
                    <a:pt x="934" y="3846"/>
                  </a:cubicBezTo>
                  <a:cubicBezTo>
                    <a:pt x="901" y="4080"/>
                    <a:pt x="934" y="4380"/>
                    <a:pt x="1135" y="4547"/>
                  </a:cubicBezTo>
                  <a:cubicBezTo>
                    <a:pt x="1535" y="4914"/>
                    <a:pt x="2102" y="5781"/>
                    <a:pt x="1802" y="7549"/>
                  </a:cubicBezTo>
                  <a:cubicBezTo>
                    <a:pt x="1435" y="10084"/>
                    <a:pt x="0" y="18390"/>
                    <a:pt x="6372" y="21759"/>
                  </a:cubicBezTo>
                  <a:cubicBezTo>
                    <a:pt x="9737" y="23539"/>
                    <a:pt x="13242" y="24360"/>
                    <a:pt x="16331" y="24360"/>
                  </a:cubicBezTo>
                  <a:cubicBezTo>
                    <a:pt x="19090" y="24360"/>
                    <a:pt x="21517" y="23705"/>
                    <a:pt x="23217" y="22493"/>
                  </a:cubicBezTo>
                  <a:cubicBezTo>
                    <a:pt x="26786" y="19958"/>
                    <a:pt x="29421" y="15421"/>
                    <a:pt x="29421" y="15421"/>
                  </a:cubicBezTo>
                  <a:cubicBezTo>
                    <a:pt x="29421" y="15421"/>
                    <a:pt x="30373" y="13742"/>
                    <a:pt x="31943" y="13742"/>
                  </a:cubicBezTo>
                  <a:cubicBezTo>
                    <a:pt x="32087" y="13742"/>
                    <a:pt x="32236" y="13756"/>
                    <a:pt x="32390" y="13787"/>
                  </a:cubicBezTo>
                  <a:cubicBezTo>
                    <a:pt x="34225" y="14254"/>
                    <a:pt x="34325" y="16556"/>
                    <a:pt x="34325" y="16556"/>
                  </a:cubicBezTo>
                  <a:cubicBezTo>
                    <a:pt x="34325" y="16556"/>
                    <a:pt x="34725" y="21793"/>
                    <a:pt x="36827" y="25629"/>
                  </a:cubicBezTo>
                  <a:cubicBezTo>
                    <a:pt x="38866" y="29292"/>
                    <a:pt x="44587" y="32287"/>
                    <a:pt x="51374" y="32287"/>
                  </a:cubicBezTo>
                  <a:cubicBezTo>
                    <a:pt x="51693" y="32287"/>
                    <a:pt x="52014" y="32280"/>
                    <a:pt x="52338" y="32267"/>
                  </a:cubicBezTo>
                  <a:cubicBezTo>
                    <a:pt x="59576" y="31967"/>
                    <a:pt x="61845" y="23894"/>
                    <a:pt x="62612" y="21426"/>
                  </a:cubicBezTo>
                  <a:cubicBezTo>
                    <a:pt x="63146" y="19724"/>
                    <a:pt x="64013" y="19191"/>
                    <a:pt x="64513" y="19024"/>
                  </a:cubicBezTo>
                  <a:cubicBezTo>
                    <a:pt x="64780" y="18924"/>
                    <a:pt x="64980" y="18724"/>
                    <a:pt x="65014" y="18424"/>
                  </a:cubicBezTo>
                  <a:cubicBezTo>
                    <a:pt x="65447" y="17023"/>
                    <a:pt x="65514" y="15822"/>
                    <a:pt x="65581" y="15121"/>
                  </a:cubicBezTo>
                  <a:cubicBezTo>
                    <a:pt x="65581" y="14721"/>
                    <a:pt x="65314" y="14287"/>
                    <a:pt x="64947" y="14120"/>
                  </a:cubicBezTo>
                  <a:cubicBezTo>
                    <a:pt x="54515" y="9875"/>
                    <a:pt x="48081" y="8993"/>
                    <a:pt x="43288" y="8993"/>
                  </a:cubicBezTo>
                  <a:cubicBezTo>
                    <a:pt x="42809" y="8993"/>
                    <a:pt x="42346" y="9002"/>
                    <a:pt x="41897" y="9017"/>
                  </a:cubicBezTo>
                  <a:cubicBezTo>
                    <a:pt x="41433" y="9032"/>
                    <a:pt x="40985" y="9039"/>
                    <a:pt x="40555" y="9039"/>
                  </a:cubicBezTo>
                  <a:cubicBezTo>
                    <a:pt x="36249" y="9039"/>
                    <a:pt x="33658" y="8350"/>
                    <a:pt x="33658" y="8350"/>
                  </a:cubicBezTo>
                  <a:cubicBezTo>
                    <a:pt x="33658" y="8350"/>
                    <a:pt x="30456" y="7749"/>
                    <a:pt x="25952" y="5381"/>
                  </a:cubicBezTo>
                  <a:cubicBezTo>
                    <a:pt x="21549" y="3079"/>
                    <a:pt x="15311" y="778"/>
                    <a:pt x="2936" y="10"/>
                  </a:cubicBezTo>
                  <a:cubicBezTo>
                    <a:pt x="2895" y="3"/>
                    <a:pt x="2853" y="0"/>
                    <a:pt x="2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6"/>
            <p:cNvSpPr/>
            <p:nvPr/>
          </p:nvSpPr>
          <p:spPr>
            <a:xfrm>
              <a:off x="3683625" y="2945050"/>
              <a:ext cx="668000" cy="497825"/>
            </a:xfrm>
            <a:custGeom>
              <a:avLst/>
              <a:gdLst/>
              <a:ahLst/>
              <a:cxnLst/>
              <a:rect l="l" t="t" r="r" b="b"/>
              <a:pathLst>
                <a:path w="26720" h="19913" extrusionOk="0">
                  <a:moveTo>
                    <a:pt x="8507" y="1"/>
                  </a:moveTo>
                  <a:cubicBezTo>
                    <a:pt x="7640" y="67"/>
                    <a:pt x="6806" y="67"/>
                    <a:pt x="5972" y="134"/>
                  </a:cubicBezTo>
                  <a:cubicBezTo>
                    <a:pt x="5004" y="267"/>
                    <a:pt x="4037" y="468"/>
                    <a:pt x="3203" y="968"/>
                  </a:cubicBezTo>
                  <a:cubicBezTo>
                    <a:pt x="1802" y="1768"/>
                    <a:pt x="1002" y="3270"/>
                    <a:pt x="768" y="4837"/>
                  </a:cubicBezTo>
                  <a:cubicBezTo>
                    <a:pt x="1" y="9574"/>
                    <a:pt x="1969" y="16913"/>
                    <a:pt x="9041" y="18747"/>
                  </a:cubicBezTo>
                  <a:cubicBezTo>
                    <a:pt x="11926" y="19492"/>
                    <a:pt x="14233" y="19913"/>
                    <a:pt x="16115" y="19913"/>
                  </a:cubicBezTo>
                  <a:cubicBezTo>
                    <a:pt x="18868" y="19913"/>
                    <a:pt x="20710" y="19013"/>
                    <a:pt x="22117" y="16913"/>
                  </a:cubicBezTo>
                  <a:cubicBezTo>
                    <a:pt x="24452" y="13343"/>
                    <a:pt x="26720" y="8607"/>
                    <a:pt x="25186" y="5171"/>
                  </a:cubicBezTo>
                  <a:cubicBezTo>
                    <a:pt x="24752" y="4270"/>
                    <a:pt x="23484" y="3503"/>
                    <a:pt x="22650" y="3069"/>
                  </a:cubicBezTo>
                  <a:cubicBezTo>
                    <a:pt x="20049" y="1602"/>
                    <a:pt x="17046" y="968"/>
                    <a:pt x="14178" y="501"/>
                  </a:cubicBezTo>
                  <a:cubicBezTo>
                    <a:pt x="12310" y="167"/>
                    <a:pt x="10375" y="1"/>
                    <a:pt x="8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6"/>
            <p:cNvSpPr/>
            <p:nvPr/>
          </p:nvSpPr>
          <p:spPr>
            <a:xfrm>
              <a:off x="2865550" y="2741350"/>
              <a:ext cx="637975" cy="507050"/>
            </a:xfrm>
            <a:custGeom>
              <a:avLst/>
              <a:gdLst/>
              <a:ahLst/>
              <a:cxnLst/>
              <a:rect l="l" t="t" r="r" b="b"/>
              <a:pathLst>
                <a:path w="25519" h="20282" extrusionOk="0">
                  <a:moveTo>
                    <a:pt x="7174" y="0"/>
                  </a:moveTo>
                  <a:cubicBezTo>
                    <a:pt x="6807" y="0"/>
                    <a:pt x="6439" y="14"/>
                    <a:pt x="6072" y="43"/>
                  </a:cubicBezTo>
                  <a:cubicBezTo>
                    <a:pt x="5138" y="76"/>
                    <a:pt x="3670" y="143"/>
                    <a:pt x="2869" y="810"/>
                  </a:cubicBezTo>
                  <a:cubicBezTo>
                    <a:pt x="1" y="3245"/>
                    <a:pt x="1" y="8515"/>
                    <a:pt x="568" y="12752"/>
                  </a:cubicBezTo>
                  <a:cubicBezTo>
                    <a:pt x="1135" y="16955"/>
                    <a:pt x="4370" y="18623"/>
                    <a:pt x="11542" y="20057"/>
                  </a:cubicBezTo>
                  <a:cubicBezTo>
                    <a:pt x="12306" y="20210"/>
                    <a:pt x="13046" y="20281"/>
                    <a:pt x="13759" y="20281"/>
                  </a:cubicBezTo>
                  <a:cubicBezTo>
                    <a:pt x="19739" y="20281"/>
                    <a:pt x="23860" y="15263"/>
                    <a:pt x="25052" y="11151"/>
                  </a:cubicBezTo>
                  <a:cubicBezTo>
                    <a:pt x="25519" y="9616"/>
                    <a:pt x="25419" y="7915"/>
                    <a:pt x="24518" y="6581"/>
                  </a:cubicBezTo>
                  <a:cubicBezTo>
                    <a:pt x="23918" y="5747"/>
                    <a:pt x="23217" y="5146"/>
                    <a:pt x="22383" y="4613"/>
                  </a:cubicBezTo>
                  <a:cubicBezTo>
                    <a:pt x="21683" y="4146"/>
                    <a:pt x="20915" y="3745"/>
                    <a:pt x="20182" y="3445"/>
                  </a:cubicBezTo>
                  <a:cubicBezTo>
                    <a:pt x="18447" y="2611"/>
                    <a:pt x="16679" y="1944"/>
                    <a:pt x="14844" y="1410"/>
                  </a:cubicBezTo>
                  <a:cubicBezTo>
                    <a:pt x="12360" y="680"/>
                    <a:pt x="9773" y="0"/>
                    <a:pt x="7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6"/>
            <p:cNvSpPr/>
            <p:nvPr/>
          </p:nvSpPr>
          <p:spPr>
            <a:xfrm>
              <a:off x="3682800" y="2974250"/>
              <a:ext cx="492875" cy="468150"/>
            </a:xfrm>
            <a:custGeom>
              <a:avLst/>
              <a:gdLst/>
              <a:ahLst/>
              <a:cxnLst/>
              <a:rect l="l" t="t" r="r" b="b"/>
              <a:pathLst>
                <a:path w="19715" h="18726" extrusionOk="0">
                  <a:moveTo>
                    <a:pt x="2969" y="0"/>
                  </a:moveTo>
                  <a:cubicBezTo>
                    <a:pt x="1702" y="834"/>
                    <a:pt x="1001" y="2235"/>
                    <a:pt x="801" y="3703"/>
                  </a:cubicBezTo>
                  <a:cubicBezTo>
                    <a:pt x="1" y="8439"/>
                    <a:pt x="2002" y="15778"/>
                    <a:pt x="9074" y="17579"/>
                  </a:cubicBezTo>
                  <a:cubicBezTo>
                    <a:pt x="11979" y="18306"/>
                    <a:pt x="14293" y="18725"/>
                    <a:pt x="16172" y="18725"/>
                  </a:cubicBezTo>
                  <a:cubicBezTo>
                    <a:pt x="17573" y="18725"/>
                    <a:pt x="18732" y="18492"/>
                    <a:pt x="19715" y="17980"/>
                  </a:cubicBezTo>
                  <a:cubicBezTo>
                    <a:pt x="12543" y="12342"/>
                    <a:pt x="6872" y="5504"/>
                    <a:pt x="2969" y="0"/>
                  </a:cubicBezTo>
                  <a:close/>
                </a:path>
              </a:pathLst>
            </a:custGeom>
            <a:solidFill>
              <a:srgbClr val="293B56">
                <a:alpha val="1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6"/>
            <p:cNvSpPr/>
            <p:nvPr/>
          </p:nvSpPr>
          <p:spPr>
            <a:xfrm>
              <a:off x="2865550" y="2780775"/>
              <a:ext cx="458675" cy="465775"/>
            </a:xfrm>
            <a:custGeom>
              <a:avLst/>
              <a:gdLst/>
              <a:ahLst/>
              <a:cxnLst/>
              <a:rect l="l" t="t" r="r" b="b"/>
              <a:pathLst>
                <a:path w="18347" h="18631" extrusionOk="0">
                  <a:moveTo>
                    <a:pt x="2135" y="0"/>
                  </a:moveTo>
                  <a:cubicBezTo>
                    <a:pt x="1" y="2635"/>
                    <a:pt x="34" y="7339"/>
                    <a:pt x="534" y="11141"/>
                  </a:cubicBezTo>
                  <a:cubicBezTo>
                    <a:pt x="1135" y="15344"/>
                    <a:pt x="4370" y="17012"/>
                    <a:pt x="11542" y="18413"/>
                  </a:cubicBezTo>
                  <a:cubicBezTo>
                    <a:pt x="12311" y="18561"/>
                    <a:pt x="13051" y="18630"/>
                    <a:pt x="13762" y="18630"/>
                  </a:cubicBezTo>
                  <a:cubicBezTo>
                    <a:pt x="15456" y="18630"/>
                    <a:pt x="16984" y="18237"/>
                    <a:pt x="18347" y="17579"/>
                  </a:cubicBezTo>
                  <a:cubicBezTo>
                    <a:pt x="11475" y="12009"/>
                    <a:pt x="5971" y="5337"/>
                    <a:pt x="2135" y="0"/>
                  </a:cubicBezTo>
                  <a:close/>
                </a:path>
              </a:pathLst>
            </a:custGeom>
            <a:solidFill>
              <a:srgbClr val="293B56">
                <a:alpha val="1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6"/>
            <p:cNvSpPr/>
            <p:nvPr/>
          </p:nvSpPr>
          <p:spPr>
            <a:xfrm>
              <a:off x="3360075" y="2890625"/>
              <a:ext cx="101750" cy="163200"/>
            </a:xfrm>
            <a:custGeom>
              <a:avLst/>
              <a:gdLst/>
              <a:ahLst/>
              <a:cxnLst/>
              <a:rect l="l" t="t" r="r" b="b"/>
              <a:pathLst>
                <a:path w="4070" h="6528" extrusionOk="0">
                  <a:moveTo>
                    <a:pt x="1702" y="0"/>
                  </a:moveTo>
                  <a:cubicBezTo>
                    <a:pt x="1658" y="0"/>
                    <a:pt x="1613" y="3"/>
                    <a:pt x="1568" y="9"/>
                  </a:cubicBezTo>
                  <a:cubicBezTo>
                    <a:pt x="567" y="143"/>
                    <a:pt x="0" y="1711"/>
                    <a:pt x="234" y="3512"/>
                  </a:cubicBezTo>
                  <a:cubicBezTo>
                    <a:pt x="486" y="5213"/>
                    <a:pt x="1393" y="6528"/>
                    <a:pt x="2336" y="6528"/>
                  </a:cubicBezTo>
                  <a:cubicBezTo>
                    <a:pt x="2391" y="6528"/>
                    <a:pt x="2447" y="6523"/>
                    <a:pt x="2502" y="6514"/>
                  </a:cubicBezTo>
                  <a:cubicBezTo>
                    <a:pt x="3469" y="6381"/>
                    <a:pt x="4070" y="4813"/>
                    <a:pt x="3803" y="3011"/>
                  </a:cubicBezTo>
                  <a:cubicBezTo>
                    <a:pt x="3549" y="1293"/>
                    <a:pt x="2626" y="0"/>
                    <a:pt x="1702" y="0"/>
                  </a:cubicBezTo>
                  <a:close/>
                </a:path>
              </a:pathLst>
            </a:custGeom>
            <a:solidFill>
              <a:srgbClr val="FAF6EE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6"/>
            <p:cNvSpPr/>
            <p:nvPr/>
          </p:nvSpPr>
          <p:spPr>
            <a:xfrm>
              <a:off x="4190675" y="3054075"/>
              <a:ext cx="101750" cy="163925"/>
            </a:xfrm>
            <a:custGeom>
              <a:avLst/>
              <a:gdLst/>
              <a:ahLst/>
              <a:cxnLst/>
              <a:rect l="l" t="t" r="r" b="b"/>
              <a:pathLst>
                <a:path w="4070" h="6557" extrusionOk="0">
                  <a:moveTo>
                    <a:pt x="1702" y="0"/>
                  </a:moveTo>
                  <a:cubicBezTo>
                    <a:pt x="1657" y="0"/>
                    <a:pt x="1613" y="3"/>
                    <a:pt x="1568" y="9"/>
                  </a:cubicBezTo>
                  <a:cubicBezTo>
                    <a:pt x="600" y="143"/>
                    <a:pt x="0" y="1744"/>
                    <a:pt x="267" y="3545"/>
                  </a:cubicBezTo>
                  <a:cubicBezTo>
                    <a:pt x="490" y="5263"/>
                    <a:pt x="1441" y="6557"/>
                    <a:pt x="2367" y="6557"/>
                  </a:cubicBezTo>
                  <a:cubicBezTo>
                    <a:pt x="2412" y="6557"/>
                    <a:pt x="2457" y="6553"/>
                    <a:pt x="2502" y="6547"/>
                  </a:cubicBezTo>
                  <a:cubicBezTo>
                    <a:pt x="3469" y="6414"/>
                    <a:pt x="4070" y="4813"/>
                    <a:pt x="3803" y="3011"/>
                  </a:cubicBezTo>
                  <a:cubicBezTo>
                    <a:pt x="3548" y="1293"/>
                    <a:pt x="2626" y="0"/>
                    <a:pt x="1702" y="0"/>
                  </a:cubicBezTo>
                  <a:close/>
                </a:path>
              </a:pathLst>
            </a:custGeom>
            <a:solidFill>
              <a:srgbClr val="FAF6EE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0" name="Google Shape;3160;p56"/>
          <p:cNvSpPr/>
          <p:nvPr/>
        </p:nvSpPr>
        <p:spPr>
          <a:xfrm rot="625009">
            <a:off x="6873361" y="1115435"/>
            <a:ext cx="947415" cy="2524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3110;p56">
            <a:extLst>
              <a:ext uri="{FF2B5EF4-FFF2-40B4-BE49-F238E27FC236}">
                <a16:creationId xmlns:a16="http://schemas.microsoft.com/office/drawing/2014/main" id="{BFFE1B08-5230-49C3-AF7A-4509D5623BB3}"/>
              </a:ext>
            </a:extLst>
          </p:cNvPr>
          <p:cNvSpPr/>
          <p:nvPr/>
        </p:nvSpPr>
        <p:spPr>
          <a:xfrm rot="21599491">
            <a:off x="883324" y="596817"/>
            <a:ext cx="2027100" cy="1415400"/>
          </a:xfrm>
          <a:prstGeom prst="rect">
            <a:avLst/>
          </a:prstGeom>
          <a:solidFill>
            <a:srgbClr val="F0E7D2"/>
          </a:solidFill>
          <a:ln>
            <a:noFill/>
          </a:ln>
          <a:effectLst>
            <a:outerShdw blurRad="57150" dist="19050" dir="5400000" algn="bl" rotWithShape="0">
              <a:srgbClr val="293B5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3111;p56">
            <a:extLst>
              <a:ext uri="{FF2B5EF4-FFF2-40B4-BE49-F238E27FC236}">
                <a16:creationId xmlns:a16="http://schemas.microsoft.com/office/drawing/2014/main" id="{7F113582-38B5-4EFF-B572-A5BB41BB94A3}"/>
              </a:ext>
            </a:extLst>
          </p:cNvPr>
          <p:cNvSpPr/>
          <p:nvPr/>
        </p:nvSpPr>
        <p:spPr>
          <a:xfrm rot="21270690">
            <a:off x="1437059" y="446543"/>
            <a:ext cx="947243" cy="252572"/>
          </a:xfrm>
          <a:prstGeom prst="rect">
            <a:avLst/>
          </a:prstGeom>
          <a:solidFill>
            <a:srgbClr val="BD64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3112;p56">
            <a:extLst>
              <a:ext uri="{FF2B5EF4-FFF2-40B4-BE49-F238E27FC236}">
                <a16:creationId xmlns:a16="http://schemas.microsoft.com/office/drawing/2014/main" id="{53A7E716-D7C9-4CCE-B887-4152DA92B9CA}"/>
              </a:ext>
            </a:extLst>
          </p:cNvPr>
          <p:cNvSpPr txBox="1"/>
          <p:nvPr/>
        </p:nvSpPr>
        <p:spPr>
          <a:xfrm>
            <a:off x="1024144" y="1134175"/>
            <a:ext cx="179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>
                <a:solidFill>
                  <a:srgbClr val="293B56"/>
                </a:solidFill>
                <a:latin typeface="Concert One"/>
                <a:ea typeface="Concert One"/>
                <a:cs typeface="Concert One"/>
                <a:sym typeface="Concert One"/>
              </a:rPr>
              <a:t>GENERAL TIPS</a:t>
            </a:r>
            <a:endParaRPr sz="2400" dirty="0">
              <a:solidFill>
                <a:srgbClr val="293B56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cxnSp>
        <p:nvCxnSpPr>
          <p:cNvPr id="257" name="Google Shape;3119;p56">
            <a:extLst>
              <a:ext uri="{FF2B5EF4-FFF2-40B4-BE49-F238E27FC236}">
                <a16:creationId xmlns:a16="http://schemas.microsoft.com/office/drawing/2014/main" id="{D9473517-19FD-49C4-BE5C-B0A0A6751A05}"/>
              </a:ext>
            </a:extLst>
          </p:cNvPr>
          <p:cNvCxnSpPr>
            <a:cxnSpLocks/>
          </p:cNvCxnSpPr>
          <p:nvPr/>
        </p:nvCxnSpPr>
        <p:spPr>
          <a:xfrm>
            <a:off x="2892017" y="831338"/>
            <a:ext cx="1418844" cy="790308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66907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8"/>
          <p:cNvSpPr/>
          <p:nvPr/>
        </p:nvSpPr>
        <p:spPr>
          <a:xfrm>
            <a:off x="5517800" y="-32275"/>
            <a:ext cx="3626925" cy="4344999"/>
          </a:xfrm>
          <a:custGeom>
            <a:avLst/>
            <a:gdLst/>
            <a:ahLst/>
            <a:cxnLst/>
            <a:rect l="l" t="t" r="r" b="b"/>
            <a:pathLst>
              <a:path w="145077" h="170962" extrusionOk="0">
                <a:moveTo>
                  <a:pt x="0" y="0"/>
                </a:moveTo>
                <a:cubicBezTo>
                  <a:pt x="5980" y="13943"/>
                  <a:pt x="19230" y="26293"/>
                  <a:pt x="33817" y="30461"/>
                </a:cubicBezTo>
                <a:cubicBezTo>
                  <a:pt x="41095" y="32541"/>
                  <a:pt x="58991" y="34170"/>
                  <a:pt x="56275" y="27105"/>
                </a:cubicBezTo>
                <a:cubicBezTo>
                  <a:pt x="55115" y="24086"/>
                  <a:pt x="50688" y="21090"/>
                  <a:pt x="47757" y="22458"/>
                </a:cubicBezTo>
                <a:cubicBezTo>
                  <a:pt x="42621" y="24854"/>
                  <a:pt x="39802" y="31533"/>
                  <a:pt x="39238" y="37172"/>
                </a:cubicBezTo>
                <a:cubicBezTo>
                  <a:pt x="38139" y="48167"/>
                  <a:pt x="46167" y="59684"/>
                  <a:pt x="54985" y="66343"/>
                </a:cubicBezTo>
                <a:cubicBezTo>
                  <a:pt x="67266" y="75616"/>
                  <a:pt x="82452" y="81318"/>
                  <a:pt x="97578" y="84154"/>
                </a:cubicBezTo>
                <a:cubicBezTo>
                  <a:pt x="108199" y="86145"/>
                  <a:pt x="121805" y="85268"/>
                  <a:pt x="128556" y="93706"/>
                </a:cubicBezTo>
                <a:cubicBezTo>
                  <a:pt x="131571" y="97474"/>
                  <a:pt x="131413" y="104985"/>
                  <a:pt x="127781" y="108162"/>
                </a:cubicBezTo>
                <a:cubicBezTo>
                  <a:pt x="117517" y="117142"/>
                  <a:pt x="98518" y="122420"/>
                  <a:pt x="97837" y="136041"/>
                </a:cubicBezTo>
                <a:cubicBezTo>
                  <a:pt x="96870" y="155382"/>
                  <a:pt x="126703" y="175975"/>
                  <a:pt x="145077" y="169858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620" name="Google Shape;1620;p38"/>
          <p:cNvSpPr txBox="1">
            <a:spLocks noGrp="1"/>
          </p:cNvSpPr>
          <p:nvPr>
            <p:ph type="title"/>
          </p:nvPr>
        </p:nvSpPr>
        <p:spPr>
          <a:xfrm>
            <a:off x="1214700" y="2271154"/>
            <a:ext cx="30513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</a:t>
            </a:r>
            <a:endParaRPr dirty="0"/>
          </a:p>
        </p:txBody>
      </p:sp>
      <p:sp>
        <p:nvSpPr>
          <p:cNvPr id="1621" name="Google Shape;1621;p38"/>
          <p:cNvSpPr txBox="1">
            <a:spLocks noGrp="1"/>
          </p:cNvSpPr>
          <p:nvPr>
            <p:ph type="subTitle" idx="1"/>
          </p:nvPr>
        </p:nvSpPr>
        <p:spPr>
          <a:xfrm>
            <a:off x="1214675" y="2981554"/>
            <a:ext cx="3051300" cy="7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B76159"/>
                </a:solidFill>
              </a:rPr>
              <a:t>Help travelers</a:t>
            </a:r>
            <a:endParaRPr sz="1800" b="1" dirty="0">
              <a:solidFill>
                <a:srgbClr val="B76159"/>
              </a:solidFill>
            </a:endParaRPr>
          </a:p>
        </p:txBody>
      </p:sp>
      <p:sp>
        <p:nvSpPr>
          <p:cNvPr id="1622" name="Google Shape;1622;p38"/>
          <p:cNvSpPr txBox="1">
            <a:spLocks noGrp="1"/>
          </p:cNvSpPr>
          <p:nvPr>
            <p:ph type="title" idx="2"/>
          </p:nvPr>
        </p:nvSpPr>
        <p:spPr>
          <a:xfrm>
            <a:off x="2226425" y="1467760"/>
            <a:ext cx="1027800" cy="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55" name="Google Shape;2036;p45">
            <a:extLst>
              <a:ext uri="{FF2B5EF4-FFF2-40B4-BE49-F238E27FC236}">
                <a16:creationId xmlns:a16="http://schemas.microsoft.com/office/drawing/2014/main" id="{B3FD6BDD-F4F3-4786-A61D-5465F6F75465}"/>
              </a:ext>
            </a:extLst>
          </p:cNvPr>
          <p:cNvGrpSpPr/>
          <p:nvPr/>
        </p:nvGrpSpPr>
        <p:grpSpPr>
          <a:xfrm>
            <a:off x="6670724" y="3611376"/>
            <a:ext cx="1455605" cy="989912"/>
            <a:chOff x="4429175" y="1834250"/>
            <a:chExt cx="1681225" cy="1143350"/>
          </a:xfrm>
        </p:grpSpPr>
        <p:sp>
          <p:nvSpPr>
            <p:cNvPr id="156" name="Google Shape;2037;p45">
              <a:extLst>
                <a:ext uri="{FF2B5EF4-FFF2-40B4-BE49-F238E27FC236}">
                  <a16:creationId xmlns:a16="http://schemas.microsoft.com/office/drawing/2014/main" id="{F01356BF-CF6A-4398-B611-21AE167AAC44}"/>
                </a:ext>
              </a:extLst>
            </p:cNvPr>
            <p:cNvSpPr/>
            <p:nvPr/>
          </p:nvSpPr>
          <p:spPr>
            <a:xfrm>
              <a:off x="4429175" y="1834250"/>
              <a:ext cx="1681225" cy="1143350"/>
            </a:xfrm>
            <a:custGeom>
              <a:avLst/>
              <a:gdLst/>
              <a:ahLst/>
              <a:cxnLst/>
              <a:rect l="l" t="t" r="r" b="b"/>
              <a:pathLst>
                <a:path w="67249" h="45734" extrusionOk="0">
                  <a:moveTo>
                    <a:pt x="14077" y="5038"/>
                  </a:moveTo>
                  <a:cubicBezTo>
                    <a:pt x="14244" y="5038"/>
                    <a:pt x="14410" y="5171"/>
                    <a:pt x="14477" y="5371"/>
                  </a:cubicBezTo>
                  <a:lnTo>
                    <a:pt x="14511" y="5571"/>
                  </a:lnTo>
                  <a:cubicBezTo>
                    <a:pt x="14377" y="5538"/>
                    <a:pt x="14310" y="5538"/>
                    <a:pt x="14177" y="5538"/>
                  </a:cubicBezTo>
                  <a:lnTo>
                    <a:pt x="13977" y="5538"/>
                  </a:lnTo>
                  <a:lnTo>
                    <a:pt x="5237" y="6739"/>
                  </a:lnTo>
                  <a:cubicBezTo>
                    <a:pt x="5037" y="6806"/>
                    <a:pt x="4870" y="6839"/>
                    <a:pt x="4704" y="6906"/>
                  </a:cubicBezTo>
                  <a:lnTo>
                    <a:pt x="4670" y="6706"/>
                  </a:lnTo>
                  <a:cubicBezTo>
                    <a:pt x="4670" y="6505"/>
                    <a:pt x="4804" y="6339"/>
                    <a:pt x="5004" y="6305"/>
                  </a:cubicBezTo>
                  <a:lnTo>
                    <a:pt x="14044" y="5038"/>
                  </a:lnTo>
                  <a:close/>
                  <a:moveTo>
                    <a:pt x="58942" y="1468"/>
                  </a:moveTo>
                  <a:cubicBezTo>
                    <a:pt x="59276" y="1468"/>
                    <a:pt x="59576" y="1502"/>
                    <a:pt x="59876" y="1635"/>
                  </a:cubicBezTo>
                  <a:cubicBezTo>
                    <a:pt x="60043" y="1669"/>
                    <a:pt x="60177" y="1735"/>
                    <a:pt x="60343" y="1835"/>
                  </a:cubicBezTo>
                  <a:cubicBezTo>
                    <a:pt x="60410" y="1869"/>
                    <a:pt x="60443" y="1902"/>
                    <a:pt x="60543" y="1969"/>
                  </a:cubicBezTo>
                  <a:cubicBezTo>
                    <a:pt x="60677" y="2035"/>
                    <a:pt x="60777" y="2169"/>
                    <a:pt x="60910" y="2302"/>
                  </a:cubicBezTo>
                  <a:cubicBezTo>
                    <a:pt x="60944" y="2336"/>
                    <a:pt x="61044" y="2402"/>
                    <a:pt x="61077" y="2502"/>
                  </a:cubicBezTo>
                  <a:cubicBezTo>
                    <a:pt x="61344" y="2836"/>
                    <a:pt x="61511" y="3236"/>
                    <a:pt x="61578" y="3670"/>
                  </a:cubicBezTo>
                  <a:lnTo>
                    <a:pt x="61944" y="6305"/>
                  </a:lnTo>
                  <a:lnTo>
                    <a:pt x="65781" y="33758"/>
                  </a:lnTo>
                  <a:cubicBezTo>
                    <a:pt x="65781" y="33858"/>
                    <a:pt x="65781" y="33992"/>
                    <a:pt x="65847" y="34058"/>
                  </a:cubicBezTo>
                  <a:lnTo>
                    <a:pt x="65847" y="34092"/>
                  </a:lnTo>
                  <a:cubicBezTo>
                    <a:pt x="65847" y="35393"/>
                    <a:pt x="64913" y="36527"/>
                    <a:pt x="63612" y="36694"/>
                  </a:cubicBezTo>
                  <a:lnTo>
                    <a:pt x="10241" y="44166"/>
                  </a:lnTo>
                  <a:cubicBezTo>
                    <a:pt x="10107" y="44166"/>
                    <a:pt x="10007" y="44199"/>
                    <a:pt x="9874" y="44199"/>
                  </a:cubicBezTo>
                  <a:cubicBezTo>
                    <a:pt x="8840" y="44199"/>
                    <a:pt x="7872" y="43532"/>
                    <a:pt x="7506" y="42565"/>
                  </a:cubicBezTo>
                  <a:lnTo>
                    <a:pt x="7405" y="42565"/>
                  </a:lnTo>
                  <a:lnTo>
                    <a:pt x="7339" y="41931"/>
                  </a:lnTo>
                  <a:lnTo>
                    <a:pt x="4136" y="18914"/>
                  </a:lnTo>
                  <a:lnTo>
                    <a:pt x="3002" y="19081"/>
                  </a:lnTo>
                  <a:lnTo>
                    <a:pt x="2869" y="19081"/>
                  </a:lnTo>
                  <a:cubicBezTo>
                    <a:pt x="2502" y="19081"/>
                    <a:pt x="2168" y="18814"/>
                    <a:pt x="2068" y="18414"/>
                  </a:cubicBezTo>
                  <a:lnTo>
                    <a:pt x="1701" y="15679"/>
                  </a:lnTo>
                  <a:cubicBezTo>
                    <a:pt x="1535" y="15312"/>
                    <a:pt x="1868" y="14878"/>
                    <a:pt x="2302" y="14845"/>
                  </a:cubicBezTo>
                  <a:lnTo>
                    <a:pt x="3403" y="14678"/>
                  </a:lnTo>
                  <a:lnTo>
                    <a:pt x="3036" y="11876"/>
                  </a:lnTo>
                  <a:cubicBezTo>
                    <a:pt x="3002" y="11409"/>
                    <a:pt x="3036" y="11009"/>
                    <a:pt x="3169" y="10642"/>
                  </a:cubicBezTo>
                  <a:cubicBezTo>
                    <a:pt x="3202" y="10475"/>
                    <a:pt x="3303" y="10341"/>
                    <a:pt x="3369" y="10175"/>
                  </a:cubicBezTo>
                  <a:cubicBezTo>
                    <a:pt x="3569" y="9874"/>
                    <a:pt x="3836" y="9574"/>
                    <a:pt x="4136" y="9374"/>
                  </a:cubicBezTo>
                  <a:cubicBezTo>
                    <a:pt x="4470" y="9641"/>
                    <a:pt x="4837" y="9741"/>
                    <a:pt x="5237" y="9741"/>
                  </a:cubicBezTo>
                  <a:lnTo>
                    <a:pt x="5504" y="9741"/>
                  </a:lnTo>
                  <a:lnTo>
                    <a:pt x="14544" y="8507"/>
                  </a:lnTo>
                  <a:cubicBezTo>
                    <a:pt x="15044" y="8407"/>
                    <a:pt x="15511" y="8173"/>
                    <a:pt x="15811" y="7740"/>
                  </a:cubicBezTo>
                  <a:cubicBezTo>
                    <a:pt x="15878" y="7673"/>
                    <a:pt x="15912" y="7539"/>
                    <a:pt x="15978" y="7473"/>
                  </a:cubicBezTo>
                  <a:lnTo>
                    <a:pt x="16712" y="7339"/>
                  </a:lnTo>
                  <a:lnTo>
                    <a:pt x="16512" y="5805"/>
                  </a:lnTo>
                  <a:lnTo>
                    <a:pt x="18647" y="5505"/>
                  </a:lnTo>
                  <a:lnTo>
                    <a:pt x="18547" y="4871"/>
                  </a:lnTo>
                  <a:lnTo>
                    <a:pt x="21582" y="4471"/>
                  </a:lnTo>
                  <a:lnTo>
                    <a:pt x="21682" y="5071"/>
                  </a:lnTo>
                  <a:lnTo>
                    <a:pt x="23817" y="4804"/>
                  </a:lnTo>
                  <a:lnTo>
                    <a:pt x="24017" y="6339"/>
                  </a:lnTo>
                  <a:lnTo>
                    <a:pt x="58575" y="1502"/>
                  </a:lnTo>
                  <a:cubicBezTo>
                    <a:pt x="58709" y="1502"/>
                    <a:pt x="58842" y="1468"/>
                    <a:pt x="58942" y="1468"/>
                  </a:cubicBezTo>
                  <a:close/>
                  <a:moveTo>
                    <a:pt x="58942" y="1"/>
                  </a:moveTo>
                  <a:cubicBezTo>
                    <a:pt x="58742" y="1"/>
                    <a:pt x="58575" y="1"/>
                    <a:pt x="58375" y="34"/>
                  </a:cubicBezTo>
                  <a:lnTo>
                    <a:pt x="25318" y="4671"/>
                  </a:lnTo>
                  <a:lnTo>
                    <a:pt x="25318" y="4604"/>
                  </a:lnTo>
                  <a:cubicBezTo>
                    <a:pt x="25252" y="4204"/>
                    <a:pt x="25051" y="3870"/>
                    <a:pt x="24718" y="3603"/>
                  </a:cubicBezTo>
                  <a:cubicBezTo>
                    <a:pt x="24484" y="3403"/>
                    <a:pt x="24151" y="3336"/>
                    <a:pt x="23817" y="3336"/>
                  </a:cubicBezTo>
                  <a:lnTo>
                    <a:pt x="23584" y="3336"/>
                  </a:lnTo>
                  <a:lnTo>
                    <a:pt x="22683" y="3436"/>
                  </a:lnTo>
                  <a:lnTo>
                    <a:pt x="22516" y="3270"/>
                  </a:lnTo>
                  <a:cubicBezTo>
                    <a:pt x="22249" y="3070"/>
                    <a:pt x="21916" y="3003"/>
                    <a:pt x="21582" y="3003"/>
                  </a:cubicBezTo>
                  <a:lnTo>
                    <a:pt x="21382" y="3003"/>
                  </a:lnTo>
                  <a:lnTo>
                    <a:pt x="18347" y="3403"/>
                  </a:lnTo>
                  <a:cubicBezTo>
                    <a:pt x="17913" y="3436"/>
                    <a:pt x="17579" y="3670"/>
                    <a:pt x="17346" y="4004"/>
                  </a:cubicBezTo>
                  <a:cubicBezTo>
                    <a:pt x="17313" y="4070"/>
                    <a:pt x="17246" y="4137"/>
                    <a:pt x="17212" y="4204"/>
                  </a:cubicBezTo>
                  <a:lnTo>
                    <a:pt x="16312" y="4337"/>
                  </a:lnTo>
                  <a:cubicBezTo>
                    <a:pt x="16145" y="4371"/>
                    <a:pt x="15912" y="4404"/>
                    <a:pt x="15745" y="4504"/>
                  </a:cubicBezTo>
                  <a:cubicBezTo>
                    <a:pt x="15411" y="3903"/>
                    <a:pt x="14811" y="3503"/>
                    <a:pt x="14077" y="3503"/>
                  </a:cubicBezTo>
                  <a:lnTo>
                    <a:pt x="13843" y="3503"/>
                  </a:lnTo>
                  <a:lnTo>
                    <a:pt x="4804" y="4737"/>
                  </a:lnTo>
                  <a:cubicBezTo>
                    <a:pt x="4303" y="4838"/>
                    <a:pt x="3836" y="5071"/>
                    <a:pt x="3536" y="5505"/>
                  </a:cubicBezTo>
                  <a:cubicBezTo>
                    <a:pt x="3236" y="5905"/>
                    <a:pt x="3136" y="6405"/>
                    <a:pt x="3169" y="6872"/>
                  </a:cubicBezTo>
                  <a:lnTo>
                    <a:pt x="3336" y="8040"/>
                  </a:lnTo>
                  <a:cubicBezTo>
                    <a:pt x="2836" y="8373"/>
                    <a:pt x="2369" y="8840"/>
                    <a:pt x="2035" y="9341"/>
                  </a:cubicBezTo>
                  <a:cubicBezTo>
                    <a:pt x="1902" y="9541"/>
                    <a:pt x="1801" y="9808"/>
                    <a:pt x="1701" y="10041"/>
                  </a:cubicBezTo>
                  <a:cubicBezTo>
                    <a:pt x="1468" y="10675"/>
                    <a:pt x="1368" y="11376"/>
                    <a:pt x="1501" y="12043"/>
                  </a:cubicBezTo>
                  <a:lnTo>
                    <a:pt x="1668" y="13377"/>
                  </a:lnTo>
                  <a:cubicBezTo>
                    <a:pt x="1201" y="13510"/>
                    <a:pt x="834" y="13811"/>
                    <a:pt x="534" y="14178"/>
                  </a:cubicBezTo>
                  <a:cubicBezTo>
                    <a:pt x="167" y="14678"/>
                    <a:pt x="0" y="15245"/>
                    <a:pt x="67" y="15879"/>
                  </a:cubicBezTo>
                  <a:lnTo>
                    <a:pt x="501" y="18681"/>
                  </a:lnTo>
                  <a:cubicBezTo>
                    <a:pt x="667" y="19748"/>
                    <a:pt x="1568" y="20649"/>
                    <a:pt x="2702" y="20649"/>
                  </a:cubicBezTo>
                  <a:lnTo>
                    <a:pt x="5704" y="42198"/>
                  </a:lnTo>
                  <a:lnTo>
                    <a:pt x="5771" y="42831"/>
                  </a:lnTo>
                  <a:cubicBezTo>
                    <a:pt x="5838" y="43165"/>
                    <a:pt x="5938" y="43432"/>
                    <a:pt x="6205" y="43665"/>
                  </a:cubicBezTo>
                  <a:cubicBezTo>
                    <a:pt x="6905" y="44933"/>
                    <a:pt x="8306" y="45733"/>
                    <a:pt x="9740" y="45733"/>
                  </a:cubicBezTo>
                  <a:cubicBezTo>
                    <a:pt x="9974" y="45733"/>
                    <a:pt x="10107" y="45733"/>
                    <a:pt x="10341" y="45700"/>
                  </a:cubicBezTo>
                  <a:lnTo>
                    <a:pt x="63712" y="38228"/>
                  </a:lnTo>
                  <a:cubicBezTo>
                    <a:pt x="65747" y="37928"/>
                    <a:pt x="67248" y="36193"/>
                    <a:pt x="67248" y="34125"/>
                  </a:cubicBezTo>
                  <a:lnTo>
                    <a:pt x="67248" y="34092"/>
                  </a:lnTo>
                  <a:cubicBezTo>
                    <a:pt x="67248" y="33925"/>
                    <a:pt x="67248" y="33758"/>
                    <a:pt x="67215" y="33591"/>
                  </a:cubicBezTo>
                  <a:lnTo>
                    <a:pt x="63379" y="6138"/>
                  </a:lnTo>
                  <a:lnTo>
                    <a:pt x="62979" y="3503"/>
                  </a:lnTo>
                  <a:cubicBezTo>
                    <a:pt x="62912" y="2836"/>
                    <a:pt x="62612" y="2169"/>
                    <a:pt x="62245" y="1602"/>
                  </a:cubicBezTo>
                  <a:cubicBezTo>
                    <a:pt x="62145" y="1502"/>
                    <a:pt x="62078" y="1402"/>
                    <a:pt x="61978" y="1335"/>
                  </a:cubicBezTo>
                  <a:cubicBezTo>
                    <a:pt x="61811" y="1101"/>
                    <a:pt x="61611" y="935"/>
                    <a:pt x="61411" y="768"/>
                  </a:cubicBezTo>
                  <a:cubicBezTo>
                    <a:pt x="61277" y="701"/>
                    <a:pt x="61211" y="601"/>
                    <a:pt x="61077" y="568"/>
                  </a:cubicBezTo>
                  <a:cubicBezTo>
                    <a:pt x="60877" y="434"/>
                    <a:pt x="60610" y="334"/>
                    <a:pt x="60377" y="234"/>
                  </a:cubicBezTo>
                  <a:cubicBezTo>
                    <a:pt x="59910" y="67"/>
                    <a:pt x="59409" y="1"/>
                    <a:pt x="589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38;p45">
              <a:extLst>
                <a:ext uri="{FF2B5EF4-FFF2-40B4-BE49-F238E27FC236}">
                  <a16:creationId xmlns:a16="http://schemas.microsoft.com/office/drawing/2014/main" id="{0126B9C6-ABD7-49B9-BD87-C035CEB113FA}"/>
                </a:ext>
              </a:extLst>
            </p:cNvPr>
            <p:cNvSpPr/>
            <p:nvPr/>
          </p:nvSpPr>
          <p:spPr>
            <a:xfrm>
              <a:off x="4498375" y="1871325"/>
              <a:ext cx="1578650" cy="1068550"/>
            </a:xfrm>
            <a:custGeom>
              <a:avLst/>
              <a:gdLst/>
              <a:ahLst/>
              <a:cxnLst/>
              <a:rect l="l" t="t" r="r" b="b"/>
              <a:pathLst>
                <a:path w="63146" h="42742" extrusionOk="0">
                  <a:moveTo>
                    <a:pt x="56128" y="0"/>
                  </a:moveTo>
                  <a:cubicBezTo>
                    <a:pt x="56022" y="0"/>
                    <a:pt x="55915" y="6"/>
                    <a:pt x="55807" y="19"/>
                  </a:cubicBezTo>
                  <a:lnTo>
                    <a:pt x="2436" y="7491"/>
                  </a:lnTo>
                  <a:cubicBezTo>
                    <a:pt x="1035" y="7691"/>
                    <a:pt x="1" y="8992"/>
                    <a:pt x="234" y="10393"/>
                  </a:cubicBezTo>
                  <a:lnTo>
                    <a:pt x="4437" y="40514"/>
                  </a:lnTo>
                  <a:cubicBezTo>
                    <a:pt x="4620" y="41795"/>
                    <a:pt x="5723" y="42742"/>
                    <a:pt x="7007" y="42742"/>
                  </a:cubicBezTo>
                  <a:cubicBezTo>
                    <a:pt x="7128" y="42742"/>
                    <a:pt x="7250" y="42733"/>
                    <a:pt x="7373" y="42716"/>
                  </a:cubicBezTo>
                  <a:lnTo>
                    <a:pt x="60744" y="35244"/>
                  </a:lnTo>
                  <a:cubicBezTo>
                    <a:pt x="62145" y="35044"/>
                    <a:pt x="63146" y="33743"/>
                    <a:pt x="62946" y="32342"/>
                  </a:cubicBezTo>
                  <a:lnTo>
                    <a:pt x="58743" y="2220"/>
                  </a:lnTo>
                  <a:cubicBezTo>
                    <a:pt x="58527" y="925"/>
                    <a:pt x="57427" y="0"/>
                    <a:pt x="56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39;p45">
              <a:extLst>
                <a:ext uri="{FF2B5EF4-FFF2-40B4-BE49-F238E27FC236}">
                  <a16:creationId xmlns:a16="http://schemas.microsoft.com/office/drawing/2014/main" id="{AB07DEAF-63FF-45C6-85F5-C79CDE060085}"/>
                </a:ext>
              </a:extLst>
            </p:cNvPr>
            <p:cNvSpPr/>
            <p:nvPr/>
          </p:nvSpPr>
          <p:spPr>
            <a:xfrm>
              <a:off x="4498375" y="1871325"/>
              <a:ext cx="1477750" cy="325725"/>
            </a:xfrm>
            <a:custGeom>
              <a:avLst/>
              <a:gdLst/>
              <a:ahLst/>
              <a:cxnLst/>
              <a:rect l="l" t="t" r="r" b="b"/>
              <a:pathLst>
                <a:path w="59110" h="13029" extrusionOk="0">
                  <a:moveTo>
                    <a:pt x="56128" y="0"/>
                  </a:moveTo>
                  <a:cubicBezTo>
                    <a:pt x="56022" y="0"/>
                    <a:pt x="55915" y="6"/>
                    <a:pt x="55807" y="19"/>
                  </a:cubicBezTo>
                  <a:lnTo>
                    <a:pt x="2436" y="7491"/>
                  </a:lnTo>
                  <a:cubicBezTo>
                    <a:pt x="1035" y="7691"/>
                    <a:pt x="1" y="8992"/>
                    <a:pt x="234" y="10393"/>
                  </a:cubicBezTo>
                  <a:lnTo>
                    <a:pt x="601" y="13028"/>
                  </a:lnTo>
                  <a:lnTo>
                    <a:pt x="59110" y="4856"/>
                  </a:lnTo>
                  <a:lnTo>
                    <a:pt x="58743" y="2220"/>
                  </a:lnTo>
                  <a:cubicBezTo>
                    <a:pt x="58527" y="925"/>
                    <a:pt x="57427" y="0"/>
                    <a:pt x="56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40;p45">
              <a:extLst>
                <a:ext uri="{FF2B5EF4-FFF2-40B4-BE49-F238E27FC236}">
                  <a16:creationId xmlns:a16="http://schemas.microsoft.com/office/drawing/2014/main" id="{001427C5-72BC-4378-B301-82A24FF3DD1A}"/>
                </a:ext>
              </a:extLst>
            </p:cNvPr>
            <p:cNvSpPr/>
            <p:nvPr/>
          </p:nvSpPr>
          <p:spPr>
            <a:xfrm>
              <a:off x="4957875" y="1972275"/>
              <a:ext cx="934025" cy="829925"/>
            </a:xfrm>
            <a:custGeom>
              <a:avLst/>
              <a:gdLst/>
              <a:ahLst/>
              <a:cxnLst/>
              <a:rect l="l" t="t" r="r" b="b"/>
              <a:pathLst>
                <a:path w="37361" h="33197" extrusionOk="0">
                  <a:moveTo>
                    <a:pt x="18675" y="1"/>
                  </a:moveTo>
                  <a:cubicBezTo>
                    <a:pt x="15022" y="1"/>
                    <a:pt x="11342" y="1205"/>
                    <a:pt x="8273" y="3686"/>
                  </a:cubicBezTo>
                  <a:cubicBezTo>
                    <a:pt x="1135" y="9424"/>
                    <a:pt x="1" y="19865"/>
                    <a:pt x="5738" y="27003"/>
                  </a:cubicBezTo>
                  <a:cubicBezTo>
                    <a:pt x="9033" y="31078"/>
                    <a:pt x="13849" y="33197"/>
                    <a:pt x="18705" y="33197"/>
                  </a:cubicBezTo>
                  <a:cubicBezTo>
                    <a:pt x="22354" y="33197"/>
                    <a:pt x="26025" y="32000"/>
                    <a:pt x="29088" y="29538"/>
                  </a:cubicBezTo>
                  <a:cubicBezTo>
                    <a:pt x="36227" y="23767"/>
                    <a:pt x="37361" y="13327"/>
                    <a:pt x="31590" y="6188"/>
                  </a:cubicBezTo>
                  <a:cubicBezTo>
                    <a:pt x="28319" y="2119"/>
                    <a:pt x="23520" y="1"/>
                    <a:pt x="18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041;p45">
              <a:extLst>
                <a:ext uri="{FF2B5EF4-FFF2-40B4-BE49-F238E27FC236}">
                  <a16:creationId xmlns:a16="http://schemas.microsoft.com/office/drawing/2014/main" id="{85B9BEE6-A77B-47CE-B4D9-D32B1145BE3B}"/>
                </a:ext>
              </a:extLst>
            </p:cNvPr>
            <p:cNvSpPr/>
            <p:nvPr/>
          </p:nvSpPr>
          <p:spPr>
            <a:xfrm>
              <a:off x="5876025" y="2031900"/>
              <a:ext cx="196850" cy="671025"/>
            </a:xfrm>
            <a:custGeom>
              <a:avLst/>
              <a:gdLst/>
              <a:ahLst/>
              <a:cxnLst/>
              <a:rect l="l" t="t" r="r" b="b"/>
              <a:pathLst>
                <a:path w="7874" h="26841" extrusionOk="0">
                  <a:moveTo>
                    <a:pt x="4237" y="0"/>
                  </a:moveTo>
                  <a:lnTo>
                    <a:pt x="2036" y="301"/>
                  </a:lnTo>
                  <a:cubicBezTo>
                    <a:pt x="835" y="467"/>
                    <a:pt x="1" y="1602"/>
                    <a:pt x="168" y="2802"/>
                  </a:cubicBezTo>
                  <a:lnTo>
                    <a:pt x="3237" y="24952"/>
                  </a:lnTo>
                  <a:cubicBezTo>
                    <a:pt x="3389" y="26050"/>
                    <a:pt x="4350" y="26841"/>
                    <a:pt x="5432" y="26841"/>
                  </a:cubicBezTo>
                  <a:cubicBezTo>
                    <a:pt x="5533" y="26841"/>
                    <a:pt x="5635" y="26834"/>
                    <a:pt x="5738" y="26820"/>
                  </a:cubicBezTo>
                  <a:lnTo>
                    <a:pt x="7873" y="26519"/>
                  </a:lnTo>
                  <a:lnTo>
                    <a:pt x="7873" y="25919"/>
                  </a:lnTo>
                  <a:lnTo>
                    <a:pt x="42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42;p45">
              <a:extLst>
                <a:ext uri="{FF2B5EF4-FFF2-40B4-BE49-F238E27FC236}">
                  <a16:creationId xmlns:a16="http://schemas.microsoft.com/office/drawing/2014/main" id="{08E5BB05-114C-4B51-8FF3-8860C190648E}"/>
                </a:ext>
              </a:extLst>
            </p:cNvPr>
            <p:cNvSpPr/>
            <p:nvPr/>
          </p:nvSpPr>
          <p:spPr>
            <a:xfrm>
              <a:off x="4545925" y="1960075"/>
              <a:ext cx="248525" cy="81850"/>
            </a:xfrm>
            <a:custGeom>
              <a:avLst/>
              <a:gdLst/>
              <a:ahLst/>
              <a:cxnLst/>
              <a:rect l="l" t="t" r="r" b="b"/>
              <a:pathLst>
                <a:path w="9941" h="3274" extrusionOk="0">
                  <a:moveTo>
                    <a:pt x="9425" y="0"/>
                  </a:moveTo>
                  <a:cubicBezTo>
                    <a:pt x="9408" y="0"/>
                    <a:pt x="9391" y="2"/>
                    <a:pt x="9374" y="5"/>
                  </a:cubicBezTo>
                  <a:lnTo>
                    <a:pt x="334" y="1272"/>
                  </a:lnTo>
                  <a:cubicBezTo>
                    <a:pt x="134" y="1306"/>
                    <a:pt x="0" y="1472"/>
                    <a:pt x="0" y="1673"/>
                  </a:cubicBezTo>
                  <a:lnTo>
                    <a:pt x="167" y="2940"/>
                  </a:lnTo>
                  <a:cubicBezTo>
                    <a:pt x="200" y="3140"/>
                    <a:pt x="367" y="3274"/>
                    <a:pt x="567" y="3274"/>
                  </a:cubicBezTo>
                  <a:lnTo>
                    <a:pt x="9607" y="2006"/>
                  </a:lnTo>
                  <a:cubicBezTo>
                    <a:pt x="9841" y="1973"/>
                    <a:pt x="9941" y="1806"/>
                    <a:pt x="9941" y="1606"/>
                  </a:cubicBezTo>
                  <a:lnTo>
                    <a:pt x="9807" y="338"/>
                  </a:lnTo>
                  <a:cubicBezTo>
                    <a:pt x="9746" y="155"/>
                    <a:pt x="9602" y="0"/>
                    <a:pt x="9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43;p45">
              <a:extLst>
                <a:ext uri="{FF2B5EF4-FFF2-40B4-BE49-F238E27FC236}">
                  <a16:creationId xmlns:a16="http://schemas.microsoft.com/office/drawing/2014/main" id="{A54C2146-018C-46F8-9114-04245F3809E5}"/>
                </a:ext>
              </a:extLst>
            </p:cNvPr>
            <p:cNvSpPr/>
            <p:nvPr/>
          </p:nvSpPr>
          <p:spPr>
            <a:xfrm>
              <a:off x="4565925" y="2009375"/>
              <a:ext cx="220200" cy="48400"/>
            </a:xfrm>
            <a:custGeom>
              <a:avLst/>
              <a:gdLst/>
              <a:ahLst/>
              <a:cxnLst/>
              <a:rect l="l" t="t" r="r" b="b"/>
              <a:pathLst>
                <a:path w="8808" h="1936" extrusionOk="0">
                  <a:moveTo>
                    <a:pt x="8707" y="1"/>
                  </a:moveTo>
                  <a:lnTo>
                    <a:pt x="1" y="1235"/>
                  </a:lnTo>
                  <a:lnTo>
                    <a:pt x="101" y="1935"/>
                  </a:lnTo>
                  <a:lnTo>
                    <a:pt x="8807" y="701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rgbClr val="C1D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44;p45">
              <a:extLst>
                <a:ext uri="{FF2B5EF4-FFF2-40B4-BE49-F238E27FC236}">
                  <a16:creationId xmlns:a16="http://schemas.microsoft.com/office/drawing/2014/main" id="{82795EDA-D5C6-4D89-86E6-9F370395DA51}"/>
                </a:ext>
              </a:extLst>
            </p:cNvPr>
            <p:cNvSpPr/>
            <p:nvPr/>
          </p:nvSpPr>
          <p:spPr>
            <a:xfrm>
              <a:off x="4892825" y="1946825"/>
              <a:ext cx="84250" cy="64250"/>
            </a:xfrm>
            <a:custGeom>
              <a:avLst/>
              <a:gdLst/>
              <a:ahLst/>
              <a:cxnLst/>
              <a:rect l="l" t="t" r="r" b="b"/>
              <a:pathLst>
                <a:path w="3370" h="2570" extrusionOk="0">
                  <a:moveTo>
                    <a:pt x="3070" y="1"/>
                  </a:moveTo>
                  <a:lnTo>
                    <a:pt x="1" y="435"/>
                  </a:lnTo>
                  <a:lnTo>
                    <a:pt x="301" y="2569"/>
                  </a:lnTo>
                  <a:lnTo>
                    <a:pt x="3370" y="2136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045;p45">
              <a:extLst>
                <a:ext uri="{FF2B5EF4-FFF2-40B4-BE49-F238E27FC236}">
                  <a16:creationId xmlns:a16="http://schemas.microsoft.com/office/drawing/2014/main" id="{0F45D9C2-C355-4FD3-8BB2-0288C6E871D7}"/>
                </a:ext>
              </a:extLst>
            </p:cNvPr>
            <p:cNvSpPr/>
            <p:nvPr/>
          </p:nvSpPr>
          <p:spPr>
            <a:xfrm>
              <a:off x="4841125" y="1972700"/>
              <a:ext cx="58400" cy="45875"/>
            </a:xfrm>
            <a:custGeom>
              <a:avLst/>
              <a:gdLst/>
              <a:ahLst/>
              <a:cxnLst/>
              <a:rect l="l" t="t" r="r" b="b"/>
              <a:pathLst>
                <a:path w="2336" h="1835" extrusionOk="0">
                  <a:moveTo>
                    <a:pt x="2135" y="0"/>
                  </a:moveTo>
                  <a:lnTo>
                    <a:pt x="1" y="300"/>
                  </a:lnTo>
                  <a:lnTo>
                    <a:pt x="234" y="1835"/>
                  </a:lnTo>
                  <a:lnTo>
                    <a:pt x="2336" y="1534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046;p45">
              <a:extLst>
                <a:ext uri="{FF2B5EF4-FFF2-40B4-BE49-F238E27FC236}">
                  <a16:creationId xmlns:a16="http://schemas.microsoft.com/office/drawing/2014/main" id="{75E58715-EB6F-4093-8D06-71B6A8CE9D79}"/>
                </a:ext>
              </a:extLst>
            </p:cNvPr>
            <p:cNvSpPr/>
            <p:nvPr/>
          </p:nvSpPr>
          <p:spPr>
            <a:xfrm>
              <a:off x="4971225" y="1954350"/>
              <a:ext cx="57550" cy="45875"/>
            </a:xfrm>
            <a:custGeom>
              <a:avLst/>
              <a:gdLst/>
              <a:ahLst/>
              <a:cxnLst/>
              <a:rect l="l" t="t" r="r" b="b"/>
              <a:pathLst>
                <a:path w="2302" h="1835" extrusionOk="0">
                  <a:moveTo>
                    <a:pt x="2102" y="0"/>
                  </a:moveTo>
                  <a:lnTo>
                    <a:pt x="0" y="300"/>
                  </a:lnTo>
                  <a:lnTo>
                    <a:pt x="200" y="1835"/>
                  </a:lnTo>
                  <a:lnTo>
                    <a:pt x="2302" y="1535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047;p45">
              <a:extLst>
                <a:ext uri="{FF2B5EF4-FFF2-40B4-BE49-F238E27FC236}">
                  <a16:creationId xmlns:a16="http://schemas.microsoft.com/office/drawing/2014/main" id="{83EEC91C-3339-43D9-AF57-DA090592AF13}"/>
                </a:ext>
              </a:extLst>
            </p:cNvPr>
            <p:cNvSpPr/>
            <p:nvPr/>
          </p:nvSpPr>
          <p:spPr>
            <a:xfrm>
              <a:off x="4468350" y="2201175"/>
              <a:ext cx="60925" cy="111175"/>
            </a:xfrm>
            <a:custGeom>
              <a:avLst/>
              <a:gdLst/>
              <a:ahLst/>
              <a:cxnLst/>
              <a:rect l="l" t="t" r="r" b="b"/>
              <a:pathLst>
                <a:path w="2437" h="4447" extrusionOk="0">
                  <a:moveTo>
                    <a:pt x="1836" y="1"/>
                  </a:moveTo>
                  <a:lnTo>
                    <a:pt x="735" y="168"/>
                  </a:lnTo>
                  <a:cubicBezTo>
                    <a:pt x="301" y="201"/>
                    <a:pt x="1" y="635"/>
                    <a:pt x="34" y="1035"/>
                  </a:cubicBezTo>
                  <a:lnTo>
                    <a:pt x="435" y="3770"/>
                  </a:lnTo>
                  <a:cubicBezTo>
                    <a:pt x="465" y="4163"/>
                    <a:pt x="796" y="4447"/>
                    <a:pt x="1181" y="4447"/>
                  </a:cubicBezTo>
                  <a:cubicBezTo>
                    <a:pt x="1221" y="4447"/>
                    <a:pt x="1261" y="4444"/>
                    <a:pt x="1302" y="4437"/>
                  </a:cubicBezTo>
                  <a:lnTo>
                    <a:pt x="2436" y="4271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048;p45">
              <a:extLst>
                <a:ext uri="{FF2B5EF4-FFF2-40B4-BE49-F238E27FC236}">
                  <a16:creationId xmlns:a16="http://schemas.microsoft.com/office/drawing/2014/main" id="{023ABFA5-DE2F-47E8-B9CA-64217A704435}"/>
                </a:ext>
              </a:extLst>
            </p:cNvPr>
            <p:cNvSpPr/>
            <p:nvPr/>
          </p:nvSpPr>
          <p:spPr>
            <a:xfrm>
              <a:off x="4518400" y="2191475"/>
              <a:ext cx="467025" cy="707725"/>
            </a:xfrm>
            <a:custGeom>
              <a:avLst/>
              <a:gdLst/>
              <a:ahLst/>
              <a:cxnLst/>
              <a:rect l="l" t="t" r="r" b="b"/>
              <a:pathLst>
                <a:path w="18681" h="28309" extrusionOk="0">
                  <a:moveTo>
                    <a:pt x="13250" y="1"/>
                  </a:moveTo>
                  <a:cubicBezTo>
                    <a:pt x="13148" y="1"/>
                    <a:pt x="13046" y="8"/>
                    <a:pt x="12943" y="22"/>
                  </a:cubicBezTo>
                  <a:lnTo>
                    <a:pt x="0" y="1790"/>
                  </a:lnTo>
                  <a:lnTo>
                    <a:pt x="3736" y="28309"/>
                  </a:lnTo>
                  <a:lnTo>
                    <a:pt x="16646" y="26541"/>
                  </a:lnTo>
                  <a:cubicBezTo>
                    <a:pt x="17846" y="26374"/>
                    <a:pt x="18680" y="25240"/>
                    <a:pt x="18514" y="24039"/>
                  </a:cubicBezTo>
                  <a:lnTo>
                    <a:pt x="15445" y="1890"/>
                  </a:lnTo>
                  <a:cubicBezTo>
                    <a:pt x="15292" y="792"/>
                    <a:pt x="14331" y="1"/>
                    <a:pt x="13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049;p45">
              <a:extLst>
                <a:ext uri="{FF2B5EF4-FFF2-40B4-BE49-F238E27FC236}">
                  <a16:creationId xmlns:a16="http://schemas.microsoft.com/office/drawing/2014/main" id="{D9ADDD3F-B5BC-43BB-B8C5-2FCC199B2C85}"/>
                </a:ext>
              </a:extLst>
            </p:cNvPr>
            <p:cNvSpPr/>
            <p:nvPr/>
          </p:nvSpPr>
          <p:spPr>
            <a:xfrm>
              <a:off x="5032925" y="2020100"/>
              <a:ext cx="783925" cy="735150"/>
            </a:xfrm>
            <a:custGeom>
              <a:avLst/>
              <a:gdLst/>
              <a:ahLst/>
              <a:cxnLst/>
              <a:rect l="l" t="t" r="r" b="b"/>
              <a:pathLst>
                <a:path w="31357" h="29406" extrusionOk="0">
                  <a:moveTo>
                    <a:pt x="15709" y="729"/>
                  </a:moveTo>
                  <a:cubicBezTo>
                    <a:pt x="22542" y="729"/>
                    <a:pt x="28482" y="5781"/>
                    <a:pt x="29455" y="12748"/>
                  </a:cubicBezTo>
                  <a:cubicBezTo>
                    <a:pt x="30556" y="20387"/>
                    <a:pt x="25219" y="27425"/>
                    <a:pt x="17580" y="28492"/>
                  </a:cubicBezTo>
                  <a:cubicBezTo>
                    <a:pt x="16908" y="28589"/>
                    <a:pt x="16241" y="28636"/>
                    <a:pt x="15581" y="28636"/>
                  </a:cubicBezTo>
                  <a:cubicBezTo>
                    <a:pt x="8749" y="28636"/>
                    <a:pt x="2809" y="23584"/>
                    <a:pt x="1835" y="16617"/>
                  </a:cubicBezTo>
                  <a:cubicBezTo>
                    <a:pt x="735" y="8978"/>
                    <a:pt x="6072" y="1940"/>
                    <a:pt x="13711" y="873"/>
                  </a:cubicBezTo>
                  <a:cubicBezTo>
                    <a:pt x="14383" y="776"/>
                    <a:pt x="15050" y="729"/>
                    <a:pt x="15709" y="729"/>
                  </a:cubicBezTo>
                  <a:close/>
                  <a:moveTo>
                    <a:pt x="15645" y="0"/>
                  </a:moveTo>
                  <a:cubicBezTo>
                    <a:pt x="14974" y="0"/>
                    <a:pt x="14295" y="45"/>
                    <a:pt x="13610" y="139"/>
                  </a:cubicBezTo>
                  <a:cubicBezTo>
                    <a:pt x="5571" y="1273"/>
                    <a:pt x="1" y="8712"/>
                    <a:pt x="1102" y="16751"/>
                  </a:cubicBezTo>
                  <a:cubicBezTo>
                    <a:pt x="2138" y="24094"/>
                    <a:pt x="8434" y="29405"/>
                    <a:pt x="15643" y="29405"/>
                  </a:cubicBezTo>
                  <a:cubicBezTo>
                    <a:pt x="16326" y="29405"/>
                    <a:pt x="17018" y="29358"/>
                    <a:pt x="17713" y="29260"/>
                  </a:cubicBezTo>
                  <a:cubicBezTo>
                    <a:pt x="25752" y="28125"/>
                    <a:pt x="31356" y="20720"/>
                    <a:pt x="30222" y="12648"/>
                  </a:cubicBezTo>
                  <a:cubicBezTo>
                    <a:pt x="29184" y="5290"/>
                    <a:pt x="22893" y="0"/>
                    <a:pt x="156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050;p45">
              <a:extLst>
                <a:ext uri="{FF2B5EF4-FFF2-40B4-BE49-F238E27FC236}">
                  <a16:creationId xmlns:a16="http://schemas.microsoft.com/office/drawing/2014/main" id="{6230AD0C-B8B9-4075-91A9-456DD1D3DFDB}"/>
                </a:ext>
              </a:extLst>
            </p:cNvPr>
            <p:cNvSpPr/>
            <p:nvPr/>
          </p:nvSpPr>
          <p:spPr>
            <a:xfrm>
              <a:off x="5112150" y="2093875"/>
              <a:ext cx="625475" cy="587225"/>
            </a:xfrm>
            <a:custGeom>
              <a:avLst/>
              <a:gdLst/>
              <a:ahLst/>
              <a:cxnLst/>
              <a:rect l="l" t="t" r="r" b="b"/>
              <a:pathLst>
                <a:path w="25019" h="23489" extrusionOk="0">
                  <a:moveTo>
                    <a:pt x="12522" y="718"/>
                  </a:moveTo>
                  <a:cubicBezTo>
                    <a:pt x="17899" y="718"/>
                    <a:pt x="22654" y="4704"/>
                    <a:pt x="23417" y="10197"/>
                  </a:cubicBezTo>
                  <a:cubicBezTo>
                    <a:pt x="24218" y="16201"/>
                    <a:pt x="20048" y="21805"/>
                    <a:pt x="14044" y="22639"/>
                  </a:cubicBezTo>
                  <a:cubicBezTo>
                    <a:pt x="13533" y="22710"/>
                    <a:pt x="13025" y="22745"/>
                    <a:pt x="12522" y="22745"/>
                  </a:cubicBezTo>
                  <a:cubicBezTo>
                    <a:pt x="7120" y="22745"/>
                    <a:pt x="2365" y="18759"/>
                    <a:pt x="1602" y="13266"/>
                  </a:cubicBezTo>
                  <a:cubicBezTo>
                    <a:pt x="768" y="7262"/>
                    <a:pt x="5004" y="1658"/>
                    <a:pt x="11009" y="824"/>
                  </a:cubicBezTo>
                  <a:cubicBezTo>
                    <a:pt x="11517" y="753"/>
                    <a:pt x="12022" y="718"/>
                    <a:pt x="12522" y="718"/>
                  </a:cubicBezTo>
                  <a:close/>
                  <a:moveTo>
                    <a:pt x="12560" y="1"/>
                  </a:moveTo>
                  <a:cubicBezTo>
                    <a:pt x="12004" y="1"/>
                    <a:pt x="11441" y="41"/>
                    <a:pt x="10875" y="123"/>
                  </a:cubicBezTo>
                  <a:cubicBezTo>
                    <a:pt x="4437" y="1024"/>
                    <a:pt x="1" y="6961"/>
                    <a:pt x="868" y="13366"/>
                  </a:cubicBezTo>
                  <a:cubicBezTo>
                    <a:pt x="1691" y="19249"/>
                    <a:pt x="6720" y="23489"/>
                    <a:pt x="12468" y="23489"/>
                  </a:cubicBezTo>
                  <a:cubicBezTo>
                    <a:pt x="13010" y="23489"/>
                    <a:pt x="13559" y="23451"/>
                    <a:pt x="14111" y="23373"/>
                  </a:cubicBezTo>
                  <a:cubicBezTo>
                    <a:pt x="20549" y="22506"/>
                    <a:pt x="25019" y="16535"/>
                    <a:pt x="24118" y="10130"/>
                  </a:cubicBezTo>
                  <a:cubicBezTo>
                    <a:pt x="23297" y="4262"/>
                    <a:pt x="18290" y="1"/>
                    <a:pt x="125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051;p45">
              <a:extLst>
                <a:ext uri="{FF2B5EF4-FFF2-40B4-BE49-F238E27FC236}">
                  <a16:creationId xmlns:a16="http://schemas.microsoft.com/office/drawing/2014/main" id="{785A527A-2277-4DC8-8779-1688949FBBF8}"/>
                </a:ext>
              </a:extLst>
            </p:cNvPr>
            <p:cNvSpPr/>
            <p:nvPr/>
          </p:nvSpPr>
          <p:spPr>
            <a:xfrm>
              <a:off x="5233900" y="2208500"/>
              <a:ext cx="381150" cy="357975"/>
            </a:xfrm>
            <a:custGeom>
              <a:avLst/>
              <a:gdLst/>
              <a:ahLst/>
              <a:cxnLst/>
              <a:rect l="l" t="t" r="r" b="b"/>
              <a:pathLst>
                <a:path w="15246" h="14319" extrusionOk="0">
                  <a:moveTo>
                    <a:pt x="7665" y="0"/>
                  </a:moveTo>
                  <a:cubicBezTo>
                    <a:pt x="7326" y="0"/>
                    <a:pt x="6984" y="25"/>
                    <a:pt x="6639" y="75"/>
                  </a:cubicBezTo>
                  <a:cubicBezTo>
                    <a:pt x="2703" y="609"/>
                    <a:pt x="1" y="4244"/>
                    <a:pt x="535" y="8181"/>
                  </a:cubicBezTo>
                  <a:cubicBezTo>
                    <a:pt x="1023" y="11753"/>
                    <a:pt x="4110" y="14319"/>
                    <a:pt x="7648" y="14319"/>
                  </a:cubicBezTo>
                  <a:cubicBezTo>
                    <a:pt x="7975" y="14319"/>
                    <a:pt x="8307" y="14297"/>
                    <a:pt x="8640" y="14252"/>
                  </a:cubicBezTo>
                  <a:cubicBezTo>
                    <a:pt x="12543" y="13718"/>
                    <a:pt x="15245" y="10082"/>
                    <a:pt x="14711" y="6179"/>
                  </a:cubicBezTo>
                  <a:cubicBezTo>
                    <a:pt x="14225" y="2591"/>
                    <a:pt x="11160" y="0"/>
                    <a:pt x="7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052;p45">
              <a:extLst>
                <a:ext uri="{FF2B5EF4-FFF2-40B4-BE49-F238E27FC236}">
                  <a16:creationId xmlns:a16="http://schemas.microsoft.com/office/drawing/2014/main" id="{43CE5184-FD08-4EF2-B582-1FDDA6A7CD69}"/>
                </a:ext>
              </a:extLst>
            </p:cNvPr>
            <p:cNvSpPr/>
            <p:nvPr/>
          </p:nvSpPr>
          <p:spPr>
            <a:xfrm>
              <a:off x="5233075" y="2207850"/>
              <a:ext cx="383625" cy="357975"/>
            </a:xfrm>
            <a:custGeom>
              <a:avLst/>
              <a:gdLst/>
              <a:ahLst/>
              <a:cxnLst/>
              <a:rect l="l" t="t" r="r" b="b"/>
              <a:pathLst>
                <a:path w="15345" h="14319" extrusionOk="0">
                  <a:moveTo>
                    <a:pt x="7684" y="1141"/>
                  </a:moveTo>
                  <a:cubicBezTo>
                    <a:pt x="10626" y="1141"/>
                    <a:pt x="13250" y="3325"/>
                    <a:pt x="13677" y="6372"/>
                  </a:cubicBezTo>
                  <a:cubicBezTo>
                    <a:pt x="14111" y="9641"/>
                    <a:pt x="11776" y="12710"/>
                    <a:pt x="8507" y="13210"/>
                  </a:cubicBezTo>
                  <a:cubicBezTo>
                    <a:pt x="8235" y="13246"/>
                    <a:pt x="7964" y="13263"/>
                    <a:pt x="7697" y="13263"/>
                  </a:cubicBezTo>
                  <a:cubicBezTo>
                    <a:pt x="4712" y="13263"/>
                    <a:pt x="2066" y="11101"/>
                    <a:pt x="1668" y="8040"/>
                  </a:cubicBezTo>
                  <a:cubicBezTo>
                    <a:pt x="1201" y="4737"/>
                    <a:pt x="3503" y="1635"/>
                    <a:pt x="6839" y="1202"/>
                  </a:cubicBezTo>
                  <a:cubicBezTo>
                    <a:pt x="7122" y="1161"/>
                    <a:pt x="7404" y="1141"/>
                    <a:pt x="7684" y="1141"/>
                  </a:cubicBezTo>
                  <a:close/>
                  <a:moveTo>
                    <a:pt x="7647" y="1"/>
                  </a:moveTo>
                  <a:cubicBezTo>
                    <a:pt x="7325" y="1"/>
                    <a:pt x="6999" y="23"/>
                    <a:pt x="6672" y="67"/>
                  </a:cubicBezTo>
                  <a:cubicBezTo>
                    <a:pt x="2736" y="601"/>
                    <a:pt x="0" y="4237"/>
                    <a:pt x="568" y="8140"/>
                  </a:cubicBezTo>
                  <a:cubicBezTo>
                    <a:pt x="1054" y="11728"/>
                    <a:pt x="4119" y="14319"/>
                    <a:pt x="7639" y="14319"/>
                  </a:cubicBezTo>
                  <a:cubicBezTo>
                    <a:pt x="7980" y="14319"/>
                    <a:pt x="8326" y="14294"/>
                    <a:pt x="8673" y="14244"/>
                  </a:cubicBezTo>
                  <a:cubicBezTo>
                    <a:pt x="12576" y="13711"/>
                    <a:pt x="15345" y="10075"/>
                    <a:pt x="14744" y="6138"/>
                  </a:cubicBezTo>
                  <a:cubicBezTo>
                    <a:pt x="14255" y="2594"/>
                    <a:pt x="11163" y="1"/>
                    <a:pt x="76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053;p45">
              <a:extLst>
                <a:ext uri="{FF2B5EF4-FFF2-40B4-BE49-F238E27FC236}">
                  <a16:creationId xmlns:a16="http://schemas.microsoft.com/office/drawing/2014/main" id="{F10BA8B4-E5C3-499B-A961-B34AAA85B610}"/>
                </a:ext>
              </a:extLst>
            </p:cNvPr>
            <p:cNvSpPr/>
            <p:nvPr/>
          </p:nvSpPr>
          <p:spPr>
            <a:xfrm>
              <a:off x="5320625" y="2289250"/>
              <a:ext cx="209350" cy="197275"/>
            </a:xfrm>
            <a:custGeom>
              <a:avLst/>
              <a:gdLst/>
              <a:ahLst/>
              <a:cxnLst/>
              <a:rect l="l" t="t" r="r" b="b"/>
              <a:pathLst>
                <a:path w="8374" h="7891" extrusionOk="0">
                  <a:moveTo>
                    <a:pt x="4207" y="1"/>
                  </a:moveTo>
                  <a:cubicBezTo>
                    <a:pt x="4008" y="1"/>
                    <a:pt x="3807" y="16"/>
                    <a:pt x="3604" y="47"/>
                  </a:cubicBezTo>
                  <a:cubicBezTo>
                    <a:pt x="1502" y="381"/>
                    <a:pt x="1" y="2349"/>
                    <a:pt x="268" y="4517"/>
                  </a:cubicBezTo>
                  <a:cubicBezTo>
                    <a:pt x="573" y="6469"/>
                    <a:pt x="2244" y="7891"/>
                    <a:pt x="4185" y="7891"/>
                  </a:cubicBezTo>
                  <a:cubicBezTo>
                    <a:pt x="4367" y="7891"/>
                    <a:pt x="4552" y="7878"/>
                    <a:pt x="4738" y="7853"/>
                  </a:cubicBezTo>
                  <a:cubicBezTo>
                    <a:pt x="6873" y="7519"/>
                    <a:pt x="8374" y="5551"/>
                    <a:pt x="8073" y="3383"/>
                  </a:cubicBezTo>
                  <a:cubicBezTo>
                    <a:pt x="7771" y="1418"/>
                    <a:pt x="6126" y="1"/>
                    <a:pt x="4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054;p45">
              <a:extLst>
                <a:ext uri="{FF2B5EF4-FFF2-40B4-BE49-F238E27FC236}">
                  <a16:creationId xmlns:a16="http://schemas.microsoft.com/office/drawing/2014/main" id="{298090D0-06E9-4B05-AE82-5782CCB448E6}"/>
                </a:ext>
              </a:extLst>
            </p:cNvPr>
            <p:cNvSpPr/>
            <p:nvPr/>
          </p:nvSpPr>
          <p:spPr>
            <a:xfrm>
              <a:off x="5376500" y="2342350"/>
              <a:ext cx="95925" cy="90275"/>
            </a:xfrm>
            <a:custGeom>
              <a:avLst/>
              <a:gdLst/>
              <a:ahLst/>
              <a:cxnLst/>
              <a:rect l="l" t="t" r="r" b="b"/>
              <a:pathLst>
                <a:path w="3837" h="3611" extrusionOk="0">
                  <a:moveTo>
                    <a:pt x="1964" y="0"/>
                  </a:moveTo>
                  <a:cubicBezTo>
                    <a:pt x="1867" y="0"/>
                    <a:pt x="1768" y="8"/>
                    <a:pt x="1669" y="25"/>
                  </a:cubicBezTo>
                  <a:cubicBezTo>
                    <a:pt x="668" y="158"/>
                    <a:pt x="1" y="1059"/>
                    <a:pt x="134" y="2059"/>
                  </a:cubicBezTo>
                  <a:cubicBezTo>
                    <a:pt x="256" y="2975"/>
                    <a:pt x="1020" y="3611"/>
                    <a:pt x="1915" y="3611"/>
                  </a:cubicBezTo>
                  <a:cubicBezTo>
                    <a:pt x="1999" y="3611"/>
                    <a:pt x="2084" y="3605"/>
                    <a:pt x="2169" y="3594"/>
                  </a:cubicBezTo>
                  <a:cubicBezTo>
                    <a:pt x="3170" y="3494"/>
                    <a:pt x="3837" y="2560"/>
                    <a:pt x="3704" y="1559"/>
                  </a:cubicBezTo>
                  <a:cubicBezTo>
                    <a:pt x="3613" y="658"/>
                    <a:pt x="2847" y="0"/>
                    <a:pt x="1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055;p45">
              <a:extLst>
                <a:ext uri="{FF2B5EF4-FFF2-40B4-BE49-F238E27FC236}">
                  <a16:creationId xmlns:a16="http://schemas.microsoft.com/office/drawing/2014/main" id="{E9A02749-538E-4326-800E-217961403FFF}"/>
                </a:ext>
              </a:extLst>
            </p:cNvPr>
            <p:cNvSpPr/>
            <p:nvPr/>
          </p:nvSpPr>
          <p:spPr>
            <a:xfrm>
              <a:off x="5438225" y="2271700"/>
              <a:ext cx="59225" cy="55800"/>
            </a:xfrm>
            <a:custGeom>
              <a:avLst/>
              <a:gdLst/>
              <a:ahLst/>
              <a:cxnLst/>
              <a:rect l="l" t="t" r="r" b="b"/>
              <a:pathLst>
                <a:path w="2369" h="2232" extrusionOk="0">
                  <a:moveTo>
                    <a:pt x="1206" y="1"/>
                  </a:moveTo>
                  <a:cubicBezTo>
                    <a:pt x="1150" y="1"/>
                    <a:pt x="1092" y="6"/>
                    <a:pt x="1034" y="15"/>
                  </a:cubicBezTo>
                  <a:cubicBezTo>
                    <a:pt x="401" y="82"/>
                    <a:pt x="0" y="649"/>
                    <a:pt x="67" y="1249"/>
                  </a:cubicBezTo>
                  <a:cubicBezTo>
                    <a:pt x="157" y="1822"/>
                    <a:pt x="602" y="2231"/>
                    <a:pt x="1154" y="2231"/>
                  </a:cubicBezTo>
                  <a:cubicBezTo>
                    <a:pt x="1213" y="2231"/>
                    <a:pt x="1273" y="2226"/>
                    <a:pt x="1335" y="2217"/>
                  </a:cubicBezTo>
                  <a:cubicBezTo>
                    <a:pt x="1968" y="2150"/>
                    <a:pt x="2369" y="1583"/>
                    <a:pt x="2302" y="983"/>
                  </a:cubicBezTo>
                  <a:cubicBezTo>
                    <a:pt x="2181" y="410"/>
                    <a:pt x="1734" y="1"/>
                    <a:pt x="1206" y="1"/>
                  </a:cubicBezTo>
                  <a:close/>
                </a:path>
              </a:pathLst>
            </a:custGeom>
            <a:solidFill>
              <a:srgbClr val="FAF6EE">
                <a:alpha val="2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2126;p47">
            <a:extLst>
              <a:ext uri="{FF2B5EF4-FFF2-40B4-BE49-F238E27FC236}">
                <a16:creationId xmlns:a16="http://schemas.microsoft.com/office/drawing/2014/main" id="{1E07A2BF-D6E1-4CB3-ABE4-EFA23FAEF1C7}"/>
              </a:ext>
            </a:extLst>
          </p:cNvPr>
          <p:cNvGrpSpPr/>
          <p:nvPr/>
        </p:nvGrpSpPr>
        <p:grpSpPr>
          <a:xfrm>
            <a:off x="7855287" y="241763"/>
            <a:ext cx="872171" cy="1252160"/>
            <a:chOff x="1566300" y="2505900"/>
            <a:chExt cx="925675" cy="1328975"/>
          </a:xfrm>
        </p:grpSpPr>
        <p:sp>
          <p:nvSpPr>
            <p:cNvPr id="176" name="Google Shape;2127;p47">
              <a:extLst>
                <a:ext uri="{FF2B5EF4-FFF2-40B4-BE49-F238E27FC236}">
                  <a16:creationId xmlns:a16="http://schemas.microsoft.com/office/drawing/2014/main" id="{38B586B0-6481-4503-AD32-9A615F76689D}"/>
                </a:ext>
              </a:extLst>
            </p:cNvPr>
            <p:cNvSpPr/>
            <p:nvPr/>
          </p:nvSpPr>
          <p:spPr>
            <a:xfrm>
              <a:off x="1566300" y="2505900"/>
              <a:ext cx="925675" cy="1328975"/>
            </a:xfrm>
            <a:custGeom>
              <a:avLst/>
              <a:gdLst/>
              <a:ahLst/>
              <a:cxnLst/>
              <a:rect l="l" t="t" r="r" b="b"/>
              <a:pathLst>
                <a:path w="37027" h="53159" extrusionOk="0">
                  <a:moveTo>
                    <a:pt x="16849" y="0"/>
                  </a:moveTo>
                  <a:cubicBezTo>
                    <a:pt x="16628" y="0"/>
                    <a:pt x="16401" y="39"/>
                    <a:pt x="16178" y="121"/>
                  </a:cubicBezTo>
                  <a:lnTo>
                    <a:pt x="1468" y="5058"/>
                  </a:lnTo>
                  <a:cubicBezTo>
                    <a:pt x="567" y="5391"/>
                    <a:pt x="0" y="6358"/>
                    <a:pt x="267" y="7326"/>
                  </a:cubicBezTo>
                  <a:lnTo>
                    <a:pt x="2002" y="13964"/>
                  </a:lnTo>
                  <a:lnTo>
                    <a:pt x="1968" y="13964"/>
                  </a:lnTo>
                  <a:cubicBezTo>
                    <a:pt x="1468" y="14031"/>
                    <a:pt x="1001" y="14298"/>
                    <a:pt x="734" y="14698"/>
                  </a:cubicBezTo>
                  <a:cubicBezTo>
                    <a:pt x="434" y="15131"/>
                    <a:pt x="300" y="15632"/>
                    <a:pt x="334" y="16132"/>
                  </a:cubicBezTo>
                  <a:lnTo>
                    <a:pt x="5637" y="51558"/>
                  </a:lnTo>
                  <a:cubicBezTo>
                    <a:pt x="5738" y="52025"/>
                    <a:pt x="5971" y="52492"/>
                    <a:pt x="6405" y="52758"/>
                  </a:cubicBezTo>
                  <a:cubicBezTo>
                    <a:pt x="6738" y="53025"/>
                    <a:pt x="7105" y="53159"/>
                    <a:pt x="7505" y="53159"/>
                  </a:cubicBezTo>
                  <a:cubicBezTo>
                    <a:pt x="7606" y="53159"/>
                    <a:pt x="7739" y="53159"/>
                    <a:pt x="7806" y="53092"/>
                  </a:cubicBezTo>
                  <a:lnTo>
                    <a:pt x="35325" y="48756"/>
                  </a:lnTo>
                  <a:cubicBezTo>
                    <a:pt x="36326" y="48589"/>
                    <a:pt x="37027" y="47688"/>
                    <a:pt x="36926" y="46687"/>
                  </a:cubicBezTo>
                  <a:lnTo>
                    <a:pt x="32290" y="11829"/>
                  </a:lnTo>
                  <a:cubicBezTo>
                    <a:pt x="32190" y="11329"/>
                    <a:pt x="31956" y="10862"/>
                    <a:pt x="31589" y="10561"/>
                  </a:cubicBezTo>
                  <a:cubicBezTo>
                    <a:pt x="31489" y="10528"/>
                    <a:pt x="31423" y="10461"/>
                    <a:pt x="31322" y="10395"/>
                  </a:cubicBezTo>
                  <a:lnTo>
                    <a:pt x="31990" y="7126"/>
                  </a:lnTo>
                  <a:cubicBezTo>
                    <a:pt x="32190" y="6125"/>
                    <a:pt x="31523" y="5158"/>
                    <a:pt x="30522" y="4891"/>
                  </a:cubicBezTo>
                  <a:lnTo>
                    <a:pt x="18980" y="2389"/>
                  </a:lnTo>
                  <a:lnTo>
                    <a:pt x="18580" y="1221"/>
                  </a:lnTo>
                  <a:cubicBezTo>
                    <a:pt x="18321" y="470"/>
                    <a:pt x="17619" y="0"/>
                    <a:pt x="16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128;p47">
              <a:extLst>
                <a:ext uri="{FF2B5EF4-FFF2-40B4-BE49-F238E27FC236}">
                  <a16:creationId xmlns:a16="http://schemas.microsoft.com/office/drawing/2014/main" id="{6D55B5BE-13CF-4AEA-9845-09AF603EF0E6}"/>
                </a:ext>
              </a:extLst>
            </p:cNvPr>
            <p:cNvSpPr/>
            <p:nvPr/>
          </p:nvSpPr>
          <p:spPr>
            <a:xfrm>
              <a:off x="1618000" y="2553100"/>
              <a:ext cx="526225" cy="442000"/>
            </a:xfrm>
            <a:custGeom>
              <a:avLst/>
              <a:gdLst/>
              <a:ahLst/>
              <a:cxnLst/>
              <a:rect l="l" t="t" r="r" b="b"/>
              <a:pathLst>
                <a:path w="21049" h="17680" extrusionOk="0">
                  <a:moveTo>
                    <a:pt x="14711" y="1"/>
                  </a:moveTo>
                  <a:lnTo>
                    <a:pt x="0" y="4937"/>
                  </a:lnTo>
                  <a:lnTo>
                    <a:pt x="3369" y="17680"/>
                  </a:lnTo>
                  <a:lnTo>
                    <a:pt x="21049" y="17680"/>
                  </a:lnTo>
                  <a:lnTo>
                    <a:pt x="14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129;p47">
              <a:extLst>
                <a:ext uri="{FF2B5EF4-FFF2-40B4-BE49-F238E27FC236}">
                  <a16:creationId xmlns:a16="http://schemas.microsoft.com/office/drawing/2014/main" id="{05E58169-427F-4A3A-A52E-8DA8E91A14E0}"/>
                </a:ext>
              </a:extLst>
            </p:cNvPr>
            <p:cNvSpPr/>
            <p:nvPr/>
          </p:nvSpPr>
          <p:spPr>
            <a:xfrm>
              <a:off x="1697225" y="2684025"/>
              <a:ext cx="294400" cy="106775"/>
            </a:xfrm>
            <a:custGeom>
              <a:avLst/>
              <a:gdLst/>
              <a:ahLst/>
              <a:cxnLst/>
              <a:rect l="l" t="t" r="r" b="b"/>
              <a:pathLst>
                <a:path w="11776" h="4271" extrusionOk="0">
                  <a:moveTo>
                    <a:pt x="11442" y="1"/>
                  </a:moveTo>
                  <a:lnTo>
                    <a:pt x="0" y="3603"/>
                  </a:lnTo>
                  <a:lnTo>
                    <a:pt x="167" y="4270"/>
                  </a:lnTo>
                  <a:lnTo>
                    <a:pt x="11775" y="1001"/>
                  </a:lnTo>
                  <a:lnTo>
                    <a:pt x="114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130;p47">
              <a:extLst>
                <a:ext uri="{FF2B5EF4-FFF2-40B4-BE49-F238E27FC236}">
                  <a16:creationId xmlns:a16="http://schemas.microsoft.com/office/drawing/2014/main" id="{441CA8CE-EF55-40FB-9941-C74D410F5C56}"/>
                </a:ext>
              </a:extLst>
            </p:cNvPr>
            <p:cNvSpPr/>
            <p:nvPr/>
          </p:nvSpPr>
          <p:spPr>
            <a:xfrm>
              <a:off x="1848150" y="2593125"/>
              <a:ext cx="470375" cy="542925"/>
            </a:xfrm>
            <a:custGeom>
              <a:avLst/>
              <a:gdLst/>
              <a:ahLst/>
              <a:cxnLst/>
              <a:rect l="l" t="t" r="r" b="b"/>
              <a:pathLst>
                <a:path w="18815" h="21717" extrusionOk="0">
                  <a:moveTo>
                    <a:pt x="3670" y="1"/>
                  </a:moveTo>
                  <a:lnTo>
                    <a:pt x="1" y="12677"/>
                  </a:lnTo>
                  <a:lnTo>
                    <a:pt x="15178" y="21716"/>
                  </a:lnTo>
                  <a:lnTo>
                    <a:pt x="18814" y="3303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131;p47">
              <a:extLst>
                <a:ext uri="{FF2B5EF4-FFF2-40B4-BE49-F238E27FC236}">
                  <a16:creationId xmlns:a16="http://schemas.microsoft.com/office/drawing/2014/main" id="{FB5CD77E-23D8-4F0E-8DA7-C9BAB5B65254}"/>
                </a:ext>
              </a:extLst>
            </p:cNvPr>
            <p:cNvSpPr/>
            <p:nvPr/>
          </p:nvSpPr>
          <p:spPr>
            <a:xfrm>
              <a:off x="1953225" y="2717375"/>
              <a:ext cx="288575" cy="88425"/>
            </a:xfrm>
            <a:custGeom>
              <a:avLst/>
              <a:gdLst/>
              <a:ahLst/>
              <a:cxnLst/>
              <a:rect l="l" t="t" r="r" b="b"/>
              <a:pathLst>
                <a:path w="11543" h="3537" extrusionOk="0">
                  <a:moveTo>
                    <a:pt x="168" y="1"/>
                  </a:moveTo>
                  <a:lnTo>
                    <a:pt x="1" y="668"/>
                  </a:lnTo>
                  <a:lnTo>
                    <a:pt x="11442" y="3537"/>
                  </a:lnTo>
                  <a:lnTo>
                    <a:pt x="11542" y="270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132;p47">
              <a:extLst>
                <a:ext uri="{FF2B5EF4-FFF2-40B4-BE49-F238E27FC236}">
                  <a16:creationId xmlns:a16="http://schemas.microsoft.com/office/drawing/2014/main" id="{73A62AB3-E25E-4C58-B7ED-F183774D382C}"/>
                </a:ext>
              </a:extLst>
            </p:cNvPr>
            <p:cNvSpPr/>
            <p:nvPr/>
          </p:nvSpPr>
          <p:spPr>
            <a:xfrm>
              <a:off x="1622175" y="2807450"/>
              <a:ext cx="818925" cy="979900"/>
            </a:xfrm>
            <a:custGeom>
              <a:avLst/>
              <a:gdLst/>
              <a:ahLst/>
              <a:cxnLst/>
              <a:rect l="l" t="t" r="r" b="b"/>
              <a:pathLst>
                <a:path w="32757" h="39196" extrusionOk="0">
                  <a:moveTo>
                    <a:pt x="28120" y="1"/>
                  </a:moveTo>
                  <a:lnTo>
                    <a:pt x="0" y="3770"/>
                  </a:lnTo>
                  <a:lnTo>
                    <a:pt x="5270" y="39195"/>
                  </a:lnTo>
                  <a:lnTo>
                    <a:pt x="32757" y="34859"/>
                  </a:lnTo>
                  <a:lnTo>
                    <a:pt x="28120" y="1"/>
                  </a:lnTo>
                  <a:close/>
                </a:path>
              </a:pathLst>
            </a:custGeom>
            <a:solidFill>
              <a:srgbClr val="3359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133;p47">
              <a:extLst>
                <a:ext uri="{FF2B5EF4-FFF2-40B4-BE49-F238E27FC236}">
                  <a16:creationId xmlns:a16="http://schemas.microsoft.com/office/drawing/2014/main" id="{BE7E867E-A932-422D-808B-6BD84739EDA4}"/>
                </a:ext>
              </a:extLst>
            </p:cNvPr>
            <p:cNvSpPr/>
            <p:nvPr/>
          </p:nvSpPr>
          <p:spPr>
            <a:xfrm>
              <a:off x="1707235" y="2911695"/>
              <a:ext cx="570432" cy="141775"/>
            </a:xfrm>
            <a:custGeom>
              <a:avLst/>
              <a:gdLst/>
              <a:ahLst/>
              <a:cxnLst/>
              <a:rect l="l" t="t" r="r" b="b"/>
              <a:pathLst>
                <a:path w="19848" h="5671" extrusionOk="0">
                  <a:moveTo>
                    <a:pt x="19347" y="0"/>
                  </a:moveTo>
                  <a:lnTo>
                    <a:pt x="0" y="2836"/>
                  </a:lnTo>
                  <a:lnTo>
                    <a:pt x="501" y="5671"/>
                  </a:lnTo>
                  <a:lnTo>
                    <a:pt x="19848" y="2836"/>
                  </a:lnTo>
                  <a:lnTo>
                    <a:pt x="193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134;p47">
              <a:extLst>
                <a:ext uri="{FF2B5EF4-FFF2-40B4-BE49-F238E27FC236}">
                  <a16:creationId xmlns:a16="http://schemas.microsoft.com/office/drawing/2014/main" id="{46FCCC86-AF80-468A-826C-F75EF76878A1}"/>
                </a:ext>
              </a:extLst>
            </p:cNvPr>
            <p:cNvSpPr/>
            <p:nvPr/>
          </p:nvSpPr>
          <p:spPr>
            <a:xfrm>
              <a:off x="1794653" y="3129750"/>
              <a:ext cx="502875" cy="488300"/>
            </a:xfrm>
            <a:custGeom>
              <a:avLst/>
              <a:gdLst/>
              <a:ahLst/>
              <a:cxnLst/>
              <a:rect l="l" t="t" r="r" b="b"/>
              <a:pathLst>
                <a:path w="20115" h="19532" extrusionOk="0">
                  <a:moveTo>
                    <a:pt x="10041" y="518"/>
                  </a:moveTo>
                  <a:cubicBezTo>
                    <a:pt x="12009" y="518"/>
                    <a:pt x="13877" y="1119"/>
                    <a:pt x="15478" y="2286"/>
                  </a:cubicBezTo>
                  <a:cubicBezTo>
                    <a:pt x="17479" y="3754"/>
                    <a:pt x="18813" y="5889"/>
                    <a:pt x="19180" y="8357"/>
                  </a:cubicBezTo>
                  <a:cubicBezTo>
                    <a:pt x="19547" y="10759"/>
                    <a:pt x="18980" y="13227"/>
                    <a:pt x="17513" y="15229"/>
                  </a:cubicBezTo>
                  <a:cubicBezTo>
                    <a:pt x="16045" y="17230"/>
                    <a:pt x="13943" y="18564"/>
                    <a:pt x="11475" y="18931"/>
                  </a:cubicBezTo>
                  <a:cubicBezTo>
                    <a:pt x="10988" y="19009"/>
                    <a:pt x="10503" y="19046"/>
                    <a:pt x="10024" y="19046"/>
                  </a:cubicBezTo>
                  <a:cubicBezTo>
                    <a:pt x="5552" y="19046"/>
                    <a:pt x="1590" y="15776"/>
                    <a:pt x="867" y="11226"/>
                  </a:cubicBezTo>
                  <a:cubicBezTo>
                    <a:pt x="500" y="8791"/>
                    <a:pt x="1101" y="6356"/>
                    <a:pt x="2535" y="4354"/>
                  </a:cubicBezTo>
                  <a:cubicBezTo>
                    <a:pt x="4003" y="2353"/>
                    <a:pt x="6138" y="1019"/>
                    <a:pt x="8606" y="618"/>
                  </a:cubicBezTo>
                  <a:cubicBezTo>
                    <a:pt x="9107" y="552"/>
                    <a:pt x="9540" y="518"/>
                    <a:pt x="10041" y="518"/>
                  </a:cubicBezTo>
                  <a:close/>
                  <a:moveTo>
                    <a:pt x="10062" y="1"/>
                  </a:moveTo>
                  <a:cubicBezTo>
                    <a:pt x="9558" y="1"/>
                    <a:pt x="9049" y="39"/>
                    <a:pt x="8539" y="118"/>
                  </a:cubicBezTo>
                  <a:cubicBezTo>
                    <a:pt x="5971" y="518"/>
                    <a:pt x="3703" y="1919"/>
                    <a:pt x="2168" y="4021"/>
                  </a:cubicBezTo>
                  <a:cubicBezTo>
                    <a:pt x="634" y="6089"/>
                    <a:pt x="0" y="8691"/>
                    <a:pt x="434" y="11259"/>
                  </a:cubicBezTo>
                  <a:cubicBezTo>
                    <a:pt x="1168" y="16096"/>
                    <a:pt x="5337" y="19532"/>
                    <a:pt x="10041" y="19532"/>
                  </a:cubicBezTo>
                  <a:cubicBezTo>
                    <a:pt x="10541" y="19532"/>
                    <a:pt x="11041" y="19465"/>
                    <a:pt x="11542" y="19398"/>
                  </a:cubicBezTo>
                  <a:cubicBezTo>
                    <a:pt x="14143" y="18998"/>
                    <a:pt x="16378" y="17597"/>
                    <a:pt x="17946" y="15496"/>
                  </a:cubicBezTo>
                  <a:cubicBezTo>
                    <a:pt x="19481" y="13427"/>
                    <a:pt x="20114" y="10826"/>
                    <a:pt x="19681" y="8257"/>
                  </a:cubicBezTo>
                  <a:cubicBezTo>
                    <a:pt x="19314" y="5689"/>
                    <a:pt x="17946" y="3420"/>
                    <a:pt x="15811" y="1886"/>
                  </a:cubicBezTo>
                  <a:cubicBezTo>
                    <a:pt x="14122" y="652"/>
                    <a:pt x="12130" y="1"/>
                    <a:pt x="10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135;p47">
              <a:extLst>
                <a:ext uri="{FF2B5EF4-FFF2-40B4-BE49-F238E27FC236}">
                  <a16:creationId xmlns:a16="http://schemas.microsoft.com/office/drawing/2014/main" id="{46E1A873-57CB-47D9-AB1D-FD0D9758B0E5}"/>
                </a:ext>
              </a:extLst>
            </p:cNvPr>
            <p:cNvSpPr/>
            <p:nvPr/>
          </p:nvSpPr>
          <p:spPr>
            <a:xfrm>
              <a:off x="1844678" y="3130775"/>
              <a:ext cx="411975" cy="485625"/>
            </a:xfrm>
            <a:custGeom>
              <a:avLst/>
              <a:gdLst/>
              <a:ahLst/>
              <a:cxnLst/>
              <a:rect l="l" t="t" r="r" b="b"/>
              <a:pathLst>
                <a:path w="16479" h="19425" extrusionOk="0">
                  <a:moveTo>
                    <a:pt x="7506" y="511"/>
                  </a:moveTo>
                  <a:cubicBezTo>
                    <a:pt x="11108" y="511"/>
                    <a:pt x="14444" y="3980"/>
                    <a:pt x="15178" y="8616"/>
                  </a:cubicBezTo>
                  <a:cubicBezTo>
                    <a:pt x="15979" y="13687"/>
                    <a:pt x="13443" y="18257"/>
                    <a:pt x="9507" y="18890"/>
                  </a:cubicBezTo>
                  <a:cubicBezTo>
                    <a:pt x="9208" y="18939"/>
                    <a:pt x="8909" y="18963"/>
                    <a:pt x="8611" y="18963"/>
                  </a:cubicBezTo>
                  <a:cubicBezTo>
                    <a:pt x="5033" y="18963"/>
                    <a:pt x="1707" y="15535"/>
                    <a:pt x="968" y="10885"/>
                  </a:cubicBezTo>
                  <a:cubicBezTo>
                    <a:pt x="601" y="8416"/>
                    <a:pt x="968" y="6014"/>
                    <a:pt x="2035" y="4046"/>
                  </a:cubicBezTo>
                  <a:cubicBezTo>
                    <a:pt x="3136" y="2078"/>
                    <a:pt x="4771" y="877"/>
                    <a:pt x="6639" y="577"/>
                  </a:cubicBezTo>
                  <a:cubicBezTo>
                    <a:pt x="6939" y="544"/>
                    <a:pt x="7206" y="511"/>
                    <a:pt x="7506" y="511"/>
                  </a:cubicBezTo>
                  <a:close/>
                  <a:moveTo>
                    <a:pt x="7467" y="1"/>
                  </a:moveTo>
                  <a:cubicBezTo>
                    <a:pt x="7148" y="1"/>
                    <a:pt x="6827" y="26"/>
                    <a:pt x="6505" y="77"/>
                  </a:cubicBezTo>
                  <a:cubicBezTo>
                    <a:pt x="4470" y="410"/>
                    <a:pt x="2702" y="1745"/>
                    <a:pt x="1535" y="3813"/>
                  </a:cubicBezTo>
                  <a:cubicBezTo>
                    <a:pt x="434" y="5848"/>
                    <a:pt x="0" y="8383"/>
                    <a:pt x="434" y="10918"/>
                  </a:cubicBezTo>
                  <a:cubicBezTo>
                    <a:pt x="1201" y="15855"/>
                    <a:pt x="4771" y="19424"/>
                    <a:pt x="8607" y="19424"/>
                  </a:cubicBezTo>
                  <a:cubicBezTo>
                    <a:pt x="8940" y="19424"/>
                    <a:pt x="9274" y="19424"/>
                    <a:pt x="9541" y="19357"/>
                  </a:cubicBezTo>
                  <a:cubicBezTo>
                    <a:pt x="13710" y="18690"/>
                    <a:pt x="16479" y="13820"/>
                    <a:pt x="15645" y="8516"/>
                  </a:cubicBezTo>
                  <a:cubicBezTo>
                    <a:pt x="14875" y="3619"/>
                    <a:pt x="11317" y="1"/>
                    <a:pt x="7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136;p47">
              <a:extLst>
                <a:ext uri="{FF2B5EF4-FFF2-40B4-BE49-F238E27FC236}">
                  <a16:creationId xmlns:a16="http://schemas.microsoft.com/office/drawing/2014/main" id="{50B32BBA-A991-43C4-A884-901A66CF8C62}"/>
                </a:ext>
              </a:extLst>
            </p:cNvPr>
            <p:cNvSpPr/>
            <p:nvPr/>
          </p:nvSpPr>
          <p:spPr>
            <a:xfrm>
              <a:off x="1922228" y="3132150"/>
              <a:ext cx="238525" cy="483400"/>
            </a:xfrm>
            <a:custGeom>
              <a:avLst/>
              <a:gdLst/>
              <a:ahLst/>
              <a:cxnLst/>
              <a:rect l="l" t="t" r="r" b="b"/>
              <a:pathLst>
                <a:path w="9541" h="19336" extrusionOk="0">
                  <a:moveTo>
                    <a:pt x="3737" y="522"/>
                  </a:moveTo>
                  <a:cubicBezTo>
                    <a:pt x="4604" y="522"/>
                    <a:pt x="5571" y="1323"/>
                    <a:pt x="6505" y="2757"/>
                  </a:cubicBezTo>
                  <a:cubicBezTo>
                    <a:pt x="7506" y="4358"/>
                    <a:pt x="8273" y="6660"/>
                    <a:pt x="8674" y="9128"/>
                  </a:cubicBezTo>
                  <a:cubicBezTo>
                    <a:pt x="9074" y="11597"/>
                    <a:pt x="9040" y="13965"/>
                    <a:pt x="8573" y="15833"/>
                  </a:cubicBezTo>
                  <a:cubicBezTo>
                    <a:pt x="8173" y="17601"/>
                    <a:pt x="7373" y="18702"/>
                    <a:pt x="6439" y="18835"/>
                  </a:cubicBezTo>
                  <a:cubicBezTo>
                    <a:pt x="6371" y="18845"/>
                    <a:pt x="6303" y="18850"/>
                    <a:pt x="6235" y="18850"/>
                  </a:cubicBezTo>
                  <a:cubicBezTo>
                    <a:pt x="5352" y="18850"/>
                    <a:pt x="4370" y="18058"/>
                    <a:pt x="3503" y="16634"/>
                  </a:cubicBezTo>
                  <a:cubicBezTo>
                    <a:pt x="2502" y="14999"/>
                    <a:pt x="1702" y="12698"/>
                    <a:pt x="1335" y="10263"/>
                  </a:cubicBezTo>
                  <a:cubicBezTo>
                    <a:pt x="534" y="5292"/>
                    <a:pt x="1535" y="822"/>
                    <a:pt x="3537" y="522"/>
                  </a:cubicBezTo>
                  <a:close/>
                  <a:moveTo>
                    <a:pt x="3730" y="1"/>
                  </a:moveTo>
                  <a:cubicBezTo>
                    <a:pt x="3632" y="1"/>
                    <a:pt x="3534" y="8"/>
                    <a:pt x="3436" y="22"/>
                  </a:cubicBezTo>
                  <a:cubicBezTo>
                    <a:pt x="1135" y="422"/>
                    <a:pt x="1" y="4925"/>
                    <a:pt x="835" y="10329"/>
                  </a:cubicBezTo>
                  <a:cubicBezTo>
                    <a:pt x="1202" y="12864"/>
                    <a:pt x="1969" y="15199"/>
                    <a:pt x="3036" y="16867"/>
                  </a:cubicBezTo>
                  <a:cubicBezTo>
                    <a:pt x="4004" y="18468"/>
                    <a:pt x="5104" y="19336"/>
                    <a:pt x="6172" y="19336"/>
                  </a:cubicBezTo>
                  <a:cubicBezTo>
                    <a:pt x="6238" y="19336"/>
                    <a:pt x="6372" y="19336"/>
                    <a:pt x="6439" y="19302"/>
                  </a:cubicBezTo>
                  <a:cubicBezTo>
                    <a:pt x="7606" y="19136"/>
                    <a:pt x="8473" y="17935"/>
                    <a:pt x="9007" y="15933"/>
                  </a:cubicBezTo>
                  <a:cubicBezTo>
                    <a:pt x="9507" y="13999"/>
                    <a:pt x="9541" y="11530"/>
                    <a:pt x="9107" y="8995"/>
                  </a:cubicBezTo>
                  <a:cubicBezTo>
                    <a:pt x="8740" y="6460"/>
                    <a:pt x="7940" y="4125"/>
                    <a:pt x="6906" y="2457"/>
                  </a:cubicBezTo>
                  <a:cubicBezTo>
                    <a:pt x="5927" y="837"/>
                    <a:pt x="4809" y="1"/>
                    <a:pt x="3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137;p47">
              <a:extLst>
                <a:ext uri="{FF2B5EF4-FFF2-40B4-BE49-F238E27FC236}">
                  <a16:creationId xmlns:a16="http://schemas.microsoft.com/office/drawing/2014/main" id="{CA813254-3488-4473-B20C-0F9373E70FFE}"/>
                </a:ext>
              </a:extLst>
            </p:cNvPr>
            <p:cNvSpPr/>
            <p:nvPr/>
          </p:nvSpPr>
          <p:spPr>
            <a:xfrm>
              <a:off x="2003128" y="3137700"/>
              <a:ext cx="85925" cy="472025"/>
            </a:xfrm>
            <a:custGeom>
              <a:avLst/>
              <a:gdLst/>
              <a:ahLst/>
              <a:cxnLst/>
              <a:rect l="l" t="t" r="r" b="b"/>
              <a:pathLst>
                <a:path w="3437" h="18881" extrusionOk="0">
                  <a:moveTo>
                    <a:pt x="467" y="0"/>
                  </a:moveTo>
                  <a:lnTo>
                    <a:pt x="0" y="100"/>
                  </a:lnTo>
                  <a:lnTo>
                    <a:pt x="2936" y="18880"/>
                  </a:lnTo>
                  <a:lnTo>
                    <a:pt x="3436" y="1878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138;p47">
              <a:extLst>
                <a:ext uri="{FF2B5EF4-FFF2-40B4-BE49-F238E27FC236}">
                  <a16:creationId xmlns:a16="http://schemas.microsoft.com/office/drawing/2014/main" id="{CF9B8D9E-0E19-49C0-94D8-844B6790CE02}"/>
                </a:ext>
              </a:extLst>
            </p:cNvPr>
            <p:cNvSpPr/>
            <p:nvPr/>
          </p:nvSpPr>
          <p:spPr>
            <a:xfrm>
              <a:off x="1809653" y="3330325"/>
              <a:ext cx="472025" cy="86750"/>
            </a:xfrm>
            <a:custGeom>
              <a:avLst/>
              <a:gdLst/>
              <a:ahLst/>
              <a:cxnLst/>
              <a:rect l="l" t="t" r="r" b="b"/>
              <a:pathLst>
                <a:path w="18881" h="3470" extrusionOk="0">
                  <a:moveTo>
                    <a:pt x="18781" y="1"/>
                  </a:moveTo>
                  <a:lnTo>
                    <a:pt x="0" y="2969"/>
                  </a:lnTo>
                  <a:lnTo>
                    <a:pt x="101" y="3470"/>
                  </a:lnTo>
                  <a:lnTo>
                    <a:pt x="18881" y="501"/>
                  </a:lnTo>
                  <a:lnTo>
                    <a:pt x="187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2149;p48">
            <a:extLst>
              <a:ext uri="{FF2B5EF4-FFF2-40B4-BE49-F238E27FC236}">
                <a16:creationId xmlns:a16="http://schemas.microsoft.com/office/drawing/2014/main" id="{E24F370C-5528-4E46-9CDC-CB872DBF28C5}"/>
              </a:ext>
            </a:extLst>
          </p:cNvPr>
          <p:cNvGrpSpPr/>
          <p:nvPr/>
        </p:nvGrpSpPr>
        <p:grpSpPr>
          <a:xfrm>
            <a:off x="5356024" y="1450445"/>
            <a:ext cx="2440628" cy="1268844"/>
            <a:chOff x="-1877000" y="703450"/>
            <a:chExt cx="2433425" cy="1265100"/>
          </a:xfrm>
        </p:grpSpPr>
        <p:sp>
          <p:nvSpPr>
            <p:cNvPr id="189" name="Google Shape;2150;p48">
              <a:extLst>
                <a:ext uri="{FF2B5EF4-FFF2-40B4-BE49-F238E27FC236}">
                  <a16:creationId xmlns:a16="http://schemas.microsoft.com/office/drawing/2014/main" id="{761C27B2-35A3-45E0-B348-7579AC838E38}"/>
                </a:ext>
              </a:extLst>
            </p:cNvPr>
            <p:cNvSpPr/>
            <p:nvPr/>
          </p:nvSpPr>
          <p:spPr>
            <a:xfrm>
              <a:off x="-1844475" y="703450"/>
              <a:ext cx="2400900" cy="1265100"/>
            </a:xfrm>
            <a:custGeom>
              <a:avLst/>
              <a:gdLst/>
              <a:ahLst/>
              <a:cxnLst/>
              <a:rect l="l" t="t" r="r" b="b"/>
              <a:pathLst>
                <a:path w="96036" h="50604" extrusionOk="0">
                  <a:moveTo>
                    <a:pt x="96036" y="25552"/>
                  </a:moveTo>
                  <a:cubicBezTo>
                    <a:pt x="96036" y="25452"/>
                    <a:pt x="96036" y="25385"/>
                    <a:pt x="96002" y="25285"/>
                  </a:cubicBezTo>
                  <a:cubicBezTo>
                    <a:pt x="96002" y="25218"/>
                    <a:pt x="95935" y="25118"/>
                    <a:pt x="95935" y="25052"/>
                  </a:cubicBezTo>
                  <a:cubicBezTo>
                    <a:pt x="95902" y="24952"/>
                    <a:pt x="95902" y="24885"/>
                    <a:pt x="95869" y="24785"/>
                  </a:cubicBezTo>
                  <a:cubicBezTo>
                    <a:pt x="95835" y="24751"/>
                    <a:pt x="95835" y="24685"/>
                    <a:pt x="95769" y="24618"/>
                  </a:cubicBezTo>
                  <a:cubicBezTo>
                    <a:pt x="95735" y="24551"/>
                    <a:pt x="95702" y="24451"/>
                    <a:pt x="95602" y="24384"/>
                  </a:cubicBezTo>
                  <a:cubicBezTo>
                    <a:pt x="95602" y="24384"/>
                    <a:pt x="95535" y="24284"/>
                    <a:pt x="95535" y="24251"/>
                  </a:cubicBezTo>
                  <a:cubicBezTo>
                    <a:pt x="95502" y="24218"/>
                    <a:pt x="95435" y="24118"/>
                    <a:pt x="95335" y="24051"/>
                  </a:cubicBezTo>
                  <a:cubicBezTo>
                    <a:pt x="95235" y="24018"/>
                    <a:pt x="95168" y="23951"/>
                    <a:pt x="95068" y="23884"/>
                  </a:cubicBezTo>
                  <a:cubicBezTo>
                    <a:pt x="94234" y="23384"/>
                    <a:pt x="91532" y="22049"/>
                    <a:pt x="81692" y="17246"/>
                  </a:cubicBezTo>
                  <a:lnTo>
                    <a:pt x="81692" y="17113"/>
                  </a:lnTo>
                  <a:cubicBezTo>
                    <a:pt x="81692" y="17046"/>
                    <a:pt x="81692" y="16912"/>
                    <a:pt x="81659" y="16846"/>
                  </a:cubicBezTo>
                  <a:cubicBezTo>
                    <a:pt x="81659" y="16746"/>
                    <a:pt x="81659" y="16712"/>
                    <a:pt x="81592" y="16612"/>
                  </a:cubicBezTo>
                  <a:cubicBezTo>
                    <a:pt x="81592" y="16512"/>
                    <a:pt x="81559" y="16412"/>
                    <a:pt x="81559" y="16279"/>
                  </a:cubicBezTo>
                  <a:cubicBezTo>
                    <a:pt x="81559" y="16245"/>
                    <a:pt x="81559" y="16212"/>
                    <a:pt x="81525" y="16112"/>
                  </a:cubicBezTo>
                  <a:cubicBezTo>
                    <a:pt x="81492" y="16012"/>
                    <a:pt x="81492" y="15912"/>
                    <a:pt x="81425" y="15778"/>
                  </a:cubicBezTo>
                  <a:cubicBezTo>
                    <a:pt x="81425" y="15745"/>
                    <a:pt x="81425" y="15712"/>
                    <a:pt x="81392" y="15678"/>
                  </a:cubicBezTo>
                  <a:cubicBezTo>
                    <a:pt x="81358" y="15511"/>
                    <a:pt x="81325" y="15378"/>
                    <a:pt x="81292" y="15211"/>
                  </a:cubicBezTo>
                  <a:lnTo>
                    <a:pt x="81292" y="15211"/>
                  </a:lnTo>
                  <a:cubicBezTo>
                    <a:pt x="80758" y="13743"/>
                    <a:pt x="79891" y="12843"/>
                    <a:pt x="79157" y="12209"/>
                  </a:cubicBezTo>
                  <a:cubicBezTo>
                    <a:pt x="81058" y="2502"/>
                    <a:pt x="81025" y="2369"/>
                    <a:pt x="80991" y="2002"/>
                  </a:cubicBezTo>
                  <a:cubicBezTo>
                    <a:pt x="80825" y="868"/>
                    <a:pt x="79824" y="167"/>
                    <a:pt x="78890" y="34"/>
                  </a:cubicBezTo>
                  <a:cubicBezTo>
                    <a:pt x="78790" y="34"/>
                    <a:pt x="78656" y="0"/>
                    <a:pt x="78356" y="0"/>
                  </a:cubicBezTo>
                  <a:cubicBezTo>
                    <a:pt x="77722" y="0"/>
                    <a:pt x="76488" y="34"/>
                    <a:pt x="75788" y="100"/>
                  </a:cubicBezTo>
                  <a:lnTo>
                    <a:pt x="75554" y="167"/>
                  </a:lnTo>
                  <a:lnTo>
                    <a:pt x="75354" y="200"/>
                  </a:lnTo>
                  <a:cubicBezTo>
                    <a:pt x="75287" y="200"/>
                    <a:pt x="75187" y="234"/>
                    <a:pt x="75121" y="234"/>
                  </a:cubicBezTo>
                  <a:cubicBezTo>
                    <a:pt x="74220" y="501"/>
                    <a:pt x="73653" y="1068"/>
                    <a:pt x="73353" y="1535"/>
                  </a:cubicBezTo>
                  <a:lnTo>
                    <a:pt x="68216" y="11542"/>
                  </a:lnTo>
                  <a:lnTo>
                    <a:pt x="63346" y="8707"/>
                  </a:lnTo>
                  <a:cubicBezTo>
                    <a:pt x="63212" y="8606"/>
                    <a:pt x="62478" y="8206"/>
                    <a:pt x="61444" y="8206"/>
                  </a:cubicBezTo>
                  <a:lnTo>
                    <a:pt x="61211" y="8206"/>
                  </a:lnTo>
                  <a:cubicBezTo>
                    <a:pt x="60343" y="8240"/>
                    <a:pt x="57508" y="9007"/>
                    <a:pt x="57041" y="9207"/>
                  </a:cubicBezTo>
                  <a:cubicBezTo>
                    <a:pt x="56874" y="9274"/>
                    <a:pt x="56774" y="9374"/>
                    <a:pt x="56641" y="9440"/>
                  </a:cubicBezTo>
                  <a:cubicBezTo>
                    <a:pt x="56541" y="9507"/>
                    <a:pt x="56474" y="9574"/>
                    <a:pt x="56441" y="9674"/>
                  </a:cubicBezTo>
                  <a:lnTo>
                    <a:pt x="56341" y="9741"/>
                  </a:lnTo>
                  <a:cubicBezTo>
                    <a:pt x="56307" y="9774"/>
                    <a:pt x="56274" y="9874"/>
                    <a:pt x="56207" y="9907"/>
                  </a:cubicBezTo>
                  <a:cubicBezTo>
                    <a:pt x="56174" y="9941"/>
                    <a:pt x="56140" y="10007"/>
                    <a:pt x="56140" y="10041"/>
                  </a:cubicBezTo>
                  <a:cubicBezTo>
                    <a:pt x="56107" y="10108"/>
                    <a:pt x="56040" y="10174"/>
                    <a:pt x="56007" y="10241"/>
                  </a:cubicBezTo>
                  <a:cubicBezTo>
                    <a:pt x="55974" y="10274"/>
                    <a:pt x="55974" y="10341"/>
                    <a:pt x="55940" y="10408"/>
                  </a:cubicBezTo>
                  <a:cubicBezTo>
                    <a:pt x="55874" y="10508"/>
                    <a:pt x="55874" y="10575"/>
                    <a:pt x="55840" y="10675"/>
                  </a:cubicBezTo>
                  <a:cubicBezTo>
                    <a:pt x="55840" y="10708"/>
                    <a:pt x="55807" y="10775"/>
                    <a:pt x="55807" y="10841"/>
                  </a:cubicBezTo>
                  <a:cubicBezTo>
                    <a:pt x="55807" y="10908"/>
                    <a:pt x="55773" y="11008"/>
                    <a:pt x="55773" y="11108"/>
                  </a:cubicBezTo>
                  <a:lnTo>
                    <a:pt x="55773" y="11342"/>
                  </a:lnTo>
                  <a:cubicBezTo>
                    <a:pt x="55773" y="11408"/>
                    <a:pt x="55773" y="11509"/>
                    <a:pt x="55807" y="11609"/>
                  </a:cubicBezTo>
                  <a:cubicBezTo>
                    <a:pt x="55807" y="11709"/>
                    <a:pt x="55840" y="11775"/>
                    <a:pt x="55840" y="11842"/>
                  </a:cubicBezTo>
                  <a:cubicBezTo>
                    <a:pt x="55874" y="12009"/>
                    <a:pt x="55974" y="12176"/>
                    <a:pt x="56040" y="12342"/>
                  </a:cubicBezTo>
                  <a:cubicBezTo>
                    <a:pt x="56174" y="12543"/>
                    <a:pt x="56341" y="12709"/>
                    <a:pt x="56374" y="12743"/>
                  </a:cubicBezTo>
                  <a:lnTo>
                    <a:pt x="56541" y="12910"/>
                  </a:lnTo>
                  <a:lnTo>
                    <a:pt x="56707" y="13043"/>
                  </a:lnTo>
                  <a:lnTo>
                    <a:pt x="57308" y="13510"/>
                  </a:lnTo>
                  <a:cubicBezTo>
                    <a:pt x="48602" y="14577"/>
                    <a:pt x="41096" y="15511"/>
                    <a:pt x="34925" y="16345"/>
                  </a:cubicBezTo>
                  <a:lnTo>
                    <a:pt x="17146" y="6005"/>
                  </a:lnTo>
                  <a:cubicBezTo>
                    <a:pt x="16946" y="5871"/>
                    <a:pt x="15912" y="5271"/>
                    <a:pt x="14477" y="5271"/>
                  </a:cubicBezTo>
                  <a:lnTo>
                    <a:pt x="14177" y="5271"/>
                  </a:lnTo>
                  <a:cubicBezTo>
                    <a:pt x="12809" y="5371"/>
                    <a:pt x="8073" y="6672"/>
                    <a:pt x="7406" y="6939"/>
                  </a:cubicBezTo>
                  <a:cubicBezTo>
                    <a:pt x="7239" y="7039"/>
                    <a:pt x="7105" y="7105"/>
                    <a:pt x="6939" y="7205"/>
                  </a:cubicBezTo>
                  <a:cubicBezTo>
                    <a:pt x="6905" y="7239"/>
                    <a:pt x="6839" y="7239"/>
                    <a:pt x="6805" y="7272"/>
                  </a:cubicBezTo>
                  <a:cubicBezTo>
                    <a:pt x="6772" y="7339"/>
                    <a:pt x="6672" y="7372"/>
                    <a:pt x="6638" y="7406"/>
                  </a:cubicBezTo>
                  <a:lnTo>
                    <a:pt x="6505" y="7539"/>
                  </a:lnTo>
                  <a:cubicBezTo>
                    <a:pt x="6438" y="7606"/>
                    <a:pt x="6338" y="7739"/>
                    <a:pt x="6271" y="7839"/>
                  </a:cubicBezTo>
                  <a:cubicBezTo>
                    <a:pt x="6271" y="7839"/>
                    <a:pt x="6271" y="7873"/>
                    <a:pt x="6205" y="7873"/>
                  </a:cubicBezTo>
                  <a:lnTo>
                    <a:pt x="5971" y="8240"/>
                  </a:lnTo>
                  <a:cubicBezTo>
                    <a:pt x="5938" y="8273"/>
                    <a:pt x="5938" y="8340"/>
                    <a:pt x="5938" y="8373"/>
                  </a:cubicBezTo>
                  <a:cubicBezTo>
                    <a:pt x="5871" y="8440"/>
                    <a:pt x="5838" y="8573"/>
                    <a:pt x="5804" y="8707"/>
                  </a:cubicBezTo>
                  <a:cubicBezTo>
                    <a:pt x="5804" y="8740"/>
                    <a:pt x="5771" y="8840"/>
                    <a:pt x="5771" y="8873"/>
                  </a:cubicBezTo>
                  <a:cubicBezTo>
                    <a:pt x="5704" y="9007"/>
                    <a:pt x="5704" y="9073"/>
                    <a:pt x="5704" y="9207"/>
                  </a:cubicBezTo>
                  <a:lnTo>
                    <a:pt x="5704" y="9407"/>
                  </a:lnTo>
                  <a:cubicBezTo>
                    <a:pt x="5704" y="9540"/>
                    <a:pt x="5704" y="9674"/>
                    <a:pt x="5771" y="9774"/>
                  </a:cubicBezTo>
                  <a:cubicBezTo>
                    <a:pt x="5771" y="9841"/>
                    <a:pt x="5804" y="9941"/>
                    <a:pt x="5804" y="10007"/>
                  </a:cubicBezTo>
                  <a:cubicBezTo>
                    <a:pt x="5838" y="10208"/>
                    <a:pt x="5938" y="10374"/>
                    <a:pt x="6005" y="10541"/>
                  </a:cubicBezTo>
                  <a:cubicBezTo>
                    <a:pt x="6138" y="10741"/>
                    <a:pt x="6271" y="10875"/>
                    <a:pt x="6338" y="10941"/>
                  </a:cubicBezTo>
                  <a:lnTo>
                    <a:pt x="6438" y="11042"/>
                  </a:lnTo>
                  <a:lnTo>
                    <a:pt x="6538" y="11175"/>
                  </a:lnTo>
                  <a:lnTo>
                    <a:pt x="7672" y="9907"/>
                  </a:lnTo>
                  <a:lnTo>
                    <a:pt x="6605" y="11175"/>
                  </a:lnTo>
                  <a:lnTo>
                    <a:pt x="6772" y="11342"/>
                  </a:lnTo>
                  <a:lnTo>
                    <a:pt x="7472" y="11909"/>
                  </a:lnTo>
                  <a:lnTo>
                    <a:pt x="8540" y="12776"/>
                  </a:lnTo>
                  <a:lnTo>
                    <a:pt x="12042" y="15578"/>
                  </a:lnTo>
                  <a:cubicBezTo>
                    <a:pt x="12042" y="15578"/>
                    <a:pt x="15678" y="18447"/>
                    <a:pt x="16512" y="19114"/>
                  </a:cubicBezTo>
                  <a:cubicBezTo>
                    <a:pt x="13210" y="20081"/>
                    <a:pt x="10608" y="22183"/>
                    <a:pt x="8940" y="23751"/>
                  </a:cubicBezTo>
                  <a:lnTo>
                    <a:pt x="8640" y="24051"/>
                  </a:lnTo>
                  <a:lnTo>
                    <a:pt x="8373" y="24284"/>
                  </a:lnTo>
                  <a:lnTo>
                    <a:pt x="8139" y="24551"/>
                  </a:lnTo>
                  <a:lnTo>
                    <a:pt x="7873" y="24785"/>
                  </a:lnTo>
                  <a:lnTo>
                    <a:pt x="7539" y="25185"/>
                  </a:lnTo>
                  <a:lnTo>
                    <a:pt x="7272" y="25519"/>
                  </a:lnTo>
                  <a:lnTo>
                    <a:pt x="6972" y="25886"/>
                  </a:lnTo>
                  <a:lnTo>
                    <a:pt x="6672" y="26252"/>
                  </a:lnTo>
                  <a:cubicBezTo>
                    <a:pt x="5938" y="26786"/>
                    <a:pt x="5271" y="27387"/>
                    <a:pt x="4604" y="27954"/>
                  </a:cubicBezTo>
                  <a:lnTo>
                    <a:pt x="4537" y="28020"/>
                  </a:lnTo>
                  <a:lnTo>
                    <a:pt x="4504" y="28054"/>
                  </a:lnTo>
                  <a:lnTo>
                    <a:pt x="4270" y="28287"/>
                  </a:lnTo>
                  <a:lnTo>
                    <a:pt x="4203" y="28354"/>
                  </a:lnTo>
                  <a:cubicBezTo>
                    <a:pt x="4103" y="28454"/>
                    <a:pt x="3970" y="28554"/>
                    <a:pt x="3870" y="28688"/>
                  </a:cubicBezTo>
                  <a:lnTo>
                    <a:pt x="3536" y="29021"/>
                  </a:lnTo>
                  <a:cubicBezTo>
                    <a:pt x="3436" y="29121"/>
                    <a:pt x="3336" y="29221"/>
                    <a:pt x="3269" y="29355"/>
                  </a:cubicBezTo>
                  <a:cubicBezTo>
                    <a:pt x="3169" y="29455"/>
                    <a:pt x="3036" y="29555"/>
                    <a:pt x="2969" y="29688"/>
                  </a:cubicBezTo>
                  <a:cubicBezTo>
                    <a:pt x="2869" y="29788"/>
                    <a:pt x="2769" y="29888"/>
                    <a:pt x="2669" y="30055"/>
                  </a:cubicBezTo>
                  <a:cubicBezTo>
                    <a:pt x="2602" y="30122"/>
                    <a:pt x="2502" y="30255"/>
                    <a:pt x="2435" y="30355"/>
                  </a:cubicBezTo>
                  <a:cubicBezTo>
                    <a:pt x="2335" y="30455"/>
                    <a:pt x="2269" y="30556"/>
                    <a:pt x="2169" y="30689"/>
                  </a:cubicBezTo>
                  <a:lnTo>
                    <a:pt x="2135" y="30756"/>
                  </a:lnTo>
                  <a:cubicBezTo>
                    <a:pt x="2102" y="30856"/>
                    <a:pt x="2002" y="30922"/>
                    <a:pt x="1968" y="31023"/>
                  </a:cubicBezTo>
                  <a:cubicBezTo>
                    <a:pt x="1835" y="31189"/>
                    <a:pt x="1768" y="31356"/>
                    <a:pt x="1635" y="31456"/>
                  </a:cubicBezTo>
                  <a:cubicBezTo>
                    <a:pt x="1535" y="31623"/>
                    <a:pt x="1435" y="31756"/>
                    <a:pt x="1335" y="31923"/>
                  </a:cubicBezTo>
                  <a:lnTo>
                    <a:pt x="1301" y="31957"/>
                  </a:lnTo>
                  <a:cubicBezTo>
                    <a:pt x="1268" y="32090"/>
                    <a:pt x="1168" y="32157"/>
                    <a:pt x="1134" y="32257"/>
                  </a:cubicBezTo>
                  <a:lnTo>
                    <a:pt x="1001" y="32490"/>
                  </a:lnTo>
                  <a:lnTo>
                    <a:pt x="968" y="32590"/>
                  </a:lnTo>
                  <a:cubicBezTo>
                    <a:pt x="934" y="32724"/>
                    <a:pt x="834" y="32790"/>
                    <a:pt x="801" y="32924"/>
                  </a:cubicBezTo>
                  <a:cubicBezTo>
                    <a:pt x="768" y="33057"/>
                    <a:pt x="701" y="33124"/>
                    <a:pt x="634" y="33257"/>
                  </a:cubicBezTo>
                  <a:cubicBezTo>
                    <a:pt x="601" y="33391"/>
                    <a:pt x="534" y="33458"/>
                    <a:pt x="501" y="33591"/>
                  </a:cubicBezTo>
                  <a:cubicBezTo>
                    <a:pt x="467" y="33724"/>
                    <a:pt x="434" y="33791"/>
                    <a:pt x="367" y="33925"/>
                  </a:cubicBezTo>
                  <a:cubicBezTo>
                    <a:pt x="334" y="34058"/>
                    <a:pt x="301" y="34125"/>
                    <a:pt x="267" y="34258"/>
                  </a:cubicBezTo>
                  <a:cubicBezTo>
                    <a:pt x="200" y="34392"/>
                    <a:pt x="167" y="34458"/>
                    <a:pt x="167" y="34592"/>
                  </a:cubicBezTo>
                  <a:cubicBezTo>
                    <a:pt x="134" y="34725"/>
                    <a:pt x="134" y="34792"/>
                    <a:pt x="100" y="34925"/>
                  </a:cubicBezTo>
                  <a:lnTo>
                    <a:pt x="100" y="34959"/>
                  </a:lnTo>
                  <a:cubicBezTo>
                    <a:pt x="100" y="35059"/>
                    <a:pt x="34" y="35125"/>
                    <a:pt x="34" y="35259"/>
                  </a:cubicBezTo>
                  <a:cubicBezTo>
                    <a:pt x="34" y="35392"/>
                    <a:pt x="0" y="35492"/>
                    <a:pt x="0" y="35659"/>
                  </a:cubicBezTo>
                  <a:lnTo>
                    <a:pt x="0" y="36226"/>
                  </a:lnTo>
                  <a:lnTo>
                    <a:pt x="0" y="36260"/>
                  </a:lnTo>
                  <a:lnTo>
                    <a:pt x="0" y="36593"/>
                  </a:lnTo>
                  <a:lnTo>
                    <a:pt x="0" y="36660"/>
                  </a:lnTo>
                  <a:cubicBezTo>
                    <a:pt x="0" y="36760"/>
                    <a:pt x="0" y="36793"/>
                    <a:pt x="34" y="36893"/>
                  </a:cubicBezTo>
                  <a:lnTo>
                    <a:pt x="34" y="36927"/>
                  </a:lnTo>
                  <a:cubicBezTo>
                    <a:pt x="34" y="37060"/>
                    <a:pt x="100" y="37127"/>
                    <a:pt x="100" y="37260"/>
                  </a:cubicBezTo>
                  <a:cubicBezTo>
                    <a:pt x="100" y="37294"/>
                    <a:pt x="100" y="37394"/>
                    <a:pt x="134" y="37427"/>
                  </a:cubicBezTo>
                  <a:cubicBezTo>
                    <a:pt x="134" y="37460"/>
                    <a:pt x="167" y="37561"/>
                    <a:pt x="167" y="37594"/>
                  </a:cubicBezTo>
                  <a:cubicBezTo>
                    <a:pt x="200" y="37661"/>
                    <a:pt x="200" y="37794"/>
                    <a:pt x="267" y="37927"/>
                  </a:cubicBezTo>
                  <a:cubicBezTo>
                    <a:pt x="267" y="37994"/>
                    <a:pt x="301" y="38061"/>
                    <a:pt x="334" y="38128"/>
                  </a:cubicBezTo>
                  <a:cubicBezTo>
                    <a:pt x="334" y="38161"/>
                    <a:pt x="367" y="38228"/>
                    <a:pt x="367" y="38261"/>
                  </a:cubicBezTo>
                  <a:cubicBezTo>
                    <a:pt x="434" y="38361"/>
                    <a:pt x="434" y="38428"/>
                    <a:pt x="467" y="38528"/>
                  </a:cubicBezTo>
                  <a:lnTo>
                    <a:pt x="2002" y="37861"/>
                  </a:lnTo>
                  <a:lnTo>
                    <a:pt x="501" y="38561"/>
                  </a:lnTo>
                  <a:lnTo>
                    <a:pt x="634" y="38795"/>
                  </a:lnTo>
                  <a:cubicBezTo>
                    <a:pt x="634" y="38828"/>
                    <a:pt x="667" y="38895"/>
                    <a:pt x="667" y="38928"/>
                  </a:cubicBezTo>
                  <a:cubicBezTo>
                    <a:pt x="701" y="38995"/>
                    <a:pt x="768" y="39062"/>
                    <a:pt x="801" y="39128"/>
                  </a:cubicBezTo>
                  <a:lnTo>
                    <a:pt x="834" y="39195"/>
                  </a:lnTo>
                  <a:cubicBezTo>
                    <a:pt x="868" y="39262"/>
                    <a:pt x="934" y="39362"/>
                    <a:pt x="1001" y="39429"/>
                  </a:cubicBezTo>
                  <a:lnTo>
                    <a:pt x="1034" y="39462"/>
                  </a:lnTo>
                  <a:cubicBezTo>
                    <a:pt x="1101" y="39562"/>
                    <a:pt x="1134" y="39595"/>
                    <a:pt x="1168" y="39662"/>
                  </a:cubicBezTo>
                  <a:lnTo>
                    <a:pt x="1201" y="39729"/>
                  </a:lnTo>
                  <a:cubicBezTo>
                    <a:pt x="1301" y="39829"/>
                    <a:pt x="1368" y="39962"/>
                    <a:pt x="1501" y="40062"/>
                  </a:cubicBezTo>
                  <a:cubicBezTo>
                    <a:pt x="1535" y="40129"/>
                    <a:pt x="1635" y="40196"/>
                    <a:pt x="1702" y="40262"/>
                  </a:cubicBezTo>
                  <a:lnTo>
                    <a:pt x="2936" y="39128"/>
                  </a:lnTo>
                  <a:lnTo>
                    <a:pt x="2936" y="39128"/>
                  </a:lnTo>
                  <a:lnTo>
                    <a:pt x="1768" y="40296"/>
                  </a:lnTo>
                  <a:lnTo>
                    <a:pt x="1868" y="40429"/>
                  </a:lnTo>
                  <a:cubicBezTo>
                    <a:pt x="1935" y="40463"/>
                    <a:pt x="1968" y="40529"/>
                    <a:pt x="2035" y="40563"/>
                  </a:cubicBezTo>
                  <a:lnTo>
                    <a:pt x="2102" y="40596"/>
                  </a:lnTo>
                  <a:cubicBezTo>
                    <a:pt x="2169" y="40629"/>
                    <a:pt x="2202" y="40729"/>
                    <a:pt x="2302" y="40763"/>
                  </a:cubicBezTo>
                  <a:cubicBezTo>
                    <a:pt x="2335" y="40796"/>
                    <a:pt x="2369" y="40863"/>
                    <a:pt x="2469" y="40896"/>
                  </a:cubicBezTo>
                  <a:cubicBezTo>
                    <a:pt x="2535" y="40963"/>
                    <a:pt x="2636" y="41030"/>
                    <a:pt x="2769" y="41096"/>
                  </a:cubicBezTo>
                  <a:lnTo>
                    <a:pt x="2869" y="41230"/>
                  </a:lnTo>
                  <a:cubicBezTo>
                    <a:pt x="2936" y="41263"/>
                    <a:pt x="2969" y="41263"/>
                    <a:pt x="3002" y="41297"/>
                  </a:cubicBezTo>
                  <a:cubicBezTo>
                    <a:pt x="3136" y="41397"/>
                    <a:pt x="3203" y="41430"/>
                    <a:pt x="3336" y="41530"/>
                  </a:cubicBezTo>
                  <a:cubicBezTo>
                    <a:pt x="3369" y="41563"/>
                    <a:pt x="3436" y="41563"/>
                    <a:pt x="3469" y="41597"/>
                  </a:cubicBezTo>
                  <a:cubicBezTo>
                    <a:pt x="3503" y="41630"/>
                    <a:pt x="3603" y="41630"/>
                    <a:pt x="3636" y="41697"/>
                  </a:cubicBezTo>
                  <a:lnTo>
                    <a:pt x="3670" y="41730"/>
                  </a:lnTo>
                  <a:cubicBezTo>
                    <a:pt x="3803" y="41764"/>
                    <a:pt x="3870" y="41864"/>
                    <a:pt x="4003" y="41897"/>
                  </a:cubicBezTo>
                  <a:lnTo>
                    <a:pt x="4170" y="41964"/>
                  </a:lnTo>
                  <a:lnTo>
                    <a:pt x="4437" y="42097"/>
                  </a:lnTo>
                  <a:cubicBezTo>
                    <a:pt x="4437" y="42097"/>
                    <a:pt x="4637" y="42197"/>
                    <a:pt x="4670" y="42231"/>
                  </a:cubicBezTo>
                  <a:cubicBezTo>
                    <a:pt x="4704" y="42264"/>
                    <a:pt x="4870" y="42297"/>
                    <a:pt x="4870" y="42297"/>
                  </a:cubicBezTo>
                  <a:cubicBezTo>
                    <a:pt x="5004" y="42364"/>
                    <a:pt x="5104" y="42397"/>
                    <a:pt x="5204" y="42431"/>
                  </a:cubicBezTo>
                  <a:cubicBezTo>
                    <a:pt x="5371" y="42464"/>
                    <a:pt x="5538" y="42564"/>
                    <a:pt x="5704" y="42597"/>
                  </a:cubicBezTo>
                  <a:lnTo>
                    <a:pt x="5804" y="42631"/>
                  </a:lnTo>
                  <a:cubicBezTo>
                    <a:pt x="5871" y="42698"/>
                    <a:pt x="5971" y="42698"/>
                    <a:pt x="6105" y="42731"/>
                  </a:cubicBezTo>
                  <a:lnTo>
                    <a:pt x="6138" y="42731"/>
                  </a:lnTo>
                  <a:cubicBezTo>
                    <a:pt x="6271" y="42764"/>
                    <a:pt x="6372" y="42798"/>
                    <a:pt x="6505" y="42798"/>
                  </a:cubicBezTo>
                  <a:lnTo>
                    <a:pt x="6705" y="42864"/>
                  </a:lnTo>
                  <a:cubicBezTo>
                    <a:pt x="6705" y="42864"/>
                    <a:pt x="6972" y="42898"/>
                    <a:pt x="7039" y="42931"/>
                  </a:cubicBezTo>
                  <a:cubicBezTo>
                    <a:pt x="7172" y="42964"/>
                    <a:pt x="7306" y="42964"/>
                    <a:pt x="7439" y="42998"/>
                  </a:cubicBezTo>
                  <a:lnTo>
                    <a:pt x="7506" y="42998"/>
                  </a:lnTo>
                  <a:cubicBezTo>
                    <a:pt x="7506" y="42998"/>
                    <a:pt x="7773" y="43064"/>
                    <a:pt x="7839" y="43064"/>
                  </a:cubicBezTo>
                  <a:lnTo>
                    <a:pt x="8039" y="43098"/>
                  </a:lnTo>
                  <a:cubicBezTo>
                    <a:pt x="8139" y="43098"/>
                    <a:pt x="8206" y="43131"/>
                    <a:pt x="8340" y="43131"/>
                  </a:cubicBezTo>
                  <a:cubicBezTo>
                    <a:pt x="8340" y="43131"/>
                    <a:pt x="8707" y="43165"/>
                    <a:pt x="8840" y="43231"/>
                  </a:cubicBezTo>
                  <a:cubicBezTo>
                    <a:pt x="8840" y="43231"/>
                    <a:pt x="9107" y="43265"/>
                    <a:pt x="9140" y="43265"/>
                  </a:cubicBezTo>
                  <a:lnTo>
                    <a:pt x="9507" y="43298"/>
                  </a:lnTo>
                  <a:lnTo>
                    <a:pt x="9641" y="43298"/>
                  </a:lnTo>
                  <a:cubicBezTo>
                    <a:pt x="9707" y="43298"/>
                    <a:pt x="10007" y="43331"/>
                    <a:pt x="10007" y="43331"/>
                  </a:cubicBezTo>
                  <a:lnTo>
                    <a:pt x="10274" y="43331"/>
                  </a:lnTo>
                  <a:cubicBezTo>
                    <a:pt x="10641" y="43398"/>
                    <a:pt x="11042" y="43398"/>
                    <a:pt x="11475" y="43398"/>
                  </a:cubicBezTo>
                  <a:lnTo>
                    <a:pt x="12209" y="43398"/>
                  </a:lnTo>
                  <a:cubicBezTo>
                    <a:pt x="17646" y="43398"/>
                    <a:pt x="24885" y="42397"/>
                    <a:pt x="33791" y="40429"/>
                  </a:cubicBezTo>
                  <a:cubicBezTo>
                    <a:pt x="37027" y="39729"/>
                    <a:pt x="40663" y="38628"/>
                    <a:pt x="44632" y="37260"/>
                  </a:cubicBezTo>
                  <a:lnTo>
                    <a:pt x="84694" y="50336"/>
                  </a:lnTo>
                  <a:cubicBezTo>
                    <a:pt x="84828" y="50403"/>
                    <a:pt x="85428" y="50603"/>
                    <a:pt x="86329" y="50603"/>
                  </a:cubicBezTo>
                  <a:cubicBezTo>
                    <a:pt x="86829" y="50603"/>
                    <a:pt x="87263" y="50503"/>
                    <a:pt x="87730" y="50436"/>
                  </a:cubicBezTo>
                  <a:cubicBezTo>
                    <a:pt x="89031" y="50070"/>
                    <a:pt x="93434" y="47801"/>
                    <a:pt x="94034" y="47401"/>
                  </a:cubicBezTo>
                  <a:cubicBezTo>
                    <a:pt x="94668" y="46934"/>
                    <a:pt x="95035" y="46233"/>
                    <a:pt x="95102" y="45433"/>
                  </a:cubicBezTo>
                  <a:cubicBezTo>
                    <a:pt x="95202" y="44732"/>
                    <a:pt x="95001" y="44065"/>
                    <a:pt x="94534" y="43565"/>
                  </a:cubicBezTo>
                  <a:cubicBezTo>
                    <a:pt x="94434" y="43465"/>
                    <a:pt x="94401" y="43398"/>
                    <a:pt x="94334" y="43331"/>
                  </a:cubicBezTo>
                  <a:lnTo>
                    <a:pt x="94334" y="43331"/>
                  </a:lnTo>
                  <a:cubicBezTo>
                    <a:pt x="94268" y="43298"/>
                    <a:pt x="94234" y="43298"/>
                    <a:pt x="94234" y="43265"/>
                  </a:cubicBezTo>
                  <a:lnTo>
                    <a:pt x="94234" y="43265"/>
                  </a:lnTo>
                  <a:cubicBezTo>
                    <a:pt x="93701" y="42931"/>
                    <a:pt x="91399" y="41730"/>
                    <a:pt x="76822" y="34592"/>
                  </a:cubicBezTo>
                  <a:lnTo>
                    <a:pt x="76688" y="34492"/>
                  </a:lnTo>
                  <a:cubicBezTo>
                    <a:pt x="72485" y="32457"/>
                    <a:pt x="68249" y="30389"/>
                    <a:pt x="64880" y="28754"/>
                  </a:cubicBezTo>
                  <a:cubicBezTo>
                    <a:pt x="68816" y="26886"/>
                    <a:pt x="72252" y="25085"/>
                    <a:pt x="74720" y="23784"/>
                  </a:cubicBezTo>
                  <a:lnTo>
                    <a:pt x="89731" y="28721"/>
                  </a:lnTo>
                  <a:cubicBezTo>
                    <a:pt x="89864" y="28754"/>
                    <a:pt x="90265" y="28888"/>
                    <a:pt x="90832" y="28888"/>
                  </a:cubicBezTo>
                  <a:cubicBezTo>
                    <a:pt x="91165" y="28888"/>
                    <a:pt x="91432" y="28821"/>
                    <a:pt x="91732" y="28754"/>
                  </a:cubicBezTo>
                  <a:cubicBezTo>
                    <a:pt x="92500" y="28554"/>
                    <a:pt x="94768" y="27387"/>
                    <a:pt x="95102" y="27120"/>
                  </a:cubicBezTo>
                  <a:cubicBezTo>
                    <a:pt x="95235" y="27053"/>
                    <a:pt x="95335" y="26953"/>
                    <a:pt x="95402" y="26820"/>
                  </a:cubicBezTo>
                  <a:cubicBezTo>
                    <a:pt x="95435" y="26786"/>
                    <a:pt x="95502" y="26753"/>
                    <a:pt x="95502" y="26719"/>
                  </a:cubicBezTo>
                  <a:cubicBezTo>
                    <a:pt x="95535" y="26653"/>
                    <a:pt x="95569" y="26586"/>
                    <a:pt x="95602" y="26553"/>
                  </a:cubicBezTo>
                  <a:cubicBezTo>
                    <a:pt x="95669" y="26486"/>
                    <a:pt x="95702" y="26419"/>
                    <a:pt x="95702" y="26386"/>
                  </a:cubicBezTo>
                  <a:cubicBezTo>
                    <a:pt x="95735" y="26286"/>
                    <a:pt x="95769" y="26252"/>
                    <a:pt x="95769" y="26219"/>
                  </a:cubicBezTo>
                  <a:cubicBezTo>
                    <a:pt x="95835" y="26152"/>
                    <a:pt x="95835" y="26086"/>
                    <a:pt x="95869" y="26052"/>
                  </a:cubicBezTo>
                  <a:cubicBezTo>
                    <a:pt x="95902" y="25952"/>
                    <a:pt x="95902" y="25919"/>
                    <a:pt x="95902" y="25886"/>
                  </a:cubicBezTo>
                  <a:cubicBezTo>
                    <a:pt x="95902" y="25785"/>
                    <a:pt x="95935" y="25719"/>
                    <a:pt x="95935" y="25652"/>
                  </a:cubicBezTo>
                  <a:cubicBezTo>
                    <a:pt x="95935" y="25619"/>
                    <a:pt x="95935" y="25552"/>
                    <a:pt x="96002" y="25452"/>
                  </a:cubicBezTo>
                  <a:cubicBezTo>
                    <a:pt x="96036" y="25719"/>
                    <a:pt x="96036" y="25619"/>
                    <a:pt x="96036" y="255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151;p48">
              <a:extLst>
                <a:ext uri="{FF2B5EF4-FFF2-40B4-BE49-F238E27FC236}">
                  <a16:creationId xmlns:a16="http://schemas.microsoft.com/office/drawing/2014/main" id="{A5B6E98C-76D0-4343-A76B-06FC1C99F550}"/>
                </a:ext>
              </a:extLst>
            </p:cNvPr>
            <p:cNvSpPr/>
            <p:nvPr/>
          </p:nvSpPr>
          <p:spPr>
            <a:xfrm>
              <a:off x="-410125" y="951125"/>
              <a:ext cx="504550" cy="226025"/>
            </a:xfrm>
            <a:custGeom>
              <a:avLst/>
              <a:gdLst/>
              <a:ahLst/>
              <a:cxnLst/>
              <a:rect l="l" t="t" r="r" b="b"/>
              <a:pathLst>
                <a:path w="20182" h="9041" extrusionOk="0">
                  <a:moveTo>
                    <a:pt x="20182" y="9040"/>
                  </a:moveTo>
                  <a:lnTo>
                    <a:pt x="5171" y="301"/>
                  </a:lnTo>
                  <a:cubicBezTo>
                    <a:pt x="5171" y="301"/>
                    <a:pt x="4671" y="0"/>
                    <a:pt x="4003" y="34"/>
                  </a:cubicBezTo>
                  <a:cubicBezTo>
                    <a:pt x="3336" y="67"/>
                    <a:pt x="701" y="801"/>
                    <a:pt x="468" y="901"/>
                  </a:cubicBezTo>
                  <a:cubicBezTo>
                    <a:pt x="201" y="1034"/>
                    <a:pt x="1" y="1368"/>
                    <a:pt x="167" y="1668"/>
                  </a:cubicBezTo>
                  <a:cubicBezTo>
                    <a:pt x="267" y="1802"/>
                    <a:pt x="4904" y="5471"/>
                    <a:pt x="9474" y="9040"/>
                  </a:cubicBezTo>
                  <a:close/>
                </a:path>
              </a:pathLst>
            </a:custGeom>
            <a:solidFill>
              <a:srgbClr val="6A9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152;p48">
              <a:extLst>
                <a:ext uri="{FF2B5EF4-FFF2-40B4-BE49-F238E27FC236}">
                  <a16:creationId xmlns:a16="http://schemas.microsoft.com/office/drawing/2014/main" id="{8B8A425B-756D-4CDE-8CCF-C0CDBC6D771F}"/>
                </a:ext>
              </a:extLst>
            </p:cNvPr>
            <p:cNvSpPr/>
            <p:nvPr/>
          </p:nvSpPr>
          <p:spPr>
            <a:xfrm>
              <a:off x="-410125" y="975300"/>
              <a:ext cx="166825" cy="130125"/>
            </a:xfrm>
            <a:custGeom>
              <a:avLst/>
              <a:gdLst/>
              <a:ahLst/>
              <a:cxnLst/>
              <a:rect l="l" t="t" r="r" b="b"/>
              <a:pathLst>
                <a:path w="6673" h="5205" extrusionOk="0">
                  <a:moveTo>
                    <a:pt x="368" y="1"/>
                  </a:moveTo>
                  <a:cubicBezTo>
                    <a:pt x="167" y="168"/>
                    <a:pt x="1" y="468"/>
                    <a:pt x="167" y="701"/>
                  </a:cubicBezTo>
                  <a:cubicBezTo>
                    <a:pt x="201" y="835"/>
                    <a:pt x="2703" y="2803"/>
                    <a:pt x="5805" y="5205"/>
                  </a:cubicBezTo>
                  <a:cubicBezTo>
                    <a:pt x="6305" y="5004"/>
                    <a:pt x="6672" y="4838"/>
                    <a:pt x="6672" y="4838"/>
                  </a:cubicBezTo>
                  <a:cubicBezTo>
                    <a:pt x="6672" y="4838"/>
                    <a:pt x="1668" y="1302"/>
                    <a:pt x="968" y="735"/>
                  </a:cubicBezTo>
                  <a:cubicBezTo>
                    <a:pt x="201" y="201"/>
                    <a:pt x="368" y="1"/>
                    <a:pt x="368" y="1"/>
                  </a:cubicBezTo>
                  <a:close/>
                </a:path>
              </a:pathLst>
            </a:custGeom>
            <a:solidFill>
              <a:srgbClr val="446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153;p48">
              <a:extLst>
                <a:ext uri="{FF2B5EF4-FFF2-40B4-BE49-F238E27FC236}">
                  <a16:creationId xmlns:a16="http://schemas.microsoft.com/office/drawing/2014/main" id="{7DFAC08D-F11A-4F54-8A22-AA11EF7F4E23}"/>
                </a:ext>
              </a:extLst>
            </p:cNvPr>
            <p:cNvSpPr/>
            <p:nvPr/>
          </p:nvSpPr>
          <p:spPr>
            <a:xfrm>
              <a:off x="-1662675" y="876900"/>
              <a:ext cx="882325" cy="395300"/>
            </a:xfrm>
            <a:custGeom>
              <a:avLst/>
              <a:gdLst/>
              <a:ahLst/>
              <a:cxnLst/>
              <a:rect l="l" t="t" r="r" b="b"/>
              <a:pathLst>
                <a:path w="35293" h="15812" extrusionOk="0">
                  <a:moveTo>
                    <a:pt x="35292" y="15812"/>
                  </a:moveTo>
                  <a:lnTo>
                    <a:pt x="9073" y="568"/>
                  </a:lnTo>
                  <a:cubicBezTo>
                    <a:pt x="9073" y="568"/>
                    <a:pt x="8206" y="1"/>
                    <a:pt x="7039" y="101"/>
                  </a:cubicBezTo>
                  <a:cubicBezTo>
                    <a:pt x="5904" y="167"/>
                    <a:pt x="1268" y="1368"/>
                    <a:pt x="834" y="1602"/>
                  </a:cubicBezTo>
                  <a:cubicBezTo>
                    <a:pt x="367" y="1802"/>
                    <a:pt x="0" y="2436"/>
                    <a:pt x="267" y="2936"/>
                  </a:cubicBezTo>
                  <a:cubicBezTo>
                    <a:pt x="400" y="3170"/>
                    <a:pt x="8540" y="9574"/>
                    <a:pt x="16512" y="15812"/>
                  </a:cubicBezTo>
                  <a:lnTo>
                    <a:pt x="35292" y="15812"/>
                  </a:lnTo>
                  <a:close/>
                </a:path>
              </a:pathLst>
            </a:custGeom>
            <a:solidFill>
              <a:srgbClr val="6A9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154;p48">
              <a:extLst>
                <a:ext uri="{FF2B5EF4-FFF2-40B4-BE49-F238E27FC236}">
                  <a16:creationId xmlns:a16="http://schemas.microsoft.com/office/drawing/2014/main" id="{B0F768DE-32A5-44B7-9F53-910BB6CD2117}"/>
                </a:ext>
              </a:extLst>
            </p:cNvPr>
            <p:cNvSpPr/>
            <p:nvPr/>
          </p:nvSpPr>
          <p:spPr>
            <a:xfrm>
              <a:off x="-1661025" y="921100"/>
              <a:ext cx="424500" cy="338600"/>
            </a:xfrm>
            <a:custGeom>
              <a:avLst/>
              <a:gdLst/>
              <a:ahLst/>
              <a:cxnLst/>
              <a:rect l="l" t="t" r="r" b="b"/>
              <a:pathLst>
                <a:path w="16980" h="13544" extrusionOk="0">
                  <a:moveTo>
                    <a:pt x="535" y="1"/>
                  </a:moveTo>
                  <a:cubicBezTo>
                    <a:pt x="201" y="301"/>
                    <a:pt x="1" y="801"/>
                    <a:pt x="201" y="1168"/>
                  </a:cubicBezTo>
                  <a:cubicBezTo>
                    <a:pt x="334" y="1402"/>
                    <a:pt x="8007" y="7473"/>
                    <a:pt x="15779" y="13544"/>
                  </a:cubicBezTo>
                  <a:cubicBezTo>
                    <a:pt x="16346" y="13010"/>
                    <a:pt x="16980" y="12409"/>
                    <a:pt x="16980" y="12409"/>
                  </a:cubicBezTo>
                  <a:cubicBezTo>
                    <a:pt x="16980" y="12409"/>
                    <a:pt x="2069" y="1668"/>
                    <a:pt x="1302" y="1035"/>
                  </a:cubicBezTo>
                  <a:cubicBezTo>
                    <a:pt x="501" y="401"/>
                    <a:pt x="535" y="1"/>
                    <a:pt x="535" y="1"/>
                  </a:cubicBezTo>
                  <a:close/>
                </a:path>
              </a:pathLst>
            </a:custGeom>
            <a:solidFill>
              <a:srgbClr val="293B56">
                <a:alpha val="1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155;p48">
              <a:extLst>
                <a:ext uri="{FF2B5EF4-FFF2-40B4-BE49-F238E27FC236}">
                  <a16:creationId xmlns:a16="http://schemas.microsoft.com/office/drawing/2014/main" id="{F1D20D75-60E2-4116-BAD3-2CD10AF0441D}"/>
                </a:ext>
              </a:extLst>
            </p:cNvPr>
            <p:cNvSpPr/>
            <p:nvPr/>
          </p:nvSpPr>
          <p:spPr>
            <a:xfrm>
              <a:off x="-1877000" y="1026175"/>
              <a:ext cx="2053150" cy="731375"/>
            </a:xfrm>
            <a:custGeom>
              <a:avLst/>
              <a:gdLst/>
              <a:ahLst/>
              <a:cxnLst/>
              <a:rect l="l" t="t" r="r" b="b"/>
              <a:pathLst>
                <a:path w="82126" h="29255" extrusionOk="0">
                  <a:moveTo>
                    <a:pt x="9274" y="14644"/>
                  </a:moveTo>
                  <a:cubicBezTo>
                    <a:pt x="9274" y="14644"/>
                    <a:pt x="12910" y="9507"/>
                    <a:pt x="18414" y="7940"/>
                  </a:cubicBezTo>
                  <a:cubicBezTo>
                    <a:pt x="23917" y="6305"/>
                    <a:pt x="78156" y="1"/>
                    <a:pt x="78156" y="1"/>
                  </a:cubicBezTo>
                  <a:cubicBezTo>
                    <a:pt x="78156" y="1"/>
                    <a:pt x="82126" y="1168"/>
                    <a:pt x="81158" y="6539"/>
                  </a:cubicBezTo>
                  <a:cubicBezTo>
                    <a:pt x="81158" y="6539"/>
                    <a:pt x="54306" y="21983"/>
                    <a:pt x="34692" y="26286"/>
                  </a:cubicBezTo>
                  <a:cubicBezTo>
                    <a:pt x="24918" y="28421"/>
                    <a:pt x="17780" y="29255"/>
                    <a:pt x="12810" y="29188"/>
                  </a:cubicBezTo>
                  <a:cubicBezTo>
                    <a:pt x="768" y="28955"/>
                    <a:pt x="0" y="21516"/>
                    <a:pt x="9274" y="146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156;p48">
              <a:extLst>
                <a:ext uri="{FF2B5EF4-FFF2-40B4-BE49-F238E27FC236}">
                  <a16:creationId xmlns:a16="http://schemas.microsoft.com/office/drawing/2014/main" id="{CC588BDF-D4E3-44E0-8AB5-B6CBA7E70A38}"/>
                </a:ext>
              </a:extLst>
            </p:cNvPr>
            <p:cNvSpPr/>
            <p:nvPr/>
          </p:nvSpPr>
          <p:spPr>
            <a:xfrm>
              <a:off x="-1645175" y="1330550"/>
              <a:ext cx="310250" cy="160975"/>
            </a:xfrm>
            <a:custGeom>
              <a:avLst/>
              <a:gdLst/>
              <a:ahLst/>
              <a:cxnLst/>
              <a:rect l="l" t="t" r="r" b="b"/>
              <a:pathLst>
                <a:path w="12410" h="6439" extrusionOk="0">
                  <a:moveTo>
                    <a:pt x="1" y="2469"/>
                  </a:moveTo>
                  <a:cubicBezTo>
                    <a:pt x="1" y="2469"/>
                    <a:pt x="801" y="1335"/>
                    <a:pt x="2202" y="1"/>
                  </a:cubicBezTo>
                  <a:cubicBezTo>
                    <a:pt x="4537" y="2670"/>
                    <a:pt x="11476" y="2036"/>
                    <a:pt x="11476" y="2036"/>
                  </a:cubicBezTo>
                  <a:lnTo>
                    <a:pt x="12410" y="4771"/>
                  </a:lnTo>
                  <a:cubicBezTo>
                    <a:pt x="3603" y="6439"/>
                    <a:pt x="1" y="2469"/>
                    <a:pt x="1" y="2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157;p48">
              <a:extLst>
                <a:ext uri="{FF2B5EF4-FFF2-40B4-BE49-F238E27FC236}">
                  <a16:creationId xmlns:a16="http://schemas.microsoft.com/office/drawing/2014/main" id="{B50BFEEC-3D73-49D5-A431-4107988B02D5}"/>
                </a:ext>
              </a:extLst>
            </p:cNvPr>
            <p:cNvSpPr/>
            <p:nvPr/>
          </p:nvSpPr>
          <p:spPr>
            <a:xfrm>
              <a:off x="-1802775" y="1099575"/>
              <a:ext cx="1962250" cy="657150"/>
            </a:xfrm>
            <a:custGeom>
              <a:avLst/>
              <a:gdLst/>
              <a:ahLst/>
              <a:cxnLst/>
              <a:rect l="l" t="t" r="r" b="b"/>
              <a:pathLst>
                <a:path w="78490" h="26286" extrusionOk="0">
                  <a:moveTo>
                    <a:pt x="78056" y="0"/>
                  </a:moveTo>
                  <a:cubicBezTo>
                    <a:pt x="78389" y="901"/>
                    <a:pt x="78490" y="2068"/>
                    <a:pt x="78223" y="3569"/>
                  </a:cubicBezTo>
                  <a:cubicBezTo>
                    <a:pt x="78223" y="3569"/>
                    <a:pt x="51370" y="18980"/>
                    <a:pt x="31790" y="23283"/>
                  </a:cubicBezTo>
                  <a:cubicBezTo>
                    <a:pt x="21983" y="25452"/>
                    <a:pt x="14844" y="26285"/>
                    <a:pt x="9907" y="26219"/>
                  </a:cubicBezTo>
                  <a:cubicBezTo>
                    <a:pt x="3503" y="26085"/>
                    <a:pt x="267" y="23950"/>
                    <a:pt x="0" y="20948"/>
                  </a:cubicBezTo>
                  <a:cubicBezTo>
                    <a:pt x="67" y="21015"/>
                    <a:pt x="1768" y="22783"/>
                    <a:pt x="8139" y="22883"/>
                  </a:cubicBezTo>
                  <a:cubicBezTo>
                    <a:pt x="26052" y="23150"/>
                    <a:pt x="63345" y="10741"/>
                    <a:pt x="780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158;p48">
              <a:extLst>
                <a:ext uri="{FF2B5EF4-FFF2-40B4-BE49-F238E27FC236}">
                  <a16:creationId xmlns:a16="http://schemas.microsoft.com/office/drawing/2014/main" id="{78B0417D-BE98-45E6-9744-7BB09E04FF9B}"/>
                </a:ext>
              </a:extLst>
            </p:cNvPr>
            <p:cNvSpPr/>
            <p:nvPr/>
          </p:nvSpPr>
          <p:spPr>
            <a:xfrm>
              <a:off x="-36525" y="1026175"/>
              <a:ext cx="212675" cy="213525"/>
            </a:xfrm>
            <a:custGeom>
              <a:avLst/>
              <a:gdLst/>
              <a:ahLst/>
              <a:cxnLst/>
              <a:rect l="l" t="t" r="r" b="b"/>
              <a:pathLst>
                <a:path w="8507" h="8541" extrusionOk="0">
                  <a:moveTo>
                    <a:pt x="1" y="534"/>
                  </a:moveTo>
                  <a:cubicBezTo>
                    <a:pt x="2836" y="201"/>
                    <a:pt x="4537" y="1"/>
                    <a:pt x="4537" y="1"/>
                  </a:cubicBezTo>
                  <a:cubicBezTo>
                    <a:pt x="4537" y="1"/>
                    <a:pt x="8507" y="1168"/>
                    <a:pt x="7539" y="6539"/>
                  </a:cubicBezTo>
                  <a:cubicBezTo>
                    <a:pt x="7539" y="6539"/>
                    <a:pt x="6205" y="7339"/>
                    <a:pt x="3870" y="8540"/>
                  </a:cubicBezTo>
                  <a:cubicBezTo>
                    <a:pt x="3570" y="3803"/>
                    <a:pt x="1735" y="1602"/>
                    <a:pt x="1" y="534"/>
                  </a:cubicBezTo>
                  <a:close/>
                </a:path>
              </a:pathLst>
            </a:custGeom>
            <a:solidFill>
              <a:srgbClr val="F0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159;p48">
              <a:extLst>
                <a:ext uri="{FF2B5EF4-FFF2-40B4-BE49-F238E27FC236}">
                  <a16:creationId xmlns:a16="http://schemas.microsoft.com/office/drawing/2014/main" id="{23448A92-70BB-4AA1-902D-E384E86AE5F1}"/>
                </a:ext>
              </a:extLst>
            </p:cNvPr>
            <p:cNvSpPr/>
            <p:nvPr/>
          </p:nvSpPr>
          <p:spPr>
            <a:xfrm>
              <a:off x="-1862000" y="1438150"/>
              <a:ext cx="321925" cy="314400"/>
            </a:xfrm>
            <a:custGeom>
              <a:avLst/>
              <a:gdLst/>
              <a:ahLst/>
              <a:cxnLst/>
              <a:rect l="l" t="t" r="r" b="b"/>
              <a:pathLst>
                <a:path w="12877" h="12576" extrusionOk="0">
                  <a:moveTo>
                    <a:pt x="10408" y="12576"/>
                  </a:moveTo>
                  <a:cubicBezTo>
                    <a:pt x="1068" y="11742"/>
                    <a:pt x="1" y="5971"/>
                    <a:pt x="6472" y="0"/>
                  </a:cubicBezTo>
                  <a:cubicBezTo>
                    <a:pt x="12310" y="1835"/>
                    <a:pt x="12877" y="8673"/>
                    <a:pt x="10408" y="125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160;p48">
              <a:extLst>
                <a:ext uri="{FF2B5EF4-FFF2-40B4-BE49-F238E27FC236}">
                  <a16:creationId xmlns:a16="http://schemas.microsoft.com/office/drawing/2014/main" id="{BFC432A3-1130-4521-8D37-DAA6B2022ED5}"/>
                </a:ext>
              </a:extLst>
            </p:cNvPr>
            <p:cNvSpPr/>
            <p:nvPr/>
          </p:nvSpPr>
          <p:spPr>
            <a:xfrm>
              <a:off x="-887125" y="1368100"/>
              <a:ext cx="1386000" cy="572100"/>
            </a:xfrm>
            <a:custGeom>
              <a:avLst/>
              <a:gdLst/>
              <a:ahLst/>
              <a:cxnLst/>
              <a:rect l="l" t="t" r="r" b="b"/>
              <a:pathLst>
                <a:path w="55440" h="22884" extrusionOk="0">
                  <a:moveTo>
                    <a:pt x="267" y="7305"/>
                  </a:moveTo>
                  <a:lnTo>
                    <a:pt x="46967" y="22549"/>
                  </a:lnTo>
                  <a:cubicBezTo>
                    <a:pt x="46967" y="22549"/>
                    <a:pt x="47935" y="22883"/>
                    <a:pt x="49069" y="22616"/>
                  </a:cubicBezTo>
                  <a:cubicBezTo>
                    <a:pt x="50136" y="22316"/>
                    <a:pt x="54406" y="20114"/>
                    <a:pt x="54806" y="19814"/>
                  </a:cubicBezTo>
                  <a:cubicBezTo>
                    <a:pt x="55240" y="19514"/>
                    <a:pt x="55440" y="18847"/>
                    <a:pt x="55073" y="18380"/>
                  </a:cubicBezTo>
                  <a:cubicBezTo>
                    <a:pt x="54706" y="17980"/>
                    <a:pt x="19047" y="701"/>
                    <a:pt x="19047" y="701"/>
                  </a:cubicBezTo>
                  <a:cubicBezTo>
                    <a:pt x="19047" y="701"/>
                    <a:pt x="17413" y="0"/>
                    <a:pt x="14911" y="701"/>
                  </a:cubicBezTo>
                  <a:cubicBezTo>
                    <a:pt x="12409" y="1434"/>
                    <a:pt x="2102" y="4870"/>
                    <a:pt x="1601" y="5304"/>
                  </a:cubicBezTo>
                  <a:cubicBezTo>
                    <a:pt x="1068" y="5671"/>
                    <a:pt x="0" y="6505"/>
                    <a:pt x="267" y="7305"/>
                  </a:cubicBezTo>
                  <a:close/>
                </a:path>
              </a:pathLst>
            </a:custGeom>
            <a:solidFill>
              <a:srgbClr val="6A9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161;p48">
              <a:extLst>
                <a:ext uri="{FF2B5EF4-FFF2-40B4-BE49-F238E27FC236}">
                  <a16:creationId xmlns:a16="http://schemas.microsoft.com/office/drawing/2014/main" id="{3488E412-FC9F-4730-A82F-2DF083038DB1}"/>
                </a:ext>
              </a:extLst>
            </p:cNvPr>
            <p:cNvSpPr/>
            <p:nvPr/>
          </p:nvSpPr>
          <p:spPr>
            <a:xfrm>
              <a:off x="-887125" y="1499025"/>
              <a:ext cx="1386000" cy="441175"/>
            </a:xfrm>
            <a:custGeom>
              <a:avLst/>
              <a:gdLst/>
              <a:ahLst/>
              <a:cxnLst/>
              <a:rect l="l" t="t" r="r" b="b"/>
              <a:pathLst>
                <a:path w="55440" h="17647" extrusionOk="0">
                  <a:moveTo>
                    <a:pt x="267" y="2068"/>
                  </a:moveTo>
                  <a:lnTo>
                    <a:pt x="46967" y="17312"/>
                  </a:lnTo>
                  <a:cubicBezTo>
                    <a:pt x="46967" y="17312"/>
                    <a:pt x="47935" y="17646"/>
                    <a:pt x="49069" y="17379"/>
                  </a:cubicBezTo>
                  <a:cubicBezTo>
                    <a:pt x="50136" y="17079"/>
                    <a:pt x="54406" y="14877"/>
                    <a:pt x="54806" y="14577"/>
                  </a:cubicBezTo>
                  <a:cubicBezTo>
                    <a:pt x="55240" y="14277"/>
                    <a:pt x="55440" y="13610"/>
                    <a:pt x="55073" y="13143"/>
                  </a:cubicBezTo>
                  <a:lnTo>
                    <a:pt x="55073" y="13143"/>
                  </a:lnTo>
                  <a:cubicBezTo>
                    <a:pt x="54873" y="13843"/>
                    <a:pt x="53272" y="14444"/>
                    <a:pt x="51570" y="15311"/>
                  </a:cubicBezTo>
                  <a:cubicBezTo>
                    <a:pt x="49536" y="16345"/>
                    <a:pt x="48635" y="17079"/>
                    <a:pt x="47301" y="16579"/>
                  </a:cubicBezTo>
                  <a:cubicBezTo>
                    <a:pt x="45966" y="16112"/>
                    <a:pt x="1668" y="0"/>
                    <a:pt x="1668" y="0"/>
                  </a:cubicBezTo>
                  <a:cubicBezTo>
                    <a:pt x="1068" y="434"/>
                    <a:pt x="0" y="1268"/>
                    <a:pt x="267" y="2068"/>
                  </a:cubicBezTo>
                  <a:close/>
                </a:path>
              </a:pathLst>
            </a:custGeom>
            <a:solidFill>
              <a:srgbClr val="293B56">
                <a:alpha val="1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162;p48">
              <a:extLst>
                <a:ext uri="{FF2B5EF4-FFF2-40B4-BE49-F238E27FC236}">
                  <a16:creationId xmlns:a16="http://schemas.microsoft.com/office/drawing/2014/main" id="{B0E7A0E4-12EA-4D7A-BA05-21B4C66F51B9}"/>
                </a:ext>
              </a:extLst>
            </p:cNvPr>
            <p:cNvSpPr/>
            <p:nvPr/>
          </p:nvSpPr>
          <p:spPr>
            <a:xfrm>
              <a:off x="-165775" y="1110400"/>
              <a:ext cx="682175" cy="282725"/>
            </a:xfrm>
            <a:custGeom>
              <a:avLst/>
              <a:gdLst/>
              <a:ahLst/>
              <a:cxnLst/>
              <a:rect l="l" t="t" r="r" b="b"/>
              <a:pathLst>
                <a:path w="27287" h="11309" extrusionOk="0">
                  <a:moveTo>
                    <a:pt x="100" y="3637"/>
                  </a:moveTo>
                  <a:lnTo>
                    <a:pt x="23117" y="11142"/>
                  </a:lnTo>
                  <a:cubicBezTo>
                    <a:pt x="23117" y="11142"/>
                    <a:pt x="23617" y="11309"/>
                    <a:pt x="24184" y="11142"/>
                  </a:cubicBezTo>
                  <a:cubicBezTo>
                    <a:pt x="24718" y="10975"/>
                    <a:pt x="26786" y="9941"/>
                    <a:pt x="27020" y="9774"/>
                  </a:cubicBezTo>
                  <a:cubicBezTo>
                    <a:pt x="27220" y="9608"/>
                    <a:pt x="27286" y="9274"/>
                    <a:pt x="27120" y="9074"/>
                  </a:cubicBezTo>
                  <a:cubicBezTo>
                    <a:pt x="26953" y="8840"/>
                    <a:pt x="9374" y="334"/>
                    <a:pt x="9374" y="334"/>
                  </a:cubicBezTo>
                  <a:cubicBezTo>
                    <a:pt x="9374" y="334"/>
                    <a:pt x="8573" y="1"/>
                    <a:pt x="7339" y="334"/>
                  </a:cubicBezTo>
                  <a:cubicBezTo>
                    <a:pt x="6071" y="668"/>
                    <a:pt x="1034" y="2402"/>
                    <a:pt x="767" y="2603"/>
                  </a:cubicBezTo>
                  <a:cubicBezTo>
                    <a:pt x="534" y="2836"/>
                    <a:pt x="0" y="3270"/>
                    <a:pt x="100" y="3637"/>
                  </a:cubicBezTo>
                  <a:close/>
                </a:path>
              </a:pathLst>
            </a:custGeom>
            <a:solidFill>
              <a:srgbClr val="6A9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163;p48">
              <a:extLst>
                <a:ext uri="{FF2B5EF4-FFF2-40B4-BE49-F238E27FC236}">
                  <a16:creationId xmlns:a16="http://schemas.microsoft.com/office/drawing/2014/main" id="{0697EA83-9A99-459C-9AA1-89580A1503DB}"/>
                </a:ext>
              </a:extLst>
            </p:cNvPr>
            <p:cNvSpPr/>
            <p:nvPr/>
          </p:nvSpPr>
          <p:spPr>
            <a:xfrm>
              <a:off x="-165775" y="1176275"/>
              <a:ext cx="682175" cy="216850"/>
            </a:xfrm>
            <a:custGeom>
              <a:avLst/>
              <a:gdLst/>
              <a:ahLst/>
              <a:cxnLst/>
              <a:rect l="l" t="t" r="r" b="b"/>
              <a:pathLst>
                <a:path w="27287" h="8674" extrusionOk="0">
                  <a:moveTo>
                    <a:pt x="100" y="1002"/>
                  </a:moveTo>
                  <a:lnTo>
                    <a:pt x="23117" y="8507"/>
                  </a:lnTo>
                  <a:cubicBezTo>
                    <a:pt x="23117" y="8507"/>
                    <a:pt x="23617" y="8674"/>
                    <a:pt x="24184" y="8507"/>
                  </a:cubicBezTo>
                  <a:cubicBezTo>
                    <a:pt x="24718" y="8340"/>
                    <a:pt x="26786" y="7306"/>
                    <a:pt x="27020" y="7139"/>
                  </a:cubicBezTo>
                  <a:cubicBezTo>
                    <a:pt x="27220" y="7006"/>
                    <a:pt x="27286" y="6672"/>
                    <a:pt x="27120" y="6472"/>
                  </a:cubicBezTo>
                  <a:cubicBezTo>
                    <a:pt x="27120" y="6472"/>
                    <a:pt x="25118" y="7373"/>
                    <a:pt x="24384" y="7540"/>
                  </a:cubicBezTo>
                  <a:cubicBezTo>
                    <a:pt x="23617" y="7706"/>
                    <a:pt x="23017" y="7506"/>
                    <a:pt x="23017" y="7506"/>
                  </a:cubicBezTo>
                  <a:lnTo>
                    <a:pt x="801" y="1"/>
                  </a:lnTo>
                  <a:cubicBezTo>
                    <a:pt x="534" y="201"/>
                    <a:pt x="0" y="635"/>
                    <a:pt x="100" y="1002"/>
                  </a:cubicBezTo>
                  <a:close/>
                </a:path>
              </a:pathLst>
            </a:custGeom>
            <a:solidFill>
              <a:srgbClr val="293B56">
                <a:alpha val="1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164;p48">
              <a:extLst>
                <a:ext uri="{FF2B5EF4-FFF2-40B4-BE49-F238E27FC236}">
                  <a16:creationId xmlns:a16="http://schemas.microsoft.com/office/drawing/2014/main" id="{DCF38567-8926-4A52-8B9C-4700DB3BDB4F}"/>
                </a:ext>
              </a:extLst>
            </p:cNvPr>
            <p:cNvSpPr/>
            <p:nvPr/>
          </p:nvSpPr>
          <p:spPr>
            <a:xfrm>
              <a:off x="-145775" y="746800"/>
              <a:ext cx="284400" cy="371975"/>
            </a:xfrm>
            <a:custGeom>
              <a:avLst/>
              <a:gdLst/>
              <a:ahLst/>
              <a:cxnLst/>
              <a:rect l="l" t="t" r="r" b="b"/>
              <a:pathLst>
                <a:path w="11376" h="14879" extrusionOk="0">
                  <a:moveTo>
                    <a:pt x="1" y="14278"/>
                  </a:moveTo>
                  <a:lnTo>
                    <a:pt x="6906" y="701"/>
                  </a:lnTo>
                  <a:cubicBezTo>
                    <a:pt x="6906" y="701"/>
                    <a:pt x="7106" y="334"/>
                    <a:pt x="7606" y="201"/>
                  </a:cubicBezTo>
                  <a:cubicBezTo>
                    <a:pt x="8107" y="101"/>
                    <a:pt x="10442" y="1"/>
                    <a:pt x="10708" y="34"/>
                  </a:cubicBezTo>
                  <a:cubicBezTo>
                    <a:pt x="10942" y="101"/>
                    <a:pt x="11276" y="334"/>
                    <a:pt x="11342" y="601"/>
                  </a:cubicBezTo>
                  <a:cubicBezTo>
                    <a:pt x="11376" y="868"/>
                    <a:pt x="9041" y="12677"/>
                    <a:pt x="9041" y="12677"/>
                  </a:cubicBezTo>
                  <a:cubicBezTo>
                    <a:pt x="9041" y="12677"/>
                    <a:pt x="8740" y="13344"/>
                    <a:pt x="7606" y="13644"/>
                  </a:cubicBezTo>
                  <a:cubicBezTo>
                    <a:pt x="6472" y="13911"/>
                    <a:pt x="1569" y="14878"/>
                    <a:pt x="1235" y="14812"/>
                  </a:cubicBezTo>
                  <a:cubicBezTo>
                    <a:pt x="935" y="14778"/>
                    <a:pt x="201" y="14645"/>
                    <a:pt x="1" y="14278"/>
                  </a:cubicBezTo>
                  <a:close/>
                </a:path>
              </a:pathLst>
            </a:custGeom>
            <a:solidFill>
              <a:srgbClr val="6A9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165;p48">
              <a:extLst>
                <a:ext uri="{FF2B5EF4-FFF2-40B4-BE49-F238E27FC236}">
                  <a16:creationId xmlns:a16="http://schemas.microsoft.com/office/drawing/2014/main" id="{F534142D-329C-4B9C-A242-80B5E031199C}"/>
                </a:ext>
              </a:extLst>
            </p:cNvPr>
            <p:cNvSpPr/>
            <p:nvPr/>
          </p:nvSpPr>
          <p:spPr>
            <a:xfrm>
              <a:off x="-145775" y="750150"/>
              <a:ext cx="201850" cy="367775"/>
            </a:xfrm>
            <a:custGeom>
              <a:avLst/>
              <a:gdLst/>
              <a:ahLst/>
              <a:cxnLst/>
              <a:rect l="l" t="t" r="r" b="b"/>
              <a:pathLst>
                <a:path w="8074" h="14711" extrusionOk="0">
                  <a:moveTo>
                    <a:pt x="1" y="14144"/>
                  </a:moveTo>
                  <a:lnTo>
                    <a:pt x="6906" y="567"/>
                  </a:lnTo>
                  <a:cubicBezTo>
                    <a:pt x="6906" y="567"/>
                    <a:pt x="7106" y="200"/>
                    <a:pt x="7606" y="67"/>
                  </a:cubicBezTo>
                  <a:cubicBezTo>
                    <a:pt x="7706" y="34"/>
                    <a:pt x="7873" y="34"/>
                    <a:pt x="8073" y="0"/>
                  </a:cubicBezTo>
                  <a:cubicBezTo>
                    <a:pt x="8073" y="0"/>
                    <a:pt x="7573" y="67"/>
                    <a:pt x="7273" y="934"/>
                  </a:cubicBezTo>
                  <a:cubicBezTo>
                    <a:pt x="6972" y="1735"/>
                    <a:pt x="1902" y="13243"/>
                    <a:pt x="1268" y="14711"/>
                  </a:cubicBezTo>
                  <a:lnTo>
                    <a:pt x="1235" y="14711"/>
                  </a:lnTo>
                  <a:cubicBezTo>
                    <a:pt x="935" y="14644"/>
                    <a:pt x="201" y="14511"/>
                    <a:pt x="1" y="14144"/>
                  </a:cubicBezTo>
                  <a:close/>
                </a:path>
              </a:pathLst>
            </a:custGeom>
            <a:solidFill>
              <a:srgbClr val="293B56">
                <a:alpha val="1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166;p48">
              <a:extLst>
                <a:ext uri="{FF2B5EF4-FFF2-40B4-BE49-F238E27FC236}">
                  <a16:creationId xmlns:a16="http://schemas.microsoft.com/office/drawing/2014/main" id="{EE4AB1AC-E6DD-4FC5-8570-562C80BC79E5}"/>
                </a:ext>
              </a:extLst>
            </p:cNvPr>
            <p:cNvSpPr/>
            <p:nvPr/>
          </p:nvSpPr>
          <p:spPr>
            <a:xfrm>
              <a:off x="-1156500" y="1395600"/>
              <a:ext cx="49250" cy="60075"/>
            </a:xfrm>
            <a:custGeom>
              <a:avLst/>
              <a:gdLst/>
              <a:ahLst/>
              <a:cxnLst/>
              <a:rect l="l" t="t" r="r" b="b"/>
              <a:pathLst>
                <a:path w="1970" h="2403" extrusionOk="0">
                  <a:moveTo>
                    <a:pt x="968" y="1"/>
                  </a:moveTo>
                  <a:cubicBezTo>
                    <a:pt x="1502" y="1"/>
                    <a:pt x="1936" y="501"/>
                    <a:pt x="1969" y="1168"/>
                  </a:cubicBezTo>
                  <a:cubicBezTo>
                    <a:pt x="1969" y="1835"/>
                    <a:pt x="1535" y="2369"/>
                    <a:pt x="1002" y="2403"/>
                  </a:cubicBezTo>
                  <a:cubicBezTo>
                    <a:pt x="468" y="2403"/>
                    <a:pt x="34" y="1902"/>
                    <a:pt x="1" y="1235"/>
                  </a:cubicBezTo>
                  <a:cubicBezTo>
                    <a:pt x="1" y="568"/>
                    <a:pt x="435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167;p48">
              <a:extLst>
                <a:ext uri="{FF2B5EF4-FFF2-40B4-BE49-F238E27FC236}">
                  <a16:creationId xmlns:a16="http://schemas.microsoft.com/office/drawing/2014/main" id="{90EEE7B8-3A0C-4426-B02E-1B822C651CD9}"/>
                </a:ext>
              </a:extLst>
            </p:cNvPr>
            <p:cNvSpPr/>
            <p:nvPr/>
          </p:nvSpPr>
          <p:spPr>
            <a:xfrm>
              <a:off x="-1044750" y="1370600"/>
              <a:ext cx="49225" cy="60050"/>
            </a:xfrm>
            <a:custGeom>
              <a:avLst/>
              <a:gdLst/>
              <a:ahLst/>
              <a:cxnLst/>
              <a:rect l="l" t="t" r="r" b="b"/>
              <a:pathLst>
                <a:path w="1969" h="2402" extrusionOk="0">
                  <a:moveTo>
                    <a:pt x="968" y="0"/>
                  </a:moveTo>
                  <a:cubicBezTo>
                    <a:pt x="1502" y="0"/>
                    <a:pt x="1902" y="500"/>
                    <a:pt x="1969" y="1168"/>
                  </a:cubicBezTo>
                  <a:cubicBezTo>
                    <a:pt x="1969" y="1801"/>
                    <a:pt x="1535" y="2368"/>
                    <a:pt x="1002" y="2402"/>
                  </a:cubicBezTo>
                  <a:cubicBezTo>
                    <a:pt x="468" y="2402"/>
                    <a:pt x="34" y="1901"/>
                    <a:pt x="1" y="1234"/>
                  </a:cubicBezTo>
                  <a:cubicBezTo>
                    <a:pt x="1" y="567"/>
                    <a:pt x="401" y="33"/>
                    <a:pt x="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168;p48">
              <a:extLst>
                <a:ext uri="{FF2B5EF4-FFF2-40B4-BE49-F238E27FC236}">
                  <a16:creationId xmlns:a16="http://schemas.microsoft.com/office/drawing/2014/main" id="{05C4AB5E-E2B7-46C9-B5B2-06AE34534B43}"/>
                </a:ext>
              </a:extLst>
            </p:cNvPr>
            <p:cNvSpPr/>
            <p:nvPr/>
          </p:nvSpPr>
          <p:spPr>
            <a:xfrm>
              <a:off x="-933000" y="1346400"/>
              <a:ext cx="48400" cy="60075"/>
            </a:xfrm>
            <a:custGeom>
              <a:avLst/>
              <a:gdLst/>
              <a:ahLst/>
              <a:cxnLst/>
              <a:rect l="l" t="t" r="r" b="b"/>
              <a:pathLst>
                <a:path w="1936" h="2403" extrusionOk="0">
                  <a:moveTo>
                    <a:pt x="935" y="1"/>
                  </a:moveTo>
                  <a:cubicBezTo>
                    <a:pt x="1502" y="1"/>
                    <a:pt x="1902" y="501"/>
                    <a:pt x="1935" y="1168"/>
                  </a:cubicBezTo>
                  <a:cubicBezTo>
                    <a:pt x="1935" y="1835"/>
                    <a:pt x="1535" y="2369"/>
                    <a:pt x="1001" y="2402"/>
                  </a:cubicBezTo>
                  <a:cubicBezTo>
                    <a:pt x="434" y="2402"/>
                    <a:pt x="34" y="1902"/>
                    <a:pt x="1" y="1235"/>
                  </a:cubicBezTo>
                  <a:cubicBezTo>
                    <a:pt x="1" y="568"/>
                    <a:pt x="434" y="34"/>
                    <a:pt x="9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169;p48">
              <a:extLst>
                <a:ext uri="{FF2B5EF4-FFF2-40B4-BE49-F238E27FC236}">
                  <a16:creationId xmlns:a16="http://schemas.microsoft.com/office/drawing/2014/main" id="{50471CE9-367F-4D65-9C58-FC1CA9E14B9A}"/>
                </a:ext>
              </a:extLst>
            </p:cNvPr>
            <p:cNvSpPr/>
            <p:nvPr/>
          </p:nvSpPr>
          <p:spPr>
            <a:xfrm>
              <a:off x="-820425" y="1322225"/>
              <a:ext cx="48400" cy="61725"/>
            </a:xfrm>
            <a:custGeom>
              <a:avLst/>
              <a:gdLst/>
              <a:ahLst/>
              <a:cxnLst/>
              <a:rect l="l" t="t" r="r" b="b"/>
              <a:pathLst>
                <a:path w="1936" h="2469" extrusionOk="0">
                  <a:moveTo>
                    <a:pt x="935" y="0"/>
                  </a:moveTo>
                  <a:cubicBezTo>
                    <a:pt x="1502" y="0"/>
                    <a:pt x="1902" y="501"/>
                    <a:pt x="1936" y="1168"/>
                  </a:cubicBezTo>
                  <a:cubicBezTo>
                    <a:pt x="1936" y="1835"/>
                    <a:pt x="1535" y="2369"/>
                    <a:pt x="1002" y="2435"/>
                  </a:cubicBezTo>
                  <a:cubicBezTo>
                    <a:pt x="435" y="2469"/>
                    <a:pt x="34" y="1935"/>
                    <a:pt x="1" y="1268"/>
                  </a:cubicBezTo>
                  <a:cubicBezTo>
                    <a:pt x="1" y="534"/>
                    <a:pt x="401" y="0"/>
                    <a:pt x="9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170;p48">
              <a:extLst>
                <a:ext uri="{FF2B5EF4-FFF2-40B4-BE49-F238E27FC236}">
                  <a16:creationId xmlns:a16="http://schemas.microsoft.com/office/drawing/2014/main" id="{EDC88F41-2131-4BB3-9F49-794C043BDBD7}"/>
                </a:ext>
              </a:extLst>
            </p:cNvPr>
            <p:cNvSpPr/>
            <p:nvPr/>
          </p:nvSpPr>
          <p:spPr>
            <a:xfrm>
              <a:off x="-709500" y="1297200"/>
              <a:ext cx="49225" cy="60900"/>
            </a:xfrm>
            <a:custGeom>
              <a:avLst/>
              <a:gdLst/>
              <a:ahLst/>
              <a:cxnLst/>
              <a:rect l="l" t="t" r="r" b="b"/>
              <a:pathLst>
                <a:path w="1969" h="2436" extrusionOk="0">
                  <a:moveTo>
                    <a:pt x="968" y="1"/>
                  </a:moveTo>
                  <a:cubicBezTo>
                    <a:pt x="1501" y="1"/>
                    <a:pt x="1935" y="501"/>
                    <a:pt x="1968" y="1168"/>
                  </a:cubicBezTo>
                  <a:cubicBezTo>
                    <a:pt x="1968" y="1835"/>
                    <a:pt x="1568" y="2369"/>
                    <a:pt x="1001" y="2436"/>
                  </a:cubicBezTo>
                  <a:cubicBezTo>
                    <a:pt x="467" y="2436"/>
                    <a:pt x="67" y="1902"/>
                    <a:pt x="0" y="1268"/>
                  </a:cubicBezTo>
                  <a:cubicBezTo>
                    <a:pt x="0" y="601"/>
                    <a:pt x="434" y="34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71;p48">
              <a:extLst>
                <a:ext uri="{FF2B5EF4-FFF2-40B4-BE49-F238E27FC236}">
                  <a16:creationId xmlns:a16="http://schemas.microsoft.com/office/drawing/2014/main" id="{E89D6316-20DD-44F9-84E7-159D4AA93C37}"/>
                </a:ext>
              </a:extLst>
            </p:cNvPr>
            <p:cNvSpPr/>
            <p:nvPr/>
          </p:nvSpPr>
          <p:spPr>
            <a:xfrm>
              <a:off x="-597750" y="1273025"/>
              <a:ext cx="49225" cy="60900"/>
            </a:xfrm>
            <a:custGeom>
              <a:avLst/>
              <a:gdLst/>
              <a:ahLst/>
              <a:cxnLst/>
              <a:rect l="l" t="t" r="r" b="b"/>
              <a:pathLst>
                <a:path w="1969" h="2436" extrusionOk="0">
                  <a:moveTo>
                    <a:pt x="968" y="0"/>
                  </a:moveTo>
                  <a:cubicBezTo>
                    <a:pt x="1501" y="0"/>
                    <a:pt x="1935" y="501"/>
                    <a:pt x="1968" y="1168"/>
                  </a:cubicBezTo>
                  <a:cubicBezTo>
                    <a:pt x="1968" y="1835"/>
                    <a:pt x="1535" y="2402"/>
                    <a:pt x="1001" y="2435"/>
                  </a:cubicBezTo>
                  <a:cubicBezTo>
                    <a:pt x="467" y="2435"/>
                    <a:pt x="34" y="1935"/>
                    <a:pt x="0" y="1268"/>
                  </a:cubicBezTo>
                  <a:cubicBezTo>
                    <a:pt x="0" y="601"/>
                    <a:pt x="434" y="0"/>
                    <a:pt x="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72;p48">
              <a:extLst>
                <a:ext uri="{FF2B5EF4-FFF2-40B4-BE49-F238E27FC236}">
                  <a16:creationId xmlns:a16="http://schemas.microsoft.com/office/drawing/2014/main" id="{27549B36-7C46-4B2C-A766-8116A4ACA475}"/>
                </a:ext>
              </a:extLst>
            </p:cNvPr>
            <p:cNvSpPr/>
            <p:nvPr/>
          </p:nvSpPr>
          <p:spPr>
            <a:xfrm>
              <a:off x="-486000" y="1249675"/>
              <a:ext cx="49225" cy="60075"/>
            </a:xfrm>
            <a:custGeom>
              <a:avLst/>
              <a:gdLst/>
              <a:ahLst/>
              <a:cxnLst/>
              <a:rect l="l" t="t" r="r" b="b"/>
              <a:pathLst>
                <a:path w="1969" h="2403" extrusionOk="0">
                  <a:moveTo>
                    <a:pt x="967" y="0"/>
                  </a:moveTo>
                  <a:cubicBezTo>
                    <a:pt x="1501" y="0"/>
                    <a:pt x="1935" y="501"/>
                    <a:pt x="1968" y="1168"/>
                  </a:cubicBezTo>
                  <a:cubicBezTo>
                    <a:pt x="1968" y="1835"/>
                    <a:pt x="1535" y="2369"/>
                    <a:pt x="1001" y="2402"/>
                  </a:cubicBezTo>
                  <a:cubicBezTo>
                    <a:pt x="467" y="2402"/>
                    <a:pt x="33" y="1902"/>
                    <a:pt x="0" y="1235"/>
                  </a:cubicBezTo>
                  <a:cubicBezTo>
                    <a:pt x="0" y="534"/>
                    <a:pt x="467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73;p48">
              <a:extLst>
                <a:ext uri="{FF2B5EF4-FFF2-40B4-BE49-F238E27FC236}">
                  <a16:creationId xmlns:a16="http://schemas.microsoft.com/office/drawing/2014/main" id="{42B23405-025E-48FA-80B7-26A9CA2CEC3B}"/>
                </a:ext>
              </a:extLst>
            </p:cNvPr>
            <p:cNvSpPr/>
            <p:nvPr/>
          </p:nvSpPr>
          <p:spPr>
            <a:xfrm>
              <a:off x="-373425" y="1224650"/>
              <a:ext cx="49225" cy="60075"/>
            </a:xfrm>
            <a:custGeom>
              <a:avLst/>
              <a:gdLst/>
              <a:ahLst/>
              <a:cxnLst/>
              <a:rect l="l" t="t" r="r" b="b"/>
              <a:pathLst>
                <a:path w="1969" h="2403" extrusionOk="0">
                  <a:moveTo>
                    <a:pt x="968" y="1"/>
                  </a:moveTo>
                  <a:cubicBezTo>
                    <a:pt x="1501" y="1"/>
                    <a:pt x="1935" y="501"/>
                    <a:pt x="1968" y="1168"/>
                  </a:cubicBezTo>
                  <a:cubicBezTo>
                    <a:pt x="1968" y="1802"/>
                    <a:pt x="1535" y="2369"/>
                    <a:pt x="1001" y="2402"/>
                  </a:cubicBezTo>
                  <a:cubicBezTo>
                    <a:pt x="467" y="2402"/>
                    <a:pt x="34" y="1902"/>
                    <a:pt x="0" y="1235"/>
                  </a:cubicBezTo>
                  <a:cubicBezTo>
                    <a:pt x="0" y="568"/>
                    <a:pt x="401" y="34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74;p48">
              <a:extLst>
                <a:ext uri="{FF2B5EF4-FFF2-40B4-BE49-F238E27FC236}">
                  <a16:creationId xmlns:a16="http://schemas.microsoft.com/office/drawing/2014/main" id="{FE1992D2-20B5-4E56-AC11-8776ECC0BAFA}"/>
                </a:ext>
              </a:extLst>
            </p:cNvPr>
            <p:cNvSpPr/>
            <p:nvPr/>
          </p:nvSpPr>
          <p:spPr>
            <a:xfrm>
              <a:off x="-261675" y="1200475"/>
              <a:ext cx="48375" cy="60050"/>
            </a:xfrm>
            <a:custGeom>
              <a:avLst/>
              <a:gdLst/>
              <a:ahLst/>
              <a:cxnLst/>
              <a:rect l="l" t="t" r="r" b="b"/>
              <a:pathLst>
                <a:path w="1935" h="2402" extrusionOk="0">
                  <a:moveTo>
                    <a:pt x="934" y="0"/>
                  </a:moveTo>
                  <a:cubicBezTo>
                    <a:pt x="1501" y="0"/>
                    <a:pt x="1902" y="501"/>
                    <a:pt x="1935" y="1168"/>
                  </a:cubicBezTo>
                  <a:cubicBezTo>
                    <a:pt x="1935" y="1835"/>
                    <a:pt x="1535" y="2369"/>
                    <a:pt x="1001" y="2402"/>
                  </a:cubicBezTo>
                  <a:cubicBezTo>
                    <a:pt x="434" y="2402"/>
                    <a:pt x="34" y="1902"/>
                    <a:pt x="0" y="1234"/>
                  </a:cubicBezTo>
                  <a:cubicBezTo>
                    <a:pt x="0" y="567"/>
                    <a:pt x="400" y="0"/>
                    <a:pt x="9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75;p48">
              <a:extLst>
                <a:ext uri="{FF2B5EF4-FFF2-40B4-BE49-F238E27FC236}">
                  <a16:creationId xmlns:a16="http://schemas.microsoft.com/office/drawing/2014/main" id="{D473787C-009A-408E-8616-51D22CC754F5}"/>
                </a:ext>
              </a:extLst>
            </p:cNvPr>
            <p:cNvSpPr/>
            <p:nvPr/>
          </p:nvSpPr>
          <p:spPr>
            <a:xfrm>
              <a:off x="-1544275" y="971125"/>
              <a:ext cx="438675" cy="176825"/>
            </a:xfrm>
            <a:custGeom>
              <a:avLst/>
              <a:gdLst/>
              <a:ahLst/>
              <a:cxnLst/>
              <a:rect l="l" t="t" r="r" b="b"/>
              <a:pathLst>
                <a:path w="17547" h="7073" extrusionOk="0">
                  <a:moveTo>
                    <a:pt x="5438" y="7073"/>
                  </a:moveTo>
                  <a:cubicBezTo>
                    <a:pt x="5538" y="6672"/>
                    <a:pt x="5838" y="6306"/>
                    <a:pt x="6439" y="6072"/>
                  </a:cubicBezTo>
                  <a:cubicBezTo>
                    <a:pt x="7540" y="5672"/>
                    <a:pt x="13177" y="4437"/>
                    <a:pt x="14011" y="4271"/>
                  </a:cubicBezTo>
                  <a:cubicBezTo>
                    <a:pt x="14811" y="4071"/>
                    <a:pt x="16479" y="4204"/>
                    <a:pt x="17547" y="4504"/>
                  </a:cubicBezTo>
                  <a:lnTo>
                    <a:pt x="9875" y="34"/>
                  </a:lnTo>
                  <a:cubicBezTo>
                    <a:pt x="9341" y="1"/>
                    <a:pt x="8841" y="34"/>
                    <a:pt x="8507" y="101"/>
                  </a:cubicBezTo>
                  <a:cubicBezTo>
                    <a:pt x="7673" y="335"/>
                    <a:pt x="2036" y="1535"/>
                    <a:pt x="935" y="1902"/>
                  </a:cubicBezTo>
                  <a:cubicBezTo>
                    <a:pt x="435" y="2069"/>
                    <a:pt x="168" y="2403"/>
                    <a:pt x="1" y="2736"/>
                  </a:cubicBezTo>
                  <a:cubicBezTo>
                    <a:pt x="1502" y="4004"/>
                    <a:pt x="3370" y="5505"/>
                    <a:pt x="5438" y="70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76;p48">
              <a:extLst>
                <a:ext uri="{FF2B5EF4-FFF2-40B4-BE49-F238E27FC236}">
                  <a16:creationId xmlns:a16="http://schemas.microsoft.com/office/drawing/2014/main" id="{100EBD85-5EE4-4063-8AA4-FB0E0F6C0DFD}"/>
                </a:ext>
              </a:extLst>
            </p:cNvPr>
            <p:cNvSpPr/>
            <p:nvPr/>
          </p:nvSpPr>
          <p:spPr>
            <a:xfrm>
              <a:off x="-1544275" y="1022000"/>
              <a:ext cx="158475" cy="125950"/>
            </a:xfrm>
            <a:custGeom>
              <a:avLst/>
              <a:gdLst/>
              <a:ahLst/>
              <a:cxnLst/>
              <a:rect l="l" t="t" r="r" b="b"/>
              <a:pathLst>
                <a:path w="6339" h="5038" extrusionOk="0">
                  <a:moveTo>
                    <a:pt x="5438" y="5038"/>
                  </a:moveTo>
                  <a:cubicBezTo>
                    <a:pt x="5538" y="4671"/>
                    <a:pt x="5838" y="4304"/>
                    <a:pt x="6339" y="4104"/>
                  </a:cubicBezTo>
                  <a:cubicBezTo>
                    <a:pt x="4471" y="2703"/>
                    <a:pt x="2436" y="1268"/>
                    <a:pt x="701" y="1"/>
                  </a:cubicBezTo>
                  <a:cubicBezTo>
                    <a:pt x="334" y="168"/>
                    <a:pt x="134" y="468"/>
                    <a:pt x="1" y="768"/>
                  </a:cubicBezTo>
                  <a:cubicBezTo>
                    <a:pt x="1502" y="1969"/>
                    <a:pt x="3370" y="3470"/>
                    <a:pt x="5438" y="50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77;p48">
              <a:extLst>
                <a:ext uri="{FF2B5EF4-FFF2-40B4-BE49-F238E27FC236}">
                  <a16:creationId xmlns:a16="http://schemas.microsoft.com/office/drawing/2014/main" id="{9530D2DA-AB09-476E-BB08-051DEE41D236}"/>
                </a:ext>
              </a:extLst>
            </p:cNvPr>
            <p:cNvSpPr/>
            <p:nvPr/>
          </p:nvSpPr>
          <p:spPr>
            <a:xfrm>
              <a:off x="-520200" y="1505675"/>
              <a:ext cx="577925" cy="248550"/>
            </a:xfrm>
            <a:custGeom>
              <a:avLst/>
              <a:gdLst/>
              <a:ahLst/>
              <a:cxnLst/>
              <a:rect l="l" t="t" r="r" b="b"/>
              <a:pathLst>
                <a:path w="23117" h="9942" extrusionOk="0">
                  <a:moveTo>
                    <a:pt x="10708" y="9508"/>
                  </a:moveTo>
                  <a:cubicBezTo>
                    <a:pt x="11709" y="8674"/>
                    <a:pt x="19581" y="5371"/>
                    <a:pt x="21783" y="4604"/>
                  </a:cubicBezTo>
                  <a:cubicBezTo>
                    <a:pt x="22183" y="4471"/>
                    <a:pt x="22617" y="4371"/>
                    <a:pt x="23117" y="4337"/>
                  </a:cubicBezTo>
                  <a:cubicBezTo>
                    <a:pt x="20081" y="2870"/>
                    <a:pt x="17046" y="1369"/>
                    <a:pt x="14277" y="34"/>
                  </a:cubicBezTo>
                  <a:cubicBezTo>
                    <a:pt x="13377" y="1"/>
                    <a:pt x="12509" y="101"/>
                    <a:pt x="11842" y="335"/>
                  </a:cubicBezTo>
                  <a:cubicBezTo>
                    <a:pt x="9607" y="1135"/>
                    <a:pt x="1735" y="4437"/>
                    <a:pt x="734" y="5271"/>
                  </a:cubicBezTo>
                  <a:cubicBezTo>
                    <a:pt x="434" y="5505"/>
                    <a:pt x="201" y="5972"/>
                    <a:pt x="0" y="6539"/>
                  </a:cubicBezTo>
                  <a:lnTo>
                    <a:pt x="10375" y="9941"/>
                  </a:lnTo>
                  <a:cubicBezTo>
                    <a:pt x="10508" y="9775"/>
                    <a:pt x="10575" y="9608"/>
                    <a:pt x="10708" y="95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8;p48">
              <a:extLst>
                <a:ext uri="{FF2B5EF4-FFF2-40B4-BE49-F238E27FC236}">
                  <a16:creationId xmlns:a16="http://schemas.microsoft.com/office/drawing/2014/main" id="{46E9235E-6785-4078-88F8-636CA57AC153}"/>
                </a:ext>
              </a:extLst>
            </p:cNvPr>
            <p:cNvSpPr/>
            <p:nvPr/>
          </p:nvSpPr>
          <p:spPr>
            <a:xfrm>
              <a:off x="-519375" y="1629100"/>
              <a:ext cx="296900" cy="123450"/>
            </a:xfrm>
            <a:custGeom>
              <a:avLst/>
              <a:gdLst/>
              <a:ahLst/>
              <a:cxnLst/>
              <a:rect l="l" t="t" r="r" b="b"/>
              <a:pathLst>
                <a:path w="11876" h="4938" extrusionOk="0">
                  <a:moveTo>
                    <a:pt x="10675" y="4571"/>
                  </a:moveTo>
                  <a:cubicBezTo>
                    <a:pt x="10842" y="4404"/>
                    <a:pt x="11309" y="4170"/>
                    <a:pt x="11876" y="3870"/>
                  </a:cubicBezTo>
                  <a:lnTo>
                    <a:pt x="1202" y="1"/>
                  </a:lnTo>
                  <a:cubicBezTo>
                    <a:pt x="1002" y="101"/>
                    <a:pt x="868" y="201"/>
                    <a:pt x="768" y="268"/>
                  </a:cubicBezTo>
                  <a:cubicBezTo>
                    <a:pt x="468" y="535"/>
                    <a:pt x="201" y="968"/>
                    <a:pt x="1" y="1569"/>
                  </a:cubicBezTo>
                  <a:lnTo>
                    <a:pt x="10375" y="4938"/>
                  </a:lnTo>
                  <a:cubicBezTo>
                    <a:pt x="10475" y="4838"/>
                    <a:pt x="10542" y="4671"/>
                    <a:pt x="10675" y="45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694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326;p60">
            <a:extLst>
              <a:ext uri="{FF2B5EF4-FFF2-40B4-BE49-F238E27FC236}">
                <a16:creationId xmlns:a16="http://schemas.microsoft.com/office/drawing/2014/main" id="{C77A39DF-7602-4D8C-948E-147346A50588}"/>
              </a:ext>
            </a:extLst>
          </p:cNvPr>
          <p:cNvGrpSpPr/>
          <p:nvPr/>
        </p:nvGrpSpPr>
        <p:grpSpPr>
          <a:xfrm>
            <a:off x="255557" y="372431"/>
            <a:ext cx="8632886" cy="4599054"/>
            <a:chOff x="233350" y="949250"/>
            <a:chExt cx="7137300" cy="3802300"/>
          </a:xfrm>
          <a:solidFill>
            <a:srgbClr val="6A90AB"/>
          </a:solidFill>
        </p:grpSpPr>
        <p:sp>
          <p:nvSpPr>
            <p:cNvPr id="3" name="Google Shape;3327;p60">
              <a:extLst>
                <a:ext uri="{FF2B5EF4-FFF2-40B4-BE49-F238E27FC236}">
                  <a16:creationId xmlns:a16="http://schemas.microsoft.com/office/drawing/2014/main" id="{F825ABE0-F52B-4288-AD08-6CD19ACB5036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328;p60">
              <a:extLst>
                <a:ext uri="{FF2B5EF4-FFF2-40B4-BE49-F238E27FC236}">
                  <a16:creationId xmlns:a16="http://schemas.microsoft.com/office/drawing/2014/main" id="{4309EF77-1081-49A3-8184-FC3515C9897B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329;p60">
              <a:extLst>
                <a:ext uri="{FF2B5EF4-FFF2-40B4-BE49-F238E27FC236}">
                  <a16:creationId xmlns:a16="http://schemas.microsoft.com/office/drawing/2014/main" id="{AF84039F-866D-449D-BC60-B34591DB9F79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30;p60">
              <a:extLst>
                <a:ext uri="{FF2B5EF4-FFF2-40B4-BE49-F238E27FC236}">
                  <a16:creationId xmlns:a16="http://schemas.microsoft.com/office/drawing/2014/main" id="{6E81D6D3-69A6-42F8-B07D-BC23F96DB722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31;p60">
              <a:extLst>
                <a:ext uri="{FF2B5EF4-FFF2-40B4-BE49-F238E27FC236}">
                  <a16:creationId xmlns:a16="http://schemas.microsoft.com/office/drawing/2014/main" id="{318A8A2F-74C6-46DA-B340-CFB5FF2AA0A4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32;p60">
              <a:extLst>
                <a:ext uri="{FF2B5EF4-FFF2-40B4-BE49-F238E27FC236}">
                  <a16:creationId xmlns:a16="http://schemas.microsoft.com/office/drawing/2014/main" id="{163D95D2-9A90-45CC-8E4B-AFC99FB4D988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33;p60">
              <a:extLst>
                <a:ext uri="{FF2B5EF4-FFF2-40B4-BE49-F238E27FC236}">
                  <a16:creationId xmlns:a16="http://schemas.microsoft.com/office/drawing/2014/main" id="{5FFF910E-5306-4AFD-9C17-76F8DC03E129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34;p60">
              <a:extLst>
                <a:ext uri="{FF2B5EF4-FFF2-40B4-BE49-F238E27FC236}">
                  <a16:creationId xmlns:a16="http://schemas.microsoft.com/office/drawing/2014/main" id="{8D32D89D-596E-480B-9D44-4407D8F10FE6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35;p60">
              <a:extLst>
                <a:ext uri="{FF2B5EF4-FFF2-40B4-BE49-F238E27FC236}">
                  <a16:creationId xmlns:a16="http://schemas.microsoft.com/office/drawing/2014/main" id="{40874AE3-77CE-4026-B806-50FC18487A75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36;p60">
              <a:extLst>
                <a:ext uri="{FF2B5EF4-FFF2-40B4-BE49-F238E27FC236}">
                  <a16:creationId xmlns:a16="http://schemas.microsoft.com/office/drawing/2014/main" id="{58E56A1C-8B7C-4FEB-B2F8-47DE81F281BA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37;p60">
              <a:extLst>
                <a:ext uri="{FF2B5EF4-FFF2-40B4-BE49-F238E27FC236}">
                  <a16:creationId xmlns:a16="http://schemas.microsoft.com/office/drawing/2014/main" id="{90631C5B-353B-406B-BF79-0240689E5C17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38;p60">
              <a:extLst>
                <a:ext uri="{FF2B5EF4-FFF2-40B4-BE49-F238E27FC236}">
                  <a16:creationId xmlns:a16="http://schemas.microsoft.com/office/drawing/2014/main" id="{65432717-E6F9-4157-89EA-BD3D5FEF08E6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39;p60">
              <a:extLst>
                <a:ext uri="{FF2B5EF4-FFF2-40B4-BE49-F238E27FC236}">
                  <a16:creationId xmlns:a16="http://schemas.microsoft.com/office/drawing/2014/main" id="{B5AA4A6F-49A2-4DB3-9673-71FF84182DD4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40;p60">
              <a:extLst>
                <a:ext uri="{FF2B5EF4-FFF2-40B4-BE49-F238E27FC236}">
                  <a16:creationId xmlns:a16="http://schemas.microsoft.com/office/drawing/2014/main" id="{10C8C273-5E7E-46BF-95E9-6DBD78A03A0E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41;p60">
              <a:extLst>
                <a:ext uri="{FF2B5EF4-FFF2-40B4-BE49-F238E27FC236}">
                  <a16:creationId xmlns:a16="http://schemas.microsoft.com/office/drawing/2014/main" id="{C7043223-5F2A-4462-BAB9-AB0849D932A6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42;p60">
              <a:extLst>
                <a:ext uri="{FF2B5EF4-FFF2-40B4-BE49-F238E27FC236}">
                  <a16:creationId xmlns:a16="http://schemas.microsoft.com/office/drawing/2014/main" id="{4C00BA20-D837-45DD-B626-CFF164A8B12F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43;p60">
              <a:extLst>
                <a:ext uri="{FF2B5EF4-FFF2-40B4-BE49-F238E27FC236}">
                  <a16:creationId xmlns:a16="http://schemas.microsoft.com/office/drawing/2014/main" id="{AF39DC33-A54F-491E-B303-545537A5A551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44;p60">
              <a:extLst>
                <a:ext uri="{FF2B5EF4-FFF2-40B4-BE49-F238E27FC236}">
                  <a16:creationId xmlns:a16="http://schemas.microsoft.com/office/drawing/2014/main" id="{9CE9477F-8690-45DB-9364-F3722F1FFE9A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45;p60">
              <a:extLst>
                <a:ext uri="{FF2B5EF4-FFF2-40B4-BE49-F238E27FC236}">
                  <a16:creationId xmlns:a16="http://schemas.microsoft.com/office/drawing/2014/main" id="{7A1FB48A-5220-4501-BB72-839A670EA9D6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46;p60">
              <a:extLst>
                <a:ext uri="{FF2B5EF4-FFF2-40B4-BE49-F238E27FC236}">
                  <a16:creationId xmlns:a16="http://schemas.microsoft.com/office/drawing/2014/main" id="{C8D2FA66-C043-4A56-AEA2-8A057C21C61D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47;p60">
              <a:extLst>
                <a:ext uri="{FF2B5EF4-FFF2-40B4-BE49-F238E27FC236}">
                  <a16:creationId xmlns:a16="http://schemas.microsoft.com/office/drawing/2014/main" id="{E38B3462-9F81-4EC2-875C-B6B413CF460F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48;p60">
              <a:extLst>
                <a:ext uri="{FF2B5EF4-FFF2-40B4-BE49-F238E27FC236}">
                  <a16:creationId xmlns:a16="http://schemas.microsoft.com/office/drawing/2014/main" id="{FA90FB36-3584-4BD7-A58A-E1C26D9C3003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49;p60">
              <a:extLst>
                <a:ext uri="{FF2B5EF4-FFF2-40B4-BE49-F238E27FC236}">
                  <a16:creationId xmlns:a16="http://schemas.microsoft.com/office/drawing/2014/main" id="{DF5CF6DF-3631-4273-8911-6516A56F238C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50;p60">
              <a:extLst>
                <a:ext uri="{FF2B5EF4-FFF2-40B4-BE49-F238E27FC236}">
                  <a16:creationId xmlns:a16="http://schemas.microsoft.com/office/drawing/2014/main" id="{13A9AB75-0D9B-4841-81A9-C385A6F6DF49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51;p60">
              <a:extLst>
                <a:ext uri="{FF2B5EF4-FFF2-40B4-BE49-F238E27FC236}">
                  <a16:creationId xmlns:a16="http://schemas.microsoft.com/office/drawing/2014/main" id="{CDDDA740-0DB9-4BBF-9A7B-5F2F48DE818E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52;p60">
              <a:extLst>
                <a:ext uri="{FF2B5EF4-FFF2-40B4-BE49-F238E27FC236}">
                  <a16:creationId xmlns:a16="http://schemas.microsoft.com/office/drawing/2014/main" id="{A8E3439C-6535-484B-9FBA-407EEB9E780E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53;p60">
              <a:extLst>
                <a:ext uri="{FF2B5EF4-FFF2-40B4-BE49-F238E27FC236}">
                  <a16:creationId xmlns:a16="http://schemas.microsoft.com/office/drawing/2014/main" id="{70A62561-F576-412E-A17C-A8997351419D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54;p60">
              <a:extLst>
                <a:ext uri="{FF2B5EF4-FFF2-40B4-BE49-F238E27FC236}">
                  <a16:creationId xmlns:a16="http://schemas.microsoft.com/office/drawing/2014/main" id="{AFFB72EB-3588-4C67-80D3-4F71C816E39A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55;p60">
              <a:extLst>
                <a:ext uri="{FF2B5EF4-FFF2-40B4-BE49-F238E27FC236}">
                  <a16:creationId xmlns:a16="http://schemas.microsoft.com/office/drawing/2014/main" id="{B22217E7-561C-452B-A16B-8F44B9D8DCE6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56;p60">
              <a:extLst>
                <a:ext uri="{FF2B5EF4-FFF2-40B4-BE49-F238E27FC236}">
                  <a16:creationId xmlns:a16="http://schemas.microsoft.com/office/drawing/2014/main" id="{97C48F5F-ED43-4573-8B6B-B53845F7F2B2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57;p60">
              <a:extLst>
                <a:ext uri="{FF2B5EF4-FFF2-40B4-BE49-F238E27FC236}">
                  <a16:creationId xmlns:a16="http://schemas.microsoft.com/office/drawing/2014/main" id="{44C623A0-FE4E-444D-8940-8AF44AE34341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58;p60">
              <a:extLst>
                <a:ext uri="{FF2B5EF4-FFF2-40B4-BE49-F238E27FC236}">
                  <a16:creationId xmlns:a16="http://schemas.microsoft.com/office/drawing/2014/main" id="{FA9E5B06-268C-4130-A8BF-36290F8139FF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59;p60">
              <a:extLst>
                <a:ext uri="{FF2B5EF4-FFF2-40B4-BE49-F238E27FC236}">
                  <a16:creationId xmlns:a16="http://schemas.microsoft.com/office/drawing/2014/main" id="{1A77281C-3FBB-408C-8B5C-5FAC1EB863D4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60;p60">
              <a:extLst>
                <a:ext uri="{FF2B5EF4-FFF2-40B4-BE49-F238E27FC236}">
                  <a16:creationId xmlns:a16="http://schemas.microsoft.com/office/drawing/2014/main" id="{F99214DF-A87C-48D5-90D8-0F311C463C6F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61;p60">
              <a:extLst>
                <a:ext uri="{FF2B5EF4-FFF2-40B4-BE49-F238E27FC236}">
                  <a16:creationId xmlns:a16="http://schemas.microsoft.com/office/drawing/2014/main" id="{1827012A-FD7D-423E-826A-31B73BD86A42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62;p60">
              <a:extLst>
                <a:ext uri="{FF2B5EF4-FFF2-40B4-BE49-F238E27FC236}">
                  <a16:creationId xmlns:a16="http://schemas.microsoft.com/office/drawing/2014/main" id="{FE837786-9076-4D59-888F-49745D244EBA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63;p60">
              <a:extLst>
                <a:ext uri="{FF2B5EF4-FFF2-40B4-BE49-F238E27FC236}">
                  <a16:creationId xmlns:a16="http://schemas.microsoft.com/office/drawing/2014/main" id="{9B21A95C-1E1D-413C-A3C8-E70DC84454C7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64;p60">
              <a:extLst>
                <a:ext uri="{FF2B5EF4-FFF2-40B4-BE49-F238E27FC236}">
                  <a16:creationId xmlns:a16="http://schemas.microsoft.com/office/drawing/2014/main" id="{B4C901F0-E2F5-42A3-868F-E03E5092B12B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65;p60">
              <a:extLst>
                <a:ext uri="{FF2B5EF4-FFF2-40B4-BE49-F238E27FC236}">
                  <a16:creationId xmlns:a16="http://schemas.microsoft.com/office/drawing/2014/main" id="{D4F283BE-46E4-4ADC-9FCD-95992F5CC3F2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366;p60">
              <a:extLst>
                <a:ext uri="{FF2B5EF4-FFF2-40B4-BE49-F238E27FC236}">
                  <a16:creationId xmlns:a16="http://schemas.microsoft.com/office/drawing/2014/main" id="{A508BF90-83B7-47F6-AA1A-D3FDF91AA549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367;p60">
              <a:extLst>
                <a:ext uri="{FF2B5EF4-FFF2-40B4-BE49-F238E27FC236}">
                  <a16:creationId xmlns:a16="http://schemas.microsoft.com/office/drawing/2014/main" id="{1E058A45-26EA-48AC-B011-F27F486D2645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368;p60">
              <a:extLst>
                <a:ext uri="{FF2B5EF4-FFF2-40B4-BE49-F238E27FC236}">
                  <a16:creationId xmlns:a16="http://schemas.microsoft.com/office/drawing/2014/main" id="{F36FBA27-D0C6-40E8-846E-28640AE2E46F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369;p60">
              <a:extLst>
                <a:ext uri="{FF2B5EF4-FFF2-40B4-BE49-F238E27FC236}">
                  <a16:creationId xmlns:a16="http://schemas.microsoft.com/office/drawing/2014/main" id="{55C69AA0-3984-4728-93FB-5E4968010B09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370;p60">
              <a:extLst>
                <a:ext uri="{FF2B5EF4-FFF2-40B4-BE49-F238E27FC236}">
                  <a16:creationId xmlns:a16="http://schemas.microsoft.com/office/drawing/2014/main" id="{D9C77CFE-80C6-4187-A53C-4D535AB15B8C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371;p60">
              <a:extLst>
                <a:ext uri="{FF2B5EF4-FFF2-40B4-BE49-F238E27FC236}">
                  <a16:creationId xmlns:a16="http://schemas.microsoft.com/office/drawing/2014/main" id="{F67CD5EF-BB59-4F39-B04C-7CE675D141A5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372;p60">
              <a:extLst>
                <a:ext uri="{FF2B5EF4-FFF2-40B4-BE49-F238E27FC236}">
                  <a16:creationId xmlns:a16="http://schemas.microsoft.com/office/drawing/2014/main" id="{15868B55-A7BA-4E85-81D7-A37A7DB4DB94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373;p60">
              <a:extLst>
                <a:ext uri="{FF2B5EF4-FFF2-40B4-BE49-F238E27FC236}">
                  <a16:creationId xmlns:a16="http://schemas.microsoft.com/office/drawing/2014/main" id="{FF27B757-F9E0-44A4-AFE3-3EB607BE7979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374;p60">
              <a:extLst>
                <a:ext uri="{FF2B5EF4-FFF2-40B4-BE49-F238E27FC236}">
                  <a16:creationId xmlns:a16="http://schemas.microsoft.com/office/drawing/2014/main" id="{FE256A3E-4E0F-4044-93A8-C8716E1CB924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375;p60">
              <a:extLst>
                <a:ext uri="{FF2B5EF4-FFF2-40B4-BE49-F238E27FC236}">
                  <a16:creationId xmlns:a16="http://schemas.microsoft.com/office/drawing/2014/main" id="{F7D3ADCD-7D5E-4BC3-93A5-EE300D41B6F9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376;p60">
              <a:extLst>
                <a:ext uri="{FF2B5EF4-FFF2-40B4-BE49-F238E27FC236}">
                  <a16:creationId xmlns:a16="http://schemas.microsoft.com/office/drawing/2014/main" id="{9737D6F3-A570-4DA4-8475-7559DDFCC078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377;p60">
              <a:extLst>
                <a:ext uri="{FF2B5EF4-FFF2-40B4-BE49-F238E27FC236}">
                  <a16:creationId xmlns:a16="http://schemas.microsoft.com/office/drawing/2014/main" id="{D8674F3E-8A1B-42D1-A6BD-7D5A07D03363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1820;p42">
            <a:extLst>
              <a:ext uri="{FF2B5EF4-FFF2-40B4-BE49-F238E27FC236}">
                <a16:creationId xmlns:a16="http://schemas.microsoft.com/office/drawing/2014/main" id="{037D8864-1719-4806-91A9-36E0FCA14323}"/>
              </a:ext>
            </a:extLst>
          </p:cNvPr>
          <p:cNvSpPr/>
          <p:nvPr/>
        </p:nvSpPr>
        <p:spPr>
          <a:xfrm>
            <a:off x="277824" y="323650"/>
            <a:ext cx="2065500" cy="1512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3401;p60">
            <a:extLst>
              <a:ext uri="{FF2B5EF4-FFF2-40B4-BE49-F238E27FC236}">
                <a16:creationId xmlns:a16="http://schemas.microsoft.com/office/drawing/2014/main" id="{0E8AAD58-80EB-4996-8458-312AC7515DC8}"/>
              </a:ext>
            </a:extLst>
          </p:cNvPr>
          <p:cNvSpPr txBox="1"/>
          <p:nvPr/>
        </p:nvSpPr>
        <p:spPr>
          <a:xfrm>
            <a:off x="387386" y="632218"/>
            <a:ext cx="1898128" cy="10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293B56"/>
                </a:solidFill>
                <a:latin typeface="Concert One"/>
                <a:ea typeface="Concert One"/>
                <a:cs typeface="Concert One"/>
                <a:sym typeface="Concert One"/>
              </a:rPr>
              <a:t>E</a:t>
            </a:r>
            <a:r>
              <a:rPr lang="en" sz="2400" dirty="0">
                <a:solidFill>
                  <a:srgbClr val="293B56"/>
                </a:solidFill>
                <a:latin typeface="Concert One"/>
                <a:ea typeface="Concert One"/>
                <a:cs typeface="Concert One"/>
                <a:sym typeface="Concert One"/>
              </a:rPr>
              <a:t>asier Travel Experience</a:t>
            </a:r>
            <a:endParaRPr sz="2400" dirty="0">
              <a:solidFill>
                <a:srgbClr val="293B56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56" name="Google Shape;1829;p42">
            <a:extLst>
              <a:ext uri="{FF2B5EF4-FFF2-40B4-BE49-F238E27FC236}">
                <a16:creationId xmlns:a16="http://schemas.microsoft.com/office/drawing/2014/main" id="{89A244BE-A24E-4CE6-8F2C-2F8CFFBE9C65}"/>
              </a:ext>
            </a:extLst>
          </p:cNvPr>
          <p:cNvSpPr/>
          <p:nvPr/>
        </p:nvSpPr>
        <p:spPr>
          <a:xfrm rot="21358121">
            <a:off x="824734" y="188150"/>
            <a:ext cx="947344" cy="252642"/>
          </a:xfrm>
          <a:prstGeom prst="rect">
            <a:avLst/>
          </a:prstGeom>
          <a:solidFill>
            <a:srgbClr val="E7B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820;p42">
            <a:extLst>
              <a:ext uri="{FF2B5EF4-FFF2-40B4-BE49-F238E27FC236}">
                <a16:creationId xmlns:a16="http://schemas.microsoft.com/office/drawing/2014/main" id="{B9EFBFF4-769D-45B7-A55A-5EE0B9DD5CFB}"/>
              </a:ext>
            </a:extLst>
          </p:cNvPr>
          <p:cNvSpPr/>
          <p:nvPr/>
        </p:nvSpPr>
        <p:spPr>
          <a:xfrm>
            <a:off x="6242877" y="701298"/>
            <a:ext cx="2065500" cy="1512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3401;p60">
            <a:extLst>
              <a:ext uri="{FF2B5EF4-FFF2-40B4-BE49-F238E27FC236}">
                <a16:creationId xmlns:a16="http://schemas.microsoft.com/office/drawing/2014/main" id="{157FAC24-3625-4200-8749-62806DD7A492}"/>
              </a:ext>
            </a:extLst>
          </p:cNvPr>
          <p:cNvSpPr txBox="1"/>
          <p:nvPr/>
        </p:nvSpPr>
        <p:spPr>
          <a:xfrm>
            <a:off x="6342180" y="986498"/>
            <a:ext cx="1898128" cy="10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293B56"/>
                </a:solidFill>
                <a:latin typeface="Concert One"/>
                <a:ea typeface="Concert One"/>
                <a:cs typeface="Concert One"/>
                <a:sym typeface="Concert One"/>
              </a:rPr>
              <a:t>All traveler needs</a:t>
            </a:r>
            <a:endParaRPr sz="2400" dirty="0">
              <a:solidFill>
                <a:srgbClr val="293B56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59" name="Google Shape;1829;p42">
            <a:extLst>
              <a:ext uri="{FF2B5EF4-FFF2-40B4-BE49-F238E27FC236}">
                <a16:creationId xmlns:a16="http://schemas.microsoft.com/office/drawing/2014/main" id="{4EBA08F7-7D8A-4DB3-8AC8-F421A3869C4A}"/>
              </a:ext>
            </a:extLst>
          </p:cNvPr>
          <p:cNvSpPr/>
          <p:nvPr/>
        </p:nvSpPr>
        <p:spPr>
          <a:xfrm rot="21358121">
            <a:off x="6789787" y="565797"/>
            <a:ext cx="947344" cy="252642"/>
          </a:xfrm>
          <a:prstGeom prst="rect">
            <a:avLst/>
          </a:prstGeom>
          <a:solidFill>
            <a:srgbClr val="BD64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820;p42">
            <a:extLst>
              <a:ext uri="{FF2B5EF4-FFF2-40B4-BE49-F238E27FC236}">
                <a16:creationId xmlns:a16="http://schemas.microsoft.com/office/drawing/2014/main" id="{65ACEFDE-291C-4878-92BC-7FFF2EFE6D9A}"/>
              </a:ext>
            </a:extLst>
          </p:cNvPr>
          <p:cNvSpPr/>
          <p:nvPr/>
        </p:nvSpPr>
        <p:spPr>
          <a:xfrm>
            <a:off x="3344493" y="1514967"/>
            <a:ext cx="2065500" cy="1512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3401;p60">
            <a:extLst>
              <a:ext uri="{FF2B5EF4-FFF2-40B4-BE49-F238E27FC236}">
                <a16:creationId xmlns:a16="http://schemas.microsoft.com/office/drawing/2014/main" id="{19914852-FF73-4811-B223-09FF2DB50ED4}"/>
              </a:ext>
            </a:extLst>
          </p:cNvPr>
          <p:cNvSpPr txBox="1"/>
          <p:nvPr/>
        </p:nvSpPr>
        <p:spPr>
          <a:xfrm>
            <a:off x="3466794" y="1773085"/>
            <a:ext cx="1898128" cy="10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293B56"/>
                </a:solidFill>
                <a:latin typeface="Concert One"/>
                <a:ea typeface="Concert One"/>
                <a:cs typeface="Concert One"/>
                <a:sym typeface="Concert One"/>
              </a:rPr>
              <a:t>Save time &amp; money</a:t>
            </a:r>
            <a:endParaRPr sz="2400" dirty="0">
              <a:solidFill>
                <a:srgbClr val="293B56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62" name="Google Shape;1829;p42">
            <a:extLst>
              <a:ext uri="{FF2B5EF4-FFF2-40B4-BE49-F238E27FC236}">
                <a16:creationId xmlns:a16="http://schemas.microsoft.com/office/drawing/2014/main" id="{F8244E08-6813-48E2-B8D6-94EE2B9B3FF2}"/>
              </a:ext>
            </a:extLst>
          </p:cNvPr>
          <p:cNvSpPr/>
          <p:nvPr/>
        </p:nvSpPr>
        <p:spPr>
          <a:xfrm rot="21358121">
            <a:off x="3891403" y="1379465"/>
            <a:ext cx="947344" cy="252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820;p42">
            <a:extLst>
              <a:ext uri="{FF2B5EF4-FFF2-40B4-BE49-F238E27FC236}">
                <a16:creationId xmlns:a16="http://schemas.microsoft.com/office/drawing/2014/main" id="{34FC144D-DA5F-4366-BA03-1245529D2F01}"/>
              </a:ext>
            </a:extLst>
          </p:cNvPr>
          <p:cNvSpPr/>
          <p:nvPr/>
        </p:nvSpPr>
        <p:spPr>
          <a:xfrm>
            <a:off x="443820" y="2889655"/>
            <a:ext cx="2065500" cy="1512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3401;p60">
            <a:extLst>
              <a:ext uri="{FF2B5EF4-FFF2-40B4-BE49-F238E27FC236}">
                <a16:creationId xmlns:a16="http://schemas.microsoft.com/office/drawing/2014/main" id="{467FC750-6424-48CA-82A0-5AB563DF0919}"/>
              </a:ext>
            </a:extLst>
          </p:cNvPr>
          <p:cNvSpPr txBox="1"/>
          <p:nvPr/>
        </p:nvSpPr>
        <p:spPr>
          <a:xfrm>
            <a:off x="541102" y="3175979"/>
            <a:ext cx="1898128" cy="10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293B56"/>
                </a:solidFill>
                <a:latin typeface="Concert One"/>
                <a:ea typeface="Concert One"/>
                <a:cs typeface="Concert One"/>
                <a:sym typeface="Concert One"/>
              </a:rPr>
              <a:t>Help user decide next destination </a:t>
            </a:r>
            <a:endParaRPr sz="2400" dirty="0">
              <a:solidFill>
                <a:srgbClr val="293B56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65" name="Google Shape;1829;p42">
            <a:extLst>
              <a:ext uri="{FF2B5EF4-FFF2-40B4-BE49-F238E27FC236}">
                <a16:creationId xmlns:a16="http://schemas.microsoft.com/office/drawing/2014/main" id="{0D2E5886-FA60-45EC-B642-14B28CD9C545}"/>
              </a:ext>
            </a:extLst>
          </p:cNvPr>
          <p:cNvSpPr/>
          <p:nvPr/>
        </p:nvSpPr>
        <p:spPr>
          <a:xfrm rot="21358121">
            <a:off x="990730" y="2754154"/>
            <a:ext cx="947344" cy="252642"/>
          </a:xfrm>
          <a:prstGeom prst="rect">
            <a:avLst/>
          </a:prstGeom>
          <a:solidFill>
            <a:srgbClr val="FFC3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820;p42">
            <a:extLst>
              <a:ext uri="{FF2B5EF4-FFF2-40B4-BE49-F238E27FC236}">
                <a16:creationId xmlns:a16="http://schemas.microsoft.com/office/drawing/2014/main" id="{767BFD3C-1FC6-4E24-93A1-12DF6C6D28C0}"/>
              </a:ext>
            </a:extLst>
          </p:cNvPr>
          <p:cNvSpPr/>
          <p:nvPr/>
        </p:nvSpPr>
        <p:spPr>
          <a:xfrm>
            <a:off x="6342180" y="2969336"/>
            <a:ext cx="2065500" cy="1512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3401;p60">
            <a:extLst>
              <a:ext uri="{FF2B5EF4-FFF2-40B4-BE49-F238E27FC236}">
                <a16:creationId xmlns:a16="http://schemas.microsoft.com/office/drawing/2014/main" id="{793B4D80-DB8D-479A-9C80-1AFF966DFB17}"/>
              </a:ext>
            </a:extLst>
          </p:cNvPr>
          <p:cNvSpPr txBox="1"/>
          <p:nvPr/>
        </p:nvSpPr>
        <p:spPr>
          <a:xfrm>
            <a:off x="6443237" y="3278928"/>
            <a:ext cx="1898128" cy="102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293B56"/>
                </a:solidFill>
                <a:latin typeface="Concert One"/>
                <a:ea typeface="Concert One"/>
                <a:cs typeface="Concert One"/>
                <a:sym typeface="Concert One"/>
              </a:rPr>
              <a:t>Discover new countries</a:t>
            </a:r>
            <a:endParaRPr sz="2400" dirty="0">
              <a:solidFill>
                <a:srgbClr val="293B56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68" name="Google Shape;1829;p42">
            <a:extLst>
              <a:ext uri="{FF2B5EF4-FFF2-40B4-BE49-F238E27FC236}">
                <a16:creationId xmlns:a16="http://schemas.microsoft.com/office/drawing/2014/main" id="{56F07A5E-1E2D-49AA-A2F4-CE4415AE7917}"/>
              </a:ext>
            </a:extLst>
          </p:cNvPr>
          <p:cNvSpPr/>
          <p:nvPr/>
        </p:nvSpPr>
        <p:spPr>
          <a:xfrm rot="21358121">
            <a:off x="6889090" y="2833836"/>
            <a:ext cx="947344" cy="2526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8"/>
          <p:cNvSpPr/>
          <p:nvPr/>
        </p:nvSpPr>
        <p:spPr>
          <a:xfrm>
            <a:off x="5517800" y="-32275"/>
            <a:ext cx="3626925" cy="4344999"/>
          </a:xfrm>
          <a:custGeom>
            <a:avLst/>
            <a:gdLst/>
            <a:ahLst/>
            <a:cxnLst/>
            <a:rect l="l" t="t" r="r" b="b"/>
            <a:pathLst>
              <a:path w="145077" h="170962" extrusionOk="0">
                <a:moveTo>
                  <a:pt x="0" y="0"/>
                </a:moveTo>
                <a:cubicBezTo>
                  <a:pt x="5980" y="13943"/>
                  <a:pt x="19230" y="26293"/>
                  <a:pt x="33817" y="30461"/>
                </a:cubicBezTo>
                <a:cubicBezTo>
                  <a:pt x="41095" y="32541"/>
                  <a:pt x="58991" y="34170"/>
                  <a:pt x="56275" y="27105"/>
                </a:cubicBezTo>
                <a:cubicBezTo>
                  <a:pt x="55115" y="24086"/>
                  <a:pt x="50688" y="21090"/>
                  <a:pt x="47757" y="22458"/>
                </a:cubicBezTo>
                <a:cubicBezTo>
                  <a:pt x="42621" y="24854"/>
                  <a:pt x="39802" y="31533"/>
                  <a:pt x="39238" y="37172"/>
                </a:cubicBezTo>
                <a:cubicBezTo>
                  <a:pt x="38139" y="48167"/>
                  <a:pt x="46167" y="59684"/>
                  <a:pt x="54985" y="66343"/>
                </a:cubicBezTo>
                <a:cubicBezTo>
                  <a:pt x="67266" y="75616"/>
                  <a:pt x="82452" y="81318"/>
                  <a:pt x="97578" y="84154"/>
                </a:cubicBezTo>
                <a:cubicBezTo>
                  <a:pt x="108199" y="86145"/>
                  <a:pt x="121805" y="85268"/>
                  <a:pt x="128556" y="93706"/>
                </a:cubicBezTo>
                <a:cubicBezTo>
                  <a:pt x="131571" y="97474"/>
                  <a:pt x="131413" y="104985"/>
                  <a:pt x="127781" y="108162"/>
                </a:cubicBezTo>
                <a:cubicBezTo>
                  <a:pt x="117517" y="117142"/>
                  <a:pt x="98518" y="122420"/>
                  <a:pt x="97837" y="136041"/>
                </a:cubicBezTo>
                <a:cubicBezTo>
                  <a:pt x="96870" y="155382"/>
                  <a:pt x="126703" y="175975"/>
                  <a:pt x="145077" y="169858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620" name="Google Shape;1620;p38"/>
          <p:cNvSpPr txBox="1">
            <a:spLocks noGrp="1"/>
          </p:cNvSpPr>
          <p:nvPr>
            <p:ph type="title"/>
          </p:nvPr>
        </p:nvSpPr>
        <p:spPr>
          <a:xfrm>
            <a:off x="1214700" y="2271154"/>
            <a:ext cx="30513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</a:t>
            </a:r>
            <a:endParaRPr dirty="0"/>
          </a:p>
        </p:txBody>
      </p:sp>
      <p:sp>
        <p:nvSpPr>
          <p:cNvPr id="1621" name="Google Shape;1621;p38"/>
          <p:cNvSpPr txBox="1">
            <a:spLocks noGrp="1"/>
          </p:cNvSpPr>
          <p:nvPr>
            <p:ph type="subTitle" idx="1"/>
          </p:nvPr>
        </p:nvSpPr>
        <p:spPr>
          <a:xfrm>
            <a:off x="1214675" y="2981554"/>
            <a:ext cx="3051300" cy="7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B76159"/>
                </a:solidFill>
              </a:rPr>
              <a:t>The Code of Duty </a:t>
            </a:r>
            <a:endParaRPr sz="1800" b="1" dirty="0">
              <a:solidFill>
                <a:srgbClr val="B76159"/>
              </a:solidFill>
            </a:endParaRPr>
          </a:p>
        </p:txBody>
      </p:sp>
      <p:sp>
        <p:nvSpPr>
          <p:cNvPr id="1622" name="Google Shape;1622;p38"/>
          <p:cNvSpPr txBox="1">
            <a:spLocks noGrp="1"/>
          </p:cNvSpPr>
          <p:nvPr>
            <p:ph type="title" idx="2"/>
          </p:nvPr>
        </p:nvSpPr>
        <p:spPr>
          <a:xfrm>
            <a:off x="2226425" y="1467760"/>
            <a:ext cx="1027800" cy="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58" name="Google Shape;2298;p51">
            <a:extLst>
              <a:ext uri="{FF2B5EF4-FFF2-40B4-BE49-F238E27FC236}">
                <a16:creationId xmlns:a16="http://schemas.microsoft.com/office/drawing/2014/main" id="{DDA2CE80-CE43-4E7A-9EB0-2054F6CD85F7}"/>
              </a:ext>
            </a:extLst>
          </p:cNvPr>
          <p:cNvGrpSpPr/>
          <p:nvPr/>
        </p:nvGrpSpPr>
        <p:grpSpPr>
          <a:xfrm>
            <a:off x="5917751" y="1754350"/>
            <a:ext cx="1634799" cy="1634799"/>
            <a:chOff x="3308898" y="1492035"/>
            <a:chExt cx="2304150" cy="2304150"/>
          </a:xfrm>
        </p:grpSpPr>
        <p:sp>
          <p:nvSpPr>
            <p:cNvPr id="59" name="Google Shape;2299;p51">
              <a:extLst>
                <a:ext uri="{FF2B5EF4-FFF2-40B4-BE49-F238E27FC236}">
                  <a16:creationId xmlns:a16="http://schemas.microsoft.com/office/drawing/2014/main" id="{7D451A19-3FA8-4FE5-899C-C50F73F853D9}"/>
                </a:ext>
              </a:extLst>
            </p:cNvPr>
            <p:cNvSpPr/>
            <p:nvPr/>
          </p:nvSpPr>
          <p:spPr>
            <a:xfrm>
              <a:off x="3594342" y="2907113"/>
              <a:ext cx="52714" cy="75134"/>
            </a:xfrm>
            <a:custGeom>
              <a:avLst/>
              <a:gdLst/>
              <a:ahLst/>
              <a:cxnLst/>
              <a:rect l="l" t="t" r="r" b="b"/>
              <a:pathLst>
                <a:path w="2236" h="3187" extrusionOk="0">
                  <a:moveTo>
                    <a:pt x="1546" y="0"/>
                  </a:moveTo>
                  <a:cubicBezTo>
                    <a:pt x="1307" y="0"/>
                    <a:pt x="1092" y="138"/>
                    <a:pt x="968" y="385"/>
                  </a:cubicBezTo>
                  <a:cubicBezTo>
                    <a:pt x="668" y="1019"/>
                    <a:pt x="401" y="1686"/>
                    <a:pt x="134" y="2320"/>
                  </a:cubicBezTo>
                  <a:cubicBezTo>
                    <a:pt x="1" y="2653"/>
                    <a:pt x="134" y="2987"/>
                    <a:pt x="468" y="3154"/>
                  </a:cubicBezTo>
                  <a:cubicBezTo>
                    <a:pt x="534" y="3187"/>
                    <a:pt x="634" y="3187"/>
                    <a:pt x="701" y="3187"/>
                  </a:cubicBezTo>
                  <a:cubicBezTo>
                    <a:pt x="968" y="3187"/>
                    <a:pt x="1168" y="3054"/>
                    <a:pt x="1302" y="2820"/>
                  </a:cubicBezTo>
                  <a:cubicBezTo>
                    <a:pt x="1535" y="2186"/>
                    <a:pt x="1835" y="1519"/>
                    <a:pt x="2069" y="885"/>
                  </a:cubicBezTo>
                  <a:cubicBezTo>
                    <a:pt x="2236" y="552"/>
                    <a:pt x="2136" y="218"/>
                    <a:pt x="1802" y="51"/>
                  </a:cubicBezTo>
                  <a:cubicBezTo>
                    <a:pt x="1716" y="17"/>
                    <a:pt x="1630" y="0"/>
                    <a:pt x="1546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00;p51">
              <a:extLst>
                <a:ext uri="{FF2B5EF4-FFF2-40B4-BE49-F238E27FC236}">
                  <a16:creationId xmlns:a16="http://schemas.microsoft.com/office/drawing/2014/main" id="{B252CC0A-F45F-40D1-A002-D63516FBDAE4}"/>
                </a:ext>
              </a:extLst>
            </p:cNvPr>
            <p:cNvSpPr/>
            <p:nvPr/>
          </p:nvSpPr>
          <p:spPr>
            <a:xfrm>
              <a:off x="3497614" y="3183999"/>
              <a:ext cx="47221" cy="76642"/>
            </a:xfrm>
            <a:custGeom>
              <a:avLst/>
              <a:gdLst/>
              <a:ahLst/>
              <a:cxnLst/>
              <a:rect l="l" t="t" r="r" b="b"/>
              <a:pathLst>
                <a:path w="2003" h="3251" extrusionOk="0">
                  <a:moveTo>
                    <a:pt x="1323" y="0"/>
                  </a:moveTo>
                  <a:cubicBezTo>
                    <a:pt x="1042" y="0"/>
                    <a:pt x="782" y="164"/>
                    <a:pt x="668" y="448"/>
                  </a:cubicBezTo>
                  <a:cubicBezTo>
                    <a:pt x="468" y="1116"/>
                    <a:pt x="268" y="1783"/>
                    <a:pt x="101" y="2450"/>
                  </a:cubicBezTo>
                  <a:cubicBezTo>
                    <a:pt x="1" y="2783"/>
                    <a:pt x="168" y="3117"/>
                    <a:pt x="501" y="3184"/>
                  </a:cubicBezTo>
                  <a:cubicBezTo>
                    <a:pt x="534" y="3184"/>
                    <a:pt x="635" y="3250"/>
                    <a:pt x="668" y="3250"/>
                  </a:cubicBezTo>
                  <a:cubicBezTo>
                    <a:pt x="968" y="3250"/>
                    <a:pt x="1235" y="3084"/>
                    <a:pt x="1268" y="2783"/>
                  </a:cubicBezTo>
                  <a:cubicBezTo>
                    <a:pt x="1435" y="2116"/>
                    <a:pt x="1635" y="1449"/>
                    <a:pt x="1835" y="782"/>
                  </a:cubicBezTo>
                  <a:cubicBezTo>
                    <a:pt x="2002" y="482"/>
                    <a:pt x="1802" y="115"/>
                    <a:pt x="1468" y="15"/>
                  </a:cubicBezTo>
                  <a:cubicBezTo>
                    <a:pt x="1420" y="5"/>
                    <a:pt x="1371" y="0"/>
                    <a:pt x="1323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01;p51">
              <a:extLst>
                <a:ext uri="{FF2B5EF4-FFF2-40B4-BE49-F238E27FC236}">
                  <a16:creationId xmlns:a16="http://schemas.microsoft.com/office/drawing/2014/main" id="{78B3BFA9-1449-41E3-AC6D-59D46B211364}"/>
                </a:ext>
              </a:extLst>
            </p:cNvPr>
            <p:cNvSpPr/>
            <p:nvPr/>
          </p:nvSpPr>
          <p:spPr>
            <a:xfrm>
              <a:off x="3967885" y="2281744"/>
              <a:ext cx="63723" cy="67472"/>
            </a:xfrm>
            <a:custGeom>
              <a:avLst/>
              <a:gdLst/>
              <a:ahLst/>
              <a:cxnLst/>
              <a:rect l="l" t="t" r="r" b="b"/>
              <a:pathLst>
                <a:path w="2703" h="2862" extrusionOk="0">
                  <a:moveTo>
                    <a:pt x="2061" y="0"/>
                  </a:moveTo>
                  <a:cubicBezTo>
                    <a:pt x="1861" y="0"/>
                    <a:pt x="1659" y="81"/>
                    <a:pt x="1535" y="226"/>
                  </a:cubicBezTo>
                  <a:cubicBezTo>
                    <a:pt x="1068" y="760"/>
                    <a:pt x="667" y="1327"/>
                    <a:pt x="200" y="1861"/>
                  </a:cubicBezTo>
                  <a:cubicBezTo>
                    <a:pt x="0" y="2094"/>
                    <a:pt x="34" y="2528"/>
                    <a:pt x="301" y="2728"/>
                  </a:cubicBezTo>
                  <a:cubicBezTo>
                    <a:pt x="401" y="2828"/>
                    <a:pt x="534" y="2861"/>
                    <a:pt x="667" y="2861"/>
                  </a:cubicBezTo>
                  <a:cubicBezTo>
                    <a:pt x="834" y="2861"/>
                    <a:pt x="1034" y="2761"/>
                    <a:pt x="1168" y="2595"/>
                  </a:cubicBezTo>
                  <a:cubicBezTo>
                    <a:pt x="1568" y="2061"/>
                    <a:pt x="2035" y="1527"/>
                    <a:pt x="2502" y="993"/>
                  </a:cubicBezTo>
                  <a:cubicBezTo>
                    <a:pt x="2702" y="727"/>
                    <a:pt x="2669" y="326"/>
                    <a:pt x="2402" y="93"/>
                  </a:cubicBezTo>
                  <a:cubicBezTo>
                    <a:pt x="2301" y="30"/>
                    <a:pt x="2182" y="0"/>
                    <a:pt x="2061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02;p51">
              <a:extLst>
                <a:ext uri="{FF2B5EF4-FFF2-40B4-BE49-F238E27FC236}">
                  <a16:creationId xmlns:a16="http://schemas.microsoft.com/office/drawing/2014/main" id="{50585CBF-A493-4E2B-9CA9-D4EF75952245}"/>
                </a:ext>
              </a:extLst>
            </p:cNvPr>
            <p:cNvSpPr/>
            <p:nvPr/>
          </p:nvSpPr>
          <p:spPr>
            <a:xfrm>
              <a:off x="3654104" y="2773067"/>
              <a:ext cx="54293" cy="73153"/>
            </a:xfrm>
            <a:custGeom>
              <a:avLst/>
              <a:gdLst/>
              <a:ahLst/>
              <a:cxnLst/>
              <a:rect l="l" t="t" r="r" b="b"/>
              <a:pathLst>
                <a:path w="2303" h="3103" extrusionOk="0">
                  <a:moveTo>
                    <a:pt x="1581" y="1"/>
                  </a:moveTo>
                  <a:cubicBezTo>
                    <a:pt x="1350" y="1"/>
                    <a:pt x="1123" y="148"/>
                    <a:pt x="1002" y="367"/>
                  </a:cubicBezTo>
                  <a:lnTo>
                    <a:pt x="134" y="2235"/>
                  </a:lnTo>
                  <a:cubicBezTo>
                    <a:pt x="1" y="2568"/>
                    <a:pt x="134" y="2902"/>
                    <a:pt x="434" y="3069"/>
                  </a:cubicBezTo>
                  <a:cubicBezTo>
                    <a:pt x="501" y="3102"/>
                    <a:pt x="601" y="3102"/>
                    <a:pt x="668" y="3102"/>
                  </a:cubicBezTo>
                  <a:cubicBezTo>
                    <a:pt x="935" y="3102"/>
                    <a:pt x="1135" y="2969"/>
                    <a:pt x="1268" y="2735"/>
                  </a:cubicBezTo>
                  <a:lnTo>
                    <a:pt x="2136" y="867"/>
                  </a:lnTo>
                  <a:cubicBezTo>
                    <a:pt x="2302" y="567"/>
                    <a:pt x="2169" y="200"/>
                    <a:pt x="1835" y="67"/>
                  </a:cubicBezTo>
                  <a:cubicBezTo>
                    <a:pt x="1754" y="21"/>
                    <a:pt x="1667" y="1"/>
                    <a:pt x="1581" y="1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03;p51">
              <a:extLst>
                <a:ext uri="{FF2B5EF4-FFF2-40B4-BE49-F238E27FC236}">
                  <a16:creationId xmlns:a16="http://schemas.microsoft.com/office/drawing/2014/main" id="{ED825D38-D1D3-4AFF-95E9-F47531D7E919}"/>
                </a:ext>
              </a:extLst>
            </p:cNvPr>
            <p:cNvSpPr/>
            <p:nvPr/>
          </p:nvSpPr>
          <p:spPr>
            <a:xfrm>
              <a:off x="3788575" y="2515111"/>
              <a:ext cx="62167" cy="70018"/>
            </a:xfrm>
            <a:custGeom>
              <a:avLst/>
              <a:gdLst/>
              <a:ahLst/>
              <a:cxnLst/>
              <a:rect l="l" t="t" r="r" b="b"/>
              <a:pathLst>
                <a:path w="2637" h="2970" extrusionOk="0">
                  <a:moveTo>
                    <a:pt x="1900" y="1"/>
                  </a:moveTo>
                  <a:cubicBezTo>
                    <a:pt x="1707" y="1"/>
                    <a:pt x="1524" y="85"/>
                    <a:pt x="1402" y="268"/>
                  </a:cubicBezTo>
                  <a:cubicBezTo>
                    <a:pt x="968" y="835"/>
                    <a:pt x="568" y="1435"/>
                    <a:pt x="234" y="2002"/>
                  </a:cubicBezTo>
                  <a:cubicBezTo>
                    <a:pt x="1" y="2302"/>
                    <a:pt x="101" y="2669"/>
                    <a:pt x="401" y="2869"/>
                  </a:cubicBezTo>
                  <a:cubicBezTo>
                    <a:pt x="501" y="2970"/>
                    <a:pt x="601" y="2970"/>
                    <a:pt x="735" y="2970"/>
                  </a:cubicBezTo>
                  <a:cubicBezTo>
                    <a:pt x="935" y="2970"/>
                    <a:pt x="1135" y="2869"/>
                    <a:pt x="1268" y="2669"/>
                  </a:cubicBezTo>
                  <a:cubicBezTo>
                    <a:pt x="1635" y="2136"/>
                    <a:pt x="2002" y="1535"/>
                    <a:pt x="2436" y="968"/>
                  </a:cubicBezTo>
                  <a:cubicBezTo>
                    <a:pt x="2636" y="668"/>
                    <a:pt x="2569" y="301"/>
                    <a:pt x="2269" y="101"/>
                  </a:cubicBezTo>
                  <a:cubicBezTo>
                    <a:pt x="2152" y="36"/>
                    <a:pt x="2024" y="1"/>
                    <a:pt x="1900" y="1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04;p51">
              <a:extLst>
                <a:ext uri="{FF2B5EF4-FFF2-40B4-BE49-F238E27FC236}">
                  <a16:creationId xmlns:a16="http://schemas.microsoft.com/office/drawing/2014/main" id="{FDB02343-0752-4FA3-8685-BE4E74B1544B}"/>
                </a:ext>
              </a:extLst>
            </p:cNvPr>
            <p:cNvSpPr/>
            <p:nvPr/>
          </p:nvSpPr>
          <p:spPr>
            <a:xfrm>
              <a:off x="3717025" y="2640034"/>
              <a:ext cx="57429" cy="74851"/>
            </a:xfrm>
            <a:custGeom>
              <a:avLst/>
              <a:gdLst/>
              <a:ahLst/>
              <a:cxnLst/>
              <a:rect l="l" t="t" r="r" b="b"/>
              <a:pathLst>
                <a:path w="2436" h="3175" extrusionOk="0">
                  <a:moveTo>
                    <a:pt x="1695" y="0"/>
                  </a:moveTo>
                  <a:cubicBezTo>
                    <a:pt x="1471" y="0"/>
                    <a:pt x="1253" y="136"/>
                    <a:pt x="1135" y="373"/>
                  </a:cubicBezTo>
                  <a:cubicBezTo>
                    <a:pt x="834" y="973"/>
                    <a:pt x="501" y="1573"/>
                    <a:pt x="167" y="2241"/>
                  </a:cubicBezTo>
                  <a:cubicBezTo>
                    <a:pt x="0" y="2541"/>
                    <a:pt x="134" y="2908"/>
                    <a:pt x="467" y="3074"/>
                  </a:cubicBezTo>
                  <a:cubicBezTo>
                    <a:pt x="534" y="3141"/>
                    <a:pt x="634" y="3175"/>
                    <a:pt x="734" y="3175"/>
                  </a:cubicBezTo>
                  <a:cubicBezTo>
                    <a:pt x="1001" y="3175"/>
                    <a:pt x="1201" y="3041"/>
                    <a:pt x="1301" y="2841"/>
                  </a:cubicBezTo>
                  <a:cubicBezTo>
                    <a:pt x="1635" y="2174"/>
                    <a:pt x="1902" y="1573"/>
                    <a:pt x="2202" y="973"/>
                  </a:cubicBezTo>
                  <a:cubicBezTo>
                    <a:pt x="2435" y="639"/>
                    <a:pt x="2302" y="239"/>
                    <a:pt x="1968" y="72"/>
                  </a:cubicBezTo>
                  <a:cubicBezTo>
                    <a:pt x="1881" y="24"/>
                    <a:pt x="1787" y="0"/>
                    <a:pt x="1695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05;p51">
              <a:extLst>
                <a:ext uri="{FF2B5EF4-FFF2-40B4-BE49-F238E27FC236}">
                  <a16:creationId xmlns:a16="http://schemas.microsoft.com/office/drawing/2014/main" id="{E2CD8389-9CB3-415A-83D0-AFE21128A35B}"/>
                </a:ext>
              </a:extLst>
            </p:cNvPr>
            <p:cNvSpPr/>
            <p:nvPr/>
          </p:nvSpPr>
          <p:spPr>
            <a:xfrm>
              <a:off x="4438933" y="1532843"/>
              <a:ext cx="40125" cy="77939"/>
            </a:xfrm>
            <a:custGeom>
              <a:avLst/>
              <a:gdLst/>
              <a:ahLst/>
              <a:cxnLst/>
              <a:rect l="l" t="t" r="r" b="b"/>
              <a:pathLst>
                <a:path w="1702" h="3306" extrusionOk="0">
                  <a:moveTo>
                    <a:pt x="1044" y="1"/>
                  </a:moveTo>
                  <a:cubicBezTo>
                    <a:pt x="731" y="1"/>
                    <a:pt x="432" y="256"/>
                    <a:pt x="401" y="571"/>
                  </a:cubicBezTo>
                  <a:cubicBezTo>
                    <a:pt x="334" y="1238"/>
                    <a:pt x="234" y="1905"/>
                    <a:pt x="67" y="2572"/>
                  </a:cubicBezTo>
                  <a:cubicBezTo>
                    <a:pt x="0" y="2906"/>
                    <a:pt x="234" y="3239"/>
                    <a:pt x="567" y="3306"/>
                  </a:cubicBezTo>
                  <a:lnTo>
                    <a:pt x="701" y="3306"/>
                  </a:lnTo>
                  <a:cubicBezTo>
                    <a:pt x="1001" y="3306"/>
                    <a:pt x="1234" y="3106"/>
                    <a:pt x="1335" y="2806"/>
                  </a:cubicBezTo>
                  <a:cubicBezTo>
                    <a:pt x="1501" y="2105"/>
                    <a:pt x="1568" y="1405"/>
                    <a:pt x="1668" y="671"/>
                  </a:cubicBezTo>
                  <a:cubicBezTo>
                    <a:pt x="1701" y="337"/>
                    <a:pt x="1501" y="37"/>
                    <a:pt x="1101" y="4"/>
                  </a:cubicBezTo>
                  <a:cubicBezTo>
                    <a:pt x="1082" y="2"/>
                    <a:pt x="1063" y="1"/>
                    <a:pt x="1044" y="1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06;p51">
              <a:extLst>
                <a:ext uri="{FF2B5EF4-FFF2-40B4-BE49-F238E27FC236}">
                  <a16:creationId xmlns:a16="http://schemas.microsoft.com/office/drawing/2014/main" id="{3A3E870A-7EF3-4A45-8BCC-CAC4AB2E8ABE}"/>
                </a:ext>
              </a:extLst>
            </p:cNvPr>
            <p:cNvSpPr/>
            <p:nvPr/>
          </p:nvSpPr>
          <p:spPr>
            <a:xfrm>
              <a:off x="4061453" y="2168043"/>
              <a:ext cx="63723" cy="67330"/>
            </a:xfrm>
            <a:custGeom>
              <a:avLst/>
              <a:gdLst/>
              <a:ahLst/>
              <a:cxnLst/>
              <a:rect l="l" t="t" r="r" b="b"/>
              <a:pathLst>
                <a:path w="2703" h="2856" extrusionOk="0">
                  <a:moveTo>
                    <a:pt x="2025" y="0"/>
                  </a:moveTo>
                  <a:cubicBezTo>
                    <a:pt x="1839" y="0"/>
                    <a:pt x="1649" y="79"/>
                    <a:pt x="1535" y="212"/>
                  </a:cubicBezTo>
                  <a:cubicBezTo>
                    <a:pt x="1068" y="746"/>
                    <a:pt x="668" y="1313"/>
                    <a:pt x="201" y="1847"/>
                  </a:cubicBezTo>
                  <a:cubicBezTo>
                    <a:pt x="1" y="2080"/>
                    <a:pt x="34" y="2514"/>
                    <a:pt x="268" y="2714"/>
                  </a:cubicBezTo>
                  <a:cubicBezTo>
                    <a:pt x="401" y="2781"/>
                    <a:pt x="535" y="2848"/>
                    <a:pt x="701" y="2848"/>
                  </a:cubicBezTo>
                  <a:cubicBezTo>
                    <a:pt x="729" y="2853"/>
                    <a:pt x="757" y="2856"/>
                    <a:pt x="785" y="2856"/>
                  </a:cubicBezTo>
                  <a:cubicBezTo>
                    <a:pt x="923" y="2856"/>
                    <a:pt x="1057" y="2786"/>
                    <a:pt x="1168" y="2647"/>
                  </a:cubicBezTo>
                  <a:cubicBezTo>
                    <a:pt x="1602" y="2080"/>
                    <a:pt x="2036" y="1547"/>
                    <a:pt x="2503" y="1013"/>
                  </a:cubicBezTo>
                  <a:cubicBezTo>
                    <a:pt x="2703" y="746"/>
                    <a:pt x="2669" y="346"/>
                    <a:pt x="2403" y="146"/>
                  </a:cubicBezTo>
                  <a:cubicBezTo>
                    <a:pt x="2302" y="45"/>
                    <a:pt x="2165" y="0"/>
                    <a:pt x="2025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07;p51">
              <a:extLst>
                <a:ext uri="{FF2B5EF4-FFF2-40B4-BE49-F238E27FC236}">
                  <a16:creationId xmlns:a16="http://schemas.microsoft.com/office/drawing/2014/main" id="{8B9FAF88-C7D2-423E-B562-EEAF00627C56}"/>
                </a:ext>
              </a:extLst>
            </p:cNvPr>
            <p:cNvSpPr/>
            <p:nvPr/>
          </p:nvSpPr>
          <p:spPr>
            <a:xfrm>
              <a:off x="4393316" y="1675730"/>
              <a:ext cx="51936" cy="74261"/>
            </a:xfrm>
            <a:custGeom>
              <a:avLst/>
              <a:gdLst/>
              <a:ahLst/>
              <a:cxnLst/>
              <a:rect l="l" t="t" r="r" b="b"/>
              <a:pathLst>
                <a:path w="2203" h="3150" extrusionOk="0">
                  <a:moveTo>
                    <a:pt x="1470" y="1"/>
                  </a:moveTo>
                  <a:cubicBezTo>
                    <a:pt x="1225" y="1"/>
                    <a:pt x="1011" y="159"/>
                    <a:pt x="935" y="414"/>
                  </a:cubicBezTo>
                  <a:cubicBezTo>
                    <a:pt x="668" y="1048"/>
                    <a:pt x="434" y="1681"/>
                    <a:pt x="134" y="2282"/>
                  </a:cubicBezTo>
                  <a:cubicBezTo>
                    <a:pt x="1" y="2615"/>
                    <a:pt x="134" y="2949"/>
                    <a:pt x="468" y="3116"/>
                  </a:cubicBezTo>
                  <a:cubicBezTo>
                    <a:pt x="534" y="3149"/>
                    <a:pt x="634" y="3149"/>
                    <a:pt x="701" y="3149"/>
                  </a:cubicBezTo>
                  <a:cubicBezTo>
                    <a:pt x="968" y="3149"/>
                    <a:pt x="1168" y="3049"/>
                    <a:pt x="1301" y="2782"/>
                  </a:cubicBezTo>
                  <a:cubicBezTo>
                    <a:pt x="1568" y="2115"/>
                    <a:pt x="1835" y="1448"/>
                    <a:pt x="2102" y="848"/>
                  </a:cubicBezTo>
                  <a:cubicBezTo>
                    <a:pt x="2202" y="514"/>
                    <a:pt x="2035" y="180"/>
                    <a:pt x="1702" y="47"/>
                  </a:cubicBezTo>
                  <a:cubicBezTo>
                    <a:pt x="1624" y="16"/>
                    <a:pt x="1545" y="1"/>
                    <a:pt x="1470" y="1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08;p51">
              <a:extLst>
                <a:ext uri="{FF2B5EF4-FFF2-40B4-BE49-F238E27FC236}">
                  <a16:creationId xmlns:a16="http://schemas.microsoft.com/office/drawing/2014/main" id="{15EDB9C8-4182-437C-A194-5E07208CDEE2}"/>
                </a:ext>
              </a:extLst>
            </p:cNvPr>
            <p:cNvSpPr/>
            <p:nvPr/>
          </p:nvSpPr>
          <p:spPr>
            <a:xfrm>
              <a:off x="3875094" y="2397213"/>
              <a:ext cx="62922" cy="67590"/>
            </a:xfrm>
            <a:custGeom>
              <a:avLst/>
              <a:gdLst/>
              <a:ahLst/>
              <a:cxnLst/>
              <a:rect l="l" t="t" r="r" b="b"/>
              <a:pathLst>
                <a:path w="2669" h="2867" extrusionOk="0">
                  <a:moveTo>
                    <a:pt x="1981" y="0"/>
                  </a:moveTo>
                  <a:cubicBezTo>
                    <a:pt x="1803" y="0"/>
                    <a:pt x="1631" y="68"/>
                    <a:pt x="1501" y="198"/>
                  </a:cubicBezTo>
                  <a:cubicBezTo>
                    <a:pt x="1068" y="765"/>
                    <a:pt x="634" y="1332"/>
                    <a:pt x="234" y="1866"/>
                  </a:cubicBezTo>
                  <a:cubicBezTo>
                    <a:pt x="0" y="2166"/>
                    <a:pt x="67" y="2533"/>
                    <a:pt x="334" y="2767"/>
                  </a:cubicBezTo>
                  <a:cubicBezTo>
                    <a:pt x="467" y="2834"/>
                    <a:pt x="601" y="2867"/>
                    <a:pt x="734" y="2867"/>
                  </a:cubicBezTo>
                  <a:cubicBezTo>
                    <a:pt x="934" y="2867"/>
                    <a:pt x="1101" y="2800"/>
                    <a:pt x="1234" y="2633"/>
                  </a:cubicBezTo>
                  <a:cubicBezTo>
                    <a:pt x="1635" y="2100"/>
                    <a:pt x="2068" y="1533"/>
                    <a:pt x="2502" y="999"/>
                  </a:cubicBezTo>
                  <a:cubicBezTo>
                    <a:pt x="2669" y="699"/>
                    <a:pt x="2635" y="332"/>
                    <a:pt x="2402" y="132"/>
                  </a:cubicBezTo>
                  <a:cubicBezTo>
                    <a:pt x="2269" y="43"/>
                    <a:pt x="2123" y="0"/>
                    <a:pt x="1981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09;p51">
              <a:extLst>
                <a:ext uri="{FF2B5EF4-FFF2-40B4-BE49-F238E27FC236}">
                  <a16:creationId xmlns:a16="http://schemas.microsoft.com/office/drawing/2014/main" id="{1A41AE60-C1E7-4DE1-8D1B-26EF2F5F10FF}"/>
                </a:ext>
              </a:extLst>
            </p:cNvPr>
            <p:cNvSpPr/>
            <p:nvPr/>
          </p:nvSpPr>
          <p:spPr>
            <a:xfrm>
              <a:off x="4242319" y="1933638"/>
              <a:ext cx="62945" cy="70348"/>
            </a:xfrm>
            <a:custGeom>
              <a:avLst/>
              <a:gdLst/>
              <a:ahLst/>
              <a:cxnLst/>
              <a:rect l="l" t="t" r="r" b="b"/>
              <a:pathLst>
                <a:path w="2670" h="2984" extrusionOk="0">
                  <a:moveTo>
                    <a:pt x="1921" y="0"/>
                  </a:moveTo>
                  <a:cubicBezTo>
                    <a:pt x="1724" y="0"/>
                    <a:pt x="1525" y="97"/>
                    <a:pt x="1402" y="282"/>
                  </a:cubicBezTo>
                  <a:cubicBezTo>
                    <a:pt x="1035" y="849"/>
                    <a:pt x="601" y="1416"/>
                    <a:pt x="201" y="1983"/>
                  </a:cubicBezTo>
                  <a:cubicBezTo>
                    <a:pt x="1" y="2283"/>
                    <a:pt x="68" y="2650"/>
                    <a:pt x="335" y="2850"/>
                  </a:cubicBezTo>
                  <a:cubicBezTo>
                    <a:pt x="435" y="2950"/>
                    <a:pt x="568" y="2984"/>
                    <a:pt x="701" y="2984"/>
                  </a:cubicBezTo>
                  <a:cubicBezTo>
                    <a:pt x="902" y="2984"/>
                    <a:pt x="1068" y="2917"/>
                    <a:pt x="1202" y="2750"/>
                  </a:cubicBezTo>
                  <a:cubicBezTo>
                    <a:pt x="1602" y="2150"/>
                    <a:pt x="2036" y="1616"/>
                    <a:pt x="2403" y="1016"/>
                  </a:cubicBezTo>
                  <a:cubicBezTo>
                    <a:pt x="2670" y="682"/>
                    <a:pt x="2569" y="315"/>
                    <a:pt x="2269" y="115"/>
                  </a:cubicBezTo>
                  <a:cubicBezTo>
                    <a:pt x="2167" y="38"/>
                    <a:pt x="2044" y="0"/>
                    <a:pt x="1921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10;p51">
              <a:extLst>
                <a:ext uri="{FF2B5EF4-FFF2-40B4-BE49-F238E27FC236}">
                  <a16:creationId xmlns:a16="http://schemas.microsoft.com/office/drawing/2014/main" id="{12186C28-7F66-4977-BB5C-3F3BCDC9C481}"/>
                </a:ext>
              </a:extLst>
            </p:cNvPr>
            <p:cNvSpPr/>
            <p:nvPr/>
          </p:nvSpPr>
          <p:spPr>
            <a:xfrm>
              <a:off x="4153465" y="2052903"/>
              <a:ext cx="63723" cy="68250"/>
            </a:xfrm>
            <a:custGeom>
              <a:avLst/>
              <a:gdLst/>
              <a:ahLst/>
              <a:cxnLst/>
              <a:rect l="l" t="t" r="r" b="b"/>
              <a:pathLst>
                <a:path w="2703" h="2895" extrusionOk="0">
                  <a:moveTo>
                    <a:pt x="1990" y="0"/>
                  </a:moveTo>
                  <a:cubicBezTo>
                    <a:pt x="1804" y="0"/>
                    <a:pt x="1619" y="84"/>
                    <a:pt x="1502" y="260"/>
                  </a:cubicBezTo>
                  <a:cubicBezTo>
                    <a:pt x="1101" y="793"/>
                    <a:pt x="668" y="1360"/>
                    <a:pt x="201" y="1894"/>
                  </a:cubicBezTo>
                  <a:cubicBezTo>
                    <a:pt x="1" y="2128"/>
                    <a:pt x="34" y="2561"/>
                    <a:pt x="301" y="2761"/>
                  </a:cubicBezTo>
                  <a:cubicBezTo>
                    <a:pt x="434" y="2861"/>
                    <a:pt x="534" y="2895"/>
                    <a:pt x="668" y="2895"/>
                  </a:cubicBezTo>
                  <a:cubicBezTo>
                    <a:pt x="835" y="2895"/>
                    <a:pt x="1035" y="2795"/>
                    <a:pt x="1168" y="2628"/>
                  </a:cubicBezTo>
                  <a:cubicBezTo>
                    <a:pt x="1602" y="2094"/>
                    <a:pt x="2035" y="1561"/>
                    <a:pt x="2469" y="960"/>
                  </a:cubicBezTo>
                  <a:cubicBezTo>
                    <a:pt x="2703" y="727"/>
                    <a:pt x="2669" y="360"/>
                    <a:pt x="2369" y="126"/>
                  </a:cubicBezTo>
                  <a:cubicBezTo>
                    <a:pt x="2258" y="43"/>
                    <a:pt x="2124" y="0"/>
                    <a:pt x="1990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11;p51">
              <a:extLst>
                <a:ext uri="{FF2B5EF4-FFF2-40B4-BE49-F238E27FC236}">
                  <a16:creationId xmlns:a16="http://schemas.microsoft.com/office/drawing/2014/main" id="{2D64A5CE-90E3-432F-91ED-7B04218674D8}"/>
                </a:ext>
              </a:extLst>
            </p:cNvPr>
            <p:cNvSpPr/>
            <p:nvPr/>
          </p:nvSpPr>
          <p:spPr>
            <a:xfrm>
              <a:off x="4324902" y="1808786"/>
              <a:ext cx="57429" cy="72517"/>
            </a:xfrm>
            <a:custGeom>
              <a:avLst/>
              <a:gdLst/>
              <a:ahLst/>
              <a:cxnLst/>
              <a:rect l="l" t="t" r="r" b="b"/>
              <a:pathLst>
                <a:path w="2436" h="3076" extrusionOk="0">
                  <a:moveTo>
                    <a:pt x="1751" y="0"/>
                  </a:moveTo>
                  <a:cubicBezTo>
                    <a:pt x="1531" y="0"/>
                    <a:pt x="1318" y="121"/>
                    <a:pt x="1201" y="307"/>
                  </a:cubicBezTo>
                  <a:cubicBezTo>
                    <a:pt x="868" y="908"/>
                    <a:pt x="534" y="1475"/>
                    <a:pt x="167" y="2109"/>
                  </a:cubicBezTo>
                  <a:cubicBezTo>
                    <a:pt x="0" y="2409"/>
                    <a:pt x="67" y="2776"/>
                    <a:pt x="367" y="2976"/>
                  </a:cubicBezTo>
                  <a:cubicBezTo>
                    <a:pt x="434" y="3009"/>
                    <a:pt x="568" y="3076"/>
                    <a:pt x="701" y="3076"/>
                  </a:cubicBezTo>
                  <a:cubicBezTo>
                    <a:pt x="901" y="3076"/>
                    <a:pt x="1101" y="2942"/>
                    <a:pt x="1235" y="2742"/>
                  </a:cubicBezTo>
                  <a:cubicBezTo>
                    <a:pt x="1602" y="2109"/>
                    <a:pt x="2002" y="1541"/>
                    <a:pt x="2269" y="908"/>
                  </a:cubicBezTo>
                  <a:cubicBezTo>
                    <a:pt x="2436" y="607"/>
                    <a:pt x="2335" y="241"/>
                    <a:pt x="2035" y="74"/>
                  </a:cubicBezTo>
                  <a:cubicBezTo>
                    <a:pt x="1944" y="23"/>
                    <a:pt x="1847" y="0"/>
                    <a:pt x="1751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12;p51">
              <a:extLst>
                <a:ext uri="{FF2B5EF4-FFF2-40B4-BE49-F238E27FC236}">
                  <a16:creationId xmlns:a16="http://schemas.microsoft.com/office/drawing/2014/main" id="{7D02CAD2-3AA8-4DB4-810D-603209A9FA5D}"/>
                </a:ext>
              </a:extLst>
            </p:cNvPr>
            <p:cNvSpPr/>
            <p:nvPr/>
          </p:nvSpPr>
          <p:spPr>
            <a:xfrm>
              <a:off x="3818467" y="2111699"/>
              <a:ext cx="111698" cy="100453"/>
            </a:xfrm>
            <a:custGeom>
              <a:avLst/>
              <a:gdLst/>
              <a:ahLst/>
              <a:cxnLst/>
              <a:rect l="l" t="t" r="r" b="b"/>
              <a:pathLst>
                <a:path w="4738" h="4261" extrusionOk="0">
                  <a:moveTo>
                    <a:pt x="3403" y="1"/>
                  </a:moveTo>
                  <a:lnTo>
                    <a:pt x="0" y="2402"/>
                  </a:lnTo>
                  <a:lnTo>
                    <a:pt x="1135" y="3970"/>
                  </a:lnTo>
                  <a:cubicBezTo>
                    <a:pt x="1254" y="4168"/>
                    <a:pt x="1455" y="4261"/>
                    <a:pt x="1676" y="4261"/>
                  </a:cubicBezTo>
                  <a:cubicBezTo>
                    <a:pt x="1827" y="4261"/>
                    <a:pt x="1987" y="4218"/>
                    <a:pt x="2135" y="4137"/>
                  </a:cubicBezTo>
                  <a:lnTo>
                    <a:pt x="4337" y="2602"/>
                  </a:lnTo>
                  <a:cubicBezTo>
                    <a:pt x="4670" y="2402"/>
                    <a:pt x="4737" y="1935"/>
                    <a:pt x="4537" y="1602"/>
                  </a:cubicBezTo>
                  <a:lnTo>
                    <a:pt x="340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13;p51">
              <a:extLst>
                <a:ext uri="{FF2B5EF4-FFF2-40B4-BE49-F238E27FC236}">
                  <a16:creationId xmlns:a16="http://schemas.microsoft.com/office/drawing/2014/main" id="{FBBB1241-FCA7-491B-854E-0B91AF1EFDE3}"/>
                </a:ext>
              </a:extLst>
            </p:cNvPr>
            <p:cNvSpPr/>
            <p:nvPr/>
          </p:nvSpPr>
          <p:spPr>
            <a:xfrm>
              <a:off x="4136963" y="1890732"/>
              <a:ext cx="111675" cy="100453"/>
            </a:xfrm>
            <a:custGeom>
              <a:avLst/>
              <a:gdLst/>
              <a:ahLst/>
              <a:cxnLst/>
              <a:rect l="l" t="t" r="r" b="b"/>
              <a:pathLst>
                <a:path w="4737" h="4261" extrusionOk="0">
                  <a:moveTo>
                    <a:pt x="3403" y="0"/>
                  </a:moveTo>
                  <a:lnTo>
                    <a:pt x="0" y="2369"/>
                  </a:lnTo>
                  <a:lnTo>
                    <a:pt x="1134" y="3970"/>
                  </a:lnTo>
                  <a:cubicBezTo>
                    <a:pt x="1253" y="4168"/>
                    <a:pt x="1467" y="4260"/>
                    <a:pt x="1690" y="4260"/>
                  </a:cubicBezTo>
                  <a:cubicBezTo>
                    <a:pt x="1843" y="4260"/>
                    <a:pt x="2000" y="4218"/>
                    <a:pt x="2135" y="4136"/>
                  </a:cubicBezTo>
                  <a:lnTo>
                    <a:pt x="4337" y="2602"/>
                  </a:lnTo>
                  <a:cubicBezTo>
                    <a:pt x="4670" y="2335"/>
                    <a:pt x="4737" y="1935"/>
                    <a:pt x="4537" y="1601"/>
                  </a:cubicBezTo>
                  <a:lnTo>
                    <a:pt x="340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14;p51">
              <a:extLst>
                <a:ext uri="{FF2B5EF4-FFF2-40B4-BE49-F238E27FC236}">
                  <a16:creationId xmlns:a16="http://schemas.microsoft.com/office/drawing/2014/main" id="{8BA40CDA-47D0-468D-9804-063D12B03506}"/>
                </a:ext>
              </a:extLst>
            </p:cNvPr>
            <p:cNvSpPr/>
            <p:nvPr/>
          </p:nvSpPr>
          <p:spPr>
            <a:xfrm>
              <a:off x="3308898" y="1492035"/>
              <a:ext cx="2304150" cy="2304150"/>
            </a:xfrm>
            <a:custGeom>
              <a:avLst/>
              <a:gdLst/>
              <a:ahLst/>
              <a:cxnLst/>
              <a:rect l="l" t="t" r="r" b="b"/>
              <a:pathLst>
                <a:path w="97737" h="97737" extrusionOk="0">
                  <a:moveTo>
                    <a:pt x="48868" y="0"/>
                  </a:moveTo>
                  <a:cubicBezTo>
                    <a:pt x="21882" y="0"/>
                    <a:pt x="0" y="21882"/>
                    <a:pt x="0" y="48868"/>
                  </a:cubicBezTo>
                  <a:cubicBezTo>
                    <a:pt x="0" y="75854"/>
                    <a:pt x="21882" y="97737"/>
                    <a:pt x="48868" y="97737"/>
                  </a:cubicBezTo>
                  <a:cubicBezTo>
                    <a:pt x="75854" y="97737"/>
                    <a:pt x="97736" y="75854"/>
                    <a:pt x="97736" y="48868"/>
                  </a:cubicBezTo>
                  <a:cubicBezTo>
                    <a:pt x="97736" y="21882"/>
                    <a:pt x="75854" y="0"/>
                    <a:pt x="48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15;p51">
              <a:extLst>
                <a:ext uri="{FF2B5EF4-FFF2-40B4-BE49-F238E27FC236}">
                  <a16:creationId xmlns:a16="http://schemas.microsoft.com/office/drawing/2014/main" id="{FB99CB9B-B8B6-444B-B885-7E83D710423B}"/>
                </a:ext>
              </a:extLst>
            </p:cNvPr>
            <p:cNvSpPr/>
            <p:nvPr/>
          </p:nvSpPr>
          <p:spPr>
            <a:xfrm>
              <a:off x="3367080" y="1550218"/>
              <a:ext cx="2188562" cy="2187784"/>
            </a:xfrm>
            <a:custGeom>
              <a:avLst/>
              <a:gdLst/>
              <a:ahLst/>
              <a:cxnLst/>
              <a:rect l="l" t="t" r="r" b="b"/>
              <a:pathLst>
                <a:path w="92834" h="92801" extrusionOk="0">
                  <a:moveTo>
                    <a:pt x="46400" y="0"/>
                  </a:moveTo>
                  <a:cubicBezTo>
                    <a:pt x="20782" y="0"/>
                    <a:pt x="0" y="20749"/>
                    <a:pt x="0" y="46400"/>
                  </a:cubicBezTo>
                  <a:cubicBezTo>
                    <a:pt x="0" y="72019"/>
                    <a:pt x="20782" y="92800"/>
                    <a:pt x="46400" y="92800"/>
                  </a:cubicBezTo>
                  <a:cubicBezTo>
                    <a:pt x="72052" y="92800"/>
                    <a:pt x="92833" y="72019"/>
                    <a:pt x="92833" y="46400"/>
                  </a:cubicBezTo>
                  <a:cubicBezTo>
                    <a:pt x="92833" y="20749"/>
                    <a:pt x="72052" y="0"/>
                    <a:pt x="46400" y="0"/>
                  </a:cubicBezTo>
                  <a:close/>
                </a:path>
              </a:pathLst>
            </a:custGeom>
            <a:solidFill>
              <a:srgbClr val="36B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16;p51">
              <a:extLst>
                <a:ext uri="{FF2B5EF4-FFF2-40B4-BE49-F238E27FC236}">
                  <a16:creationId xmlns:a16="http://schemas.microsoft.com/office/drawing/2014/main" id="{0C538AC6-5183-4076-980F-2CD6441B13FB}"/>
                </a:ext>
              </a:extLst>
            </p:cNvPr>
            <p:cNvSpPr/>
            <p:nvPr/>
          </p:nvSpPr>
          <p:spPr>
            <a:xfrm>
              <a:off x="5300805" y="3218159"/>
              <a:ext cx="63723" cy="95950"/>
            </a:xfrm>
            <a:custGeom>
              <a:avLst/>
              <a:gdLst/>
              <a:ahLst/>
              <a:cxnLst/>
              <a:rect l="l" t="t" r="r" b="b"/>
              <a:pathLst>
                <a:path w="2703" h="4070" extrusionOk="0">
                  <a:moveTo>
                    <a:pt x="2669" y="0"/>
                  </a:moveTo>
                  <a:cubicBezTo>
                    <a:pt x="2536" y="67"/>
                    <a:pt x="2402" y="334"/>
                    <a:pt x="2236" y="701"/>
                  </a:cubicBezTo>
                  <a:cubicBezTo>
                    <a:pt x="2069" y="1068"/>
                    <a:pt x="2035" y="1234"/>
                    <a:pt x="1769" y="1601"/>
                  </a:cubicBezTo>
                  <a:cubicBezTo>
                    <a:pt x="1435" y="2068"/>
                    <a:pt x="1035" y="2435"/>
                    <a:pt x="735" y="2902"/>
                  </a:cubicBezTo>
                  <a:cubicBezTo>
                    <a:pt x="668" y="3002"/>
                    <a:pt x="668" y="3169"/>
                    <a:pt x="568" y="3269"/>
                  </a:cubicBezTo>
                  <a:cubicBezTo>
                    <a:pt x="401" y="3569"/>
                    <a:pt x="167" y="3769"/>
                    <a:pt x="1" y="4036"/>
                  </a:cubicBezTo>
                  <a:lnTo>
                    <a:pt x="1" y="4070"/>
                  </a:lnTo>
                  <a:cubicBezTo>
                    <a:pt x="3" y="4070"/>
                    <a:pt x="5" y="4070"/>
                    <a:pt x="8" y="4070"/>
                  </a:cubicBezTo>
                  <a:cubicBezTo>
                    <a:pt x="42" y="4070"/>
                    <a:pt x="123" y="4041"/>
                    <a:pt x="868" y="3202"/>
                  </a:cubicBezTo>
                  <a:cubicBezTo>
                    <a:pt x="868" y="3169"/>
                    <a:pt x="1869" y="2035"/>
                    <a:pt x="1869" y="2035"/>
                  </a:cubicBezTo>
                  <a:cubicBezTo>
                    <a:pt x="1969" y="1901"/>
                    <a:pt x="2136" y="1735"/>
                    <a:pt x="2336" y="1401"/>
                  </a:cubicBezTo>
                  <a:cubicBezTo>
                    <a:pt x="2369" y="1368"/>
                    <a:pt x="2369" y="1334"/>
                    <a:pt x="2402" y="1334"/>
                  </a:cubicBezTo>
                  <a:lnTo>
                    <a:pt x="2402" y="1268"/>
                  </a:lnTo>
                  <a:cubicBezTo>
                    <a:pt x="2302" y="1334"/>
                    <a:pt x="2236" y="1401"/>
                    <a:pt x="2169" y="1501"/>
                  </a:cubicBezTo>
                  <a:lnTo>
                    <a:pt x="2136" y="1501"/>
                  </a:lnTo>
                  <a:cubicBezTo>
                    <a:pt x="2136" y="1468"/>
                    <a:pt x="2302" y="901"/>
                    <a:pt x="2502" y="500"/>
                  </a:cubicBezTo>
                  <a:cubicBezTo>
                    <a:pt x="2703" y="134"/>
                    <a:pt x="2703" y="67"/>
                    <a:pt x="2703" y="0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17;p51">
              <a:extLst>
                <a:ext uri="{FF2B5EF4-FFF2-40B4-BE49-F238E27FC236}">
                  <a16:creationId xmlns:a16="http://schemas.microsoft.com/office/drawing/2014/main" id="{5CFBD114-9BEA-4CC9-B371-8C3F834B14DA}"/>
                </a:ext>
              </a:extLst>
            </p:cNvPr>
            <p:cNvSpPr/>
            <p:nvPr/>
          </p:nvSpPr>
          <p:spPr>
            <a:xfrm>
              <a:off x="5325181" y="2805293"/>
              <a:ext cx="27559" cy="27441"/>
            </a:xfrm>
            <a:custGeom>
              <a:avLst/>
              <a:gdLst/>
              <a:ahLst/>
              <a:cxnLst/>
              <a:rect l="l" t="t" r="r" b="b"/>
              <a:pathLst>
                <a:path w="1169" h="1164" extrusionOk="0">
                  <a:moveTo>
                    <a:pt x="1035" y="1"/>
                  </a:moveTo>
                  <a:cubicBezTo>
                    <a:pt x="1001" y="34"/>
                    <a:pt x="968" y="101"/>
                    <a:pt x="801" y="201"/>
                  </a:cubicBezTo>
                  <a:lnTo>
                    <a:pt x="301" y="434"/>
                  </a:lnTo>
                  <a:cubicBezTo>
                    <a:pt x="301" y="501"/>
                    <a:pt x="234" y="501"/>
                    <a:pt x="234" y="501"/>
                  </a:cubicBezTo>
                  <a:lnTo>
                    <a:pt x="168" y="568"/>
                  </a:lnTo>
                  <a:cubicBezTo>
                    <a:pt x="34" y="701"/>
                    <a:pt x="1" y="901"/>
                    <a:pt x="101" y="1001"/>
                  </a:cubicBezTo>
                  <a:cubicBezTo>
                    <a:pt x="183" y="1095"/>
                    <a:pt x="330" y="1164"/>
                    <a:pt x="489" y="1164"/>
                  </a:cubicBezTo>
                  <a:cubicBezTo>
                    <a:pt x="786" y="1164"/>
                    <a:pt x="1125" y="926"/>
                    <a:pt x="1168" y="167"/>
                  </a:cubicBezTo>
                  <a:lnTo>
                    <a:pt x="1168" y="34"/>
                  </a:lnTo>
                  <a:cubicBezTo>
                    <a:pt x="1135" y="34"/>
                    <a:pt x="1135" y="1"/>
                    <a:pt x="1102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18;p51">
              <a:extLst>
                <a:ext uri="{FF2B5EF4-FFF2-40B4-BE49-F238E27FC236}">
                  <a16:creationId xmlns:a16="http://schemas.microsoft.com/office/drawing/2014/main" id="{C7EDEF75-AE17-4A66-9AF5-F868471929D1}"/>
                </a:ext>
              </a:extLst>
            </p:cNvPr>
            <p:cNvSpPr/>
            <p:nvPr/>
          </p:nvSpPr>
          <p:spPr>
            <a:xfrm>
              <a:off x="5133305" y="2781483"/>
              <a:ext cx="210784" cy="127965"/>
            </a:xfrm>
            <a:custGeom>
              <a:avLst/>
              <a:gdLst/>
              <a:ahLst/>
              <a:cxnLst/>
              <a:rect l="l" t="t" r="r" b="b"/>
              <a:pathLst>
                <a:path w="8941" h="5428" extrusionOk="0">
                  <a:moveTo>
                    <a:pt x="599" y="1"/>
                  </a:moveTo>
                  <a:cubicBezTo>
                    <a:pt x="548" y="1"/>
                    <a:pt x="493" y="4"/>
                    <a:pt x="434" y="10"/>
                  </a:cubicBezTo>
                  <a:cubicBezTo>
                    <a:pt x="167" y="77"/>
                    <a:pt x="1" y="510"/>
                    <a:pt x="67" y="977"/>
                  </a:cubicBezTo>
                  <a:cubicBezTo>
                    <a:pt x="101" y="1077"/>
                    <a:pt x="134" y="1244"/>
                    <a:pt x="167" y="1344"/>
                  </a:cubicBezTo>
                  <a:cubicBezTo>
                    <a:pt x="267" y="1511"/>
                    <a:pt x="501" y="1511"/>
                    <a:pt x="601" y="1711"/>
                  </a:cubicBezTo>
                  <a:cubicBezTo>
                    <a:pt x="668" y="1911"/>
                    <a:pt x="634" y="2178"/>
                    <a:pt x="768" y="2345"/>
                  </a:cubicBezTo>
                  <a:cubicBezTo>
                    <a:pt x="935" y="2545"/>
                    <a:pt x="1335" y="2545"/>
                    <a:pt x="1668" y="2545"/>
                  </a:cubicBezTo>
                  <a:cubicBezTo>
                    <a:pt x="2102" y="2545"/>
                    <a:pt x="2269" y="2578"/>
                    <a:pt x="2436" y="2678"/>
                  </a:cubicBezTo>
                  <a:lnTo>
                    <a:pt x="3236" y="3179"/>
                  </a:lnTo>
                  <a:cubicBezTo>
                    <a:pt x="3303" y="3212"/>
                    <a:pt x="3336" y="3312"/>
                    <a:pt x="3436" y="3446"/>
                  </a:cubicBezTo>
                  <a:cubicBezTo>
                    <a:pt x="3737" y="4046"/>
                    <a:pt x="3503" y="4346"/>
                    <a:pt x="3403" y="4513"/>
                  </a:cubicBezTo>
                  <a:cubicBezTo>
                    <a:pt x="3236" y="4713"/>
                    <a:pt x="2936" y="5080"/>
                    <a:pt x="3103" y="5347"/>
                  </a:cubicBezTo>
                  <a:cubicBezTo>
                    <a:pt x="3136" y="5380"/>
                    <a:pt x="3170" y="5414"/>
                    <a:pt x="3236" y="5414"/>
                  </a:cubicBezTo>
                  <a:cubicBezTo>
                    <a:pt x="3270" y="5414"/>
                    <a:pt x="3270" y="5414"/>
                    <a:pt x="3970" y="4947"/>
                  </a:cubicBezTo>
                  <a:cubicBezTo>
                    <a:pt x="4033" y="4911"/>
                    <a:pt x="4090" y="4895"/>
                    <a:pt x="4142" y="4895"/>
                  </a:cubicBezTo>
                  <a:cubicBezTo>
                    <a:pt x="4452" y="4895"/>
                    <a:pt x="4610" y="5428"/>
                    <a:pt x="4968" y="5428"/>
                  </a:cubicBezTo>
                  <a:cubicBezTo>
                    <a:pt x="5001" y="5428"/>
                    <a:pt x="5035" y="5423"/>
                    <a:pt x="5071" y="5414"/>
                  </a:cubicBezTo>
                  <a:cubicBezTo>
                    <a:pt x="5738" y="5247"/>
                    <a:pt x="5738" y="5247"/>
                    <a:pt x="6005" y="4513"/>
                  </a:cubicBezTo>
                  <a:cubicBezTo>
                    <a:pt x="6204" y="4016"/>
                    <a:pt x="6399" y="3834"/>
                    <a:pt x="6581" y="3834"/>
                  </a:cubicBezTo>
                  <a:cubicBezTo>
                    <a:pt x="6948" y="3834"/>
                    <a:pt x="7261" y="4578"/>
                    <a:pt x="7439" y="4980"/>
                  </a:cubicBezTo>
                  <a:cubicBezTo>
                    <a:pt x="7473" y="5047"/>
                    <a:pt x="7573" y="5214"/>
                    <a:pt x="7739" y="5247"/>
                  </a:cubicBezTo>
                  <a:cubicBezTo>
                    <a:pt x="7780" y="5260"/>
                    <a:pt x="7818" y="5266"/>
                    <a:pt x="7856" y="5266"/>
                  </a:cubicBezTo>
                  <a:cubicBezTo>
                    <a:pt x="8006" y="5266"/>
                    <a:pt x="8140" y="5180"/>
                    <a:pt x="8273" y="5180"/>
                  </a:cubicBezTo>
                  <a:cubicBezTo>
                    <a:pt x="8407" y="5180"/>
                    <a:pt x="8440" y="5314"/>
                    <a:pt x="8573" y="5314"/>
                  </a:cubicBezTo>
                  <a:lnTo>
                    <a:pt x="8640" y="5314"/>
                  </a:lnTo>
                  <a:cubicBezTo>
                    <a:pt x="8640" y="5314"/>
                    <a:pt x="8673" y="5214"/>
                    <a:pt x="8740" y="5180"/>
                  </a:cubicBezTo>
                  <a:cubicBezTo>
                    <a:pt x="8940" y="4647"/>
                    <a:pt x="8307" y="4180"/>
                    <a:pt x="8106" y="4013"/>
                  </a:cubicBezTo>
                  <a:cubicBezTo>
                    <a:pt x="8006" y="3646"/>
                    <a:pt x="7606" y="3479"/>
                    <a:pt x="7606" y="3045"/>
                  </a:cubicBezTo>
                  <a:cubicBezTo>
                    <a:pt x="7606" y="2745"/>
                    <a:pt x="7973" y="2578"/>
                    <a:pt x="7806" y="2245"/>
                  </a:cubicBezTo>
                  <a:cubicBezTo>
                    <a:pt x="7673" y="1978"/>
                    <a:pt x="7306" y="2078"/>
                    <a:pt x="7139" y="1845"/>
                  </a:cubicBezTo>
                  <a:cubicBezTo>
                    <a:pt x="7072" y="1644"/>
                    <a:pt x="7006" y="1378"/>
                    <a:pt x="6839" y="1211"/>
                  </a:cubicBezTo>
                  <a:cubicBezTo>
                    <a:pt x="6805" y="1177"/>
                    <a:pt x="6739" y="1144"/>
                    <a:pt x="6672" y="1077"/>
                  </a:cubicBezTo>
                  <a:lnTo>
                    <a:pt x="4771" y="577"/>
                  </a:lnTo>
                  <a:cubicBezTo>
                    <a:pt x="4637" y="560"/>
                    <a:pt x="4521" y="560"/>
                    <a:pt x="4412" y="560"/>
                  </a:cubicBezTo>
                  <a:cubicBezTo>
                    <a:pt x="4304" y="560"/>
                    <a:pt x="4204" y="560"/>
                    <a:pt x="4104" y="544"/>
                  </a:cubicBezTo>
                  <a:cubicBezTo>
                    <a:pt x="3878" y="487"/>
                    <a:pt x="3724" y="288"/>
                    <a:pt x="3521" y="288"/>
                  </a:cubicBezTo>
                  <a:cubicBezTo>
                    <a:pt x="3483" y="288"/>
                    <a:pt x="3444" y="295"/>
                    <a:pt x="3403" y="310"/>
                  </a:cubicBezTo>
                  <a:cubicBezTo>
                    <a:pt x="3270" y="343"/>
                    <a:pt x="2836" y="510"/>
                    <a:pt x="2469" y="1211"/>
                  </a:cubicBezTo>
                  <a:cubicBezTo>
                    <a:pt x="2263" y="1654"/>
                    <a:pt x="2088" y="1808"/>
                    <a:pt x="1946" y="1808"/>
                  </a:cubicBezTo>
                  <a:cubicBezTo>
                    <a:pt x="1627" y="1808"/>
                    <a:pt x="1468" y="1044"/>
                    <a:pt x="1468" y="1044"/>
                  </a:cubicBezTo>
                  <a:cubicBezTo>
                    <a:pt x="1437" y="699"/>
                    <a:pt x="1406" y="1"/>
                    <a:pt x="599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19;p51">
              <a:extLst>
                <a:ext uri="{FF2B5EF4-FFF2-40B4-BE49-F238E27FC236}">
                  <a16:creationId xmlns:a16="http://schemas.microsoft.com/office/drawing/2014/main" id="{A59426F2-12E2-4E15-956D-B790CC73F993}"/>
                </a:ext>
              </a:extLst>
            </p:cNvPr>
            <p:cNvSpPr/>
            <p:nvPr/>
          </p:nvSpPr>
          <p:spPr>
            <a:xfrm>
              <a:off x="4917832" y="2136853"/>
              <a:ext cx="90457" cy="154157"/>
            </a:xfrm>
            <a:custGeom>
              <a:avLst/>
              <a:gdLst/>
              <a:ahLst/>
              <a:cxnLst/>
              <a:rect l="l" t="t" r="r" b="b"/>
              <a:pathLst>
                <a:path w="3837" h="6539" extrusionOk="0">
                  <a:moveTo>
                    <a:pt x="901" y="1"/>
                  </a:moveTo>
                  <a:cubicBezTo>
                    <a:pt x="901" y="234"/>
                    <a:pt x="935" y="368"/>
                    <a:pt x="1302" y="735"/>
                  </a:cubicBezTo>
                  <a:cubicBezTo>
                    <a:pt x="1602" y="1035"/>
                    <a:pt x="1969" y="1369"/>
                    <a:pt x="2002" y="2136"/>
                  </a:cubicBezTo>
                  <a:cubicBezTo>
                    <a:pt x="2002" y="2369"/>
                    <a:pt x="2002" y="2369"/>
                    <a:pt x="1735" y="2636"/>
                  </a:cubicBezTo>
                  <a:cubicBezTo>
                    <a:pt x="1435" y="2836"/>
                    <a:pt x="1735" y="3137"/>
                    <a:pt x="1635" y="3370"/>
                  </a:cubicBezTo>
                  <a:cubicBezTo>
                    <a:pt x="1635" y="3470"/>
                    <a:pt x="1569" y="3503"/>
                    <a:pt x="1468" y="3537"/>
                  </a:cubicBezTo>
                  <a:cubicBezTo>
                    <a:pt x="1168" y="3670"/>
                    <a:pt x="801" y="3570"/>
                    <a:pt x="601" y="3870"/>
                  </a:cubicBezTo>
                  <a:cubicBezTo>
                    <a:pt x="568" y="3904"/>
                    <a:pt x="1" y="5138"/>
                    <a:pt x="101" y="5405"/>
                  </a:cubicBezTo>
                  <a:cubicBezTo>
                    <a:pt x="101" y="5505"/>
                    <a:pt x="1102" y="6539"/>
                    <a:pt x="1435" y="6539"/>
                  </a:cubicBezTo>
                  <a:cubicBezTo>
                    <a:pt x="1569" y="6539"/>
                    <a:pt x="1602" y="6339"/>
                    <a:pt x="1468" y="6005"/>
                  </a:cubicBezTo>
                  <a:cubicBezTo>
                    <a:pt x="1302" y="5572"/>
                    <a:pt x="1335" y="5538"/>
                    <a:pt x="1402" y="5371"/>
                  </a:cubicBezTo>
                  <a:lnTo>
                    <a:pt x="1402" y="5371"/>
                  </a:lnTo>
                  <a:cubicBezTo>
                    <a:pt x="1437" y="5377"/>
                    <a:pt x="1468" y="5380"/>
                    <a:pt x="1496" y="5380"/>
                  </a:cubicBezTo>
                  <a:cubicBezTo>
                    <a:pt x="1627" y="5380"/>
                    <a:pt x="1686" y="5320"/>
                    <a:pt x="1769" y="5238"/>
                  </a:cubicBezTo>
                  <a:cubicBezTo>
                    <a:pt x="1902" y="5071"/>
                    <a:pt x="1902" y="4871"/>
                    <a:pt x="2002" y="4704"/>
                  </a:cubicBezTo>
                  <a:cubicBezTo>
                    <a:pt x="2054" y="4644"/>
                    <a:pt x="2109" y="4624"/>
                    <a:pt x="2167" y="4624"/>
                  </a:cubicBezTo>
                  <a:cubicBezTo>
                    <a:pt x="2290" y="4624"/>
                    <a:pt x="2423" y="4716"/>
                    <a:pt x="2544" y="4716"/>
                  </a:cubicBezTo>
                  <a:cubicBezTo>
                    <a:pt x="2588" y="4716"/>
                    <a:pt x="2630" y="4704"/>
                    <a:pt x="2669" y="4671"/>
                  </a:cubicBezTo>
                  <a:lnTo>
                    <a:pt x="2736" y="4638"/>
                  </a:lnTo>
                  <a:cubicBezTo>
                    <a:pt x="2903" y="4471"/>
                    <a:pt x="2703" y="4204"/>
                    <a:pt x="2869" y="4004"/>
                  </a:cubicBezTo>
                  <a:cubicBezTo>
                    <a:pt x="3103" y="3704"/>
                    <a:pt x="3603" y="3737"/>
                    <a:pt x="3770" y="3370"/>
                  </a:cubicBezTo>
                  <a:cubicBezTo>
                    <a:pt x="3770" y="3337"/>
                    <a:pt x="3770" y="3237"/>
                    <a:pt x="3837" y="3237"/>
                  </a:cubicBezTo>
                  <a:cubicBezTo>
                    <a:pt x="3503" y="2703"/>
                    <a:pt x="3103" y="2236"/>
                    <a:pt x="2769" y="1736"/>
                  </a:cubicBezTo>
                  <a:cubicBezTo>
                    <a:pt x="2669" y="1635"/>
                    <a:pt x="2636" y="1502"/>
                    <a:pt x="2603" y="1335"/>
                  </a:cubicBezTo>
                  <a:cubicBezTo>
                    <a:pt x="2569" y="1202"/>
                    <a:pt x="2469" y="1002"/>
                    <a:pt x="2302" y="802"/>
                  </a:cubicBezTo>
                  <a:cubicBezTo>
                    <a:pt x="2069" y="501"/>
                    <a:pt x="1569" y="34"/>
                    <a:pt x="901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20;p51">
              <a:extLst>
                <a:ext uri="{FF2B5EF4-FFF2-40B4-BE49-F238E27FC236}">
                  <a16:creationId xmlns:a16="http://schemas.microsoft.com/office/drawing/2014/main" id="{1A7A8464-610B-478B-9012-6299A241950E}"/>
                </a:ext>
              </a:extLst>
            </p:cNvPr>
            <p:cNvSpPr/>
            <p:nvPr/>
          </p:nvSpPr>
          <p:spPr>
            <a:xfrm>
              <a:off x="4896614" y="2084965"/>
              <a:ext cx="55071" cy="47999"/>
            </a:xfrm>
            <a:custGeom>
              <a:avLst/>
              <a:gdLst/>
              <a:ahLst/>
              <a:cxnLst/>
              <a:rect l="l" t="t" r="r" b="b"/>
              <a:pathLst>
                <a:path w="2336" h="2036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100"/>
                    <a:pt x="167" y="267"/>
                    <a:pt x="200" y="301"/>
                  </a:cubicBezTo>
                  <a:cubicBezTo>
                    <a:pt x="400" y="534"/>
                    <a:pt x="601" y="701"/>
                    <a:pt x="667" y="934"/>
                  </a:cubicBezTo>
                  <a:cubicBezTo>
                    <a:pt x="734" y="1135"/>
                    <a:pt x="634" y="1401"/>
                    <a:pt x="801" y="1602"/>
                  </a:cubicBezTo>
                  <a:cubicBezTo>
                    <a:pt x="801" y="1602"/>
                    <a:pt x="1068" y="1935"/>
                    <a:pt x="1535" y="2035"/>
                  </a:cubicBezTo>
                  <a:cubicBezTo>
                    <a:pt x="1501" y="1902"/>
                    <a:pt x="1501" y="1902"/>
                    <a:pt x="1434" y="1735"/>
                  </a:cubicBezTo>
                  <a:cubicBezTo>
                    <a:pt x="1368" y="1668"/>
                    <a:pt x="1334" y="1568"/>
                    <a:pt x="1368" y="1501"/>
                  </a:cubicBezTo>
                  <a:cubicBezTo>
                    <a:pt x="1399" y="1439"/>
                    <a:pt x="1437" y="1413"/>
                    <a:pt x="1499" y="1413"/>
                  </a:cubicBezTo>
                  <a:cubicBezTo>
                    <a:pt x="1571" y="1413"/>
                    <a:pt x="1674" y="1448"/>
                    <a:pt x="1835" y="1501"/>
                  </a:cubicBezTo>
                  <a:cubicBezTo>
                    <a:pt x="1905" y="1530"/>
                    <a:pt x="1958" y="1540"/>
                    <a:pt x="2000" y="1540"/>
                  </a:cubicBezTo>
                  <a:cubicBezTo>
                    <a:pt x="2058" y="1540"/>
                    <a:pt x="2096" y="1521"/>
                    <a:pt x="2135" y="1501"/>
                  </a:cubicBezTo>
                  <a:cubicBezTo>
                    <a:pt x="2268" y="1301"/>
                    <a:pt x="2168" y="1168"/>
                    <a:pt x="2202" y="1034"/>
                  </a:cubicBezTo>
                  <a:cubicBezTo>
                    <a:pt x="2268" y="934"/>
                    <a:pt x="2302" y="934"/>
                    <a:pt x="2335" y="868"/>
                  </a:cubicBezTo>
                  <a:lnTo>
                    <a:pt x="2335" y="834"/>
                  </a:lnTo>
                  <a:cubicBezTo>
                    <a:pt x="2335" y="734"/>
                    <a:pt x="2135" y="534"/>
                    <a:pt x="1901" y="401"/>
                  </a:cubicBezTo>
                  <a:cubicBezTo>
                    <a:pt x="1815" y="376"/>
                    <a:pt x="1734" y="370"/>
                    <a:pt x="1651" y="370"/>
                  </a:cubicBezTo>
                  <a:cubicBezTo>
                    <a:pt x="1561" y="370"/>
                    <a:pt x="1471" y="377"/>
                    <a:pt x="1373" y="377"/>
                  </a:cubicBezTo>
                  <a:cubicBezTo>
                    <a:pt x="1318" y="377"/>
                    <a:pt x="1261" y="375"/>
                    <a:pt x="1201" y="367"/>
                  </a:cubicBezTo>
                  <a:cubicBezTo>
                    <a:pt x="834" y="267"/>
                    <a:pt x="500" y="67"/>
                    <a:pt x="134" y="0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21;p51">
              <a:extLst>
                <a:ext uri="{FF2B5EF4-FFF2-40B4-BE49-F238E27FC236}">
                  <a16:creationId xmlns:a16="http://schemas.microsoft.com/office/drawing/2014/main" id="{C3F28FD1-82D6-46CB-9E66-A44FC7BC4BF6}"/>
                </a:ext>
              </a:extLst>
            </p:cNvPr>
            <p:cNvSpPr/>
            <p:nvPr/>
          </p:nvSpPr>
          <p:spPr>
            <a:xfrm>
              <a:off x="5108151" y="2978097"/>
              <a:ext cx="11811" cy="9689"/>
            </a:xfrm>
            <a:custGeom>
              <a:avLst/>
              <a:gdLst/>
              <a:ahLst/>
              <a:cxnLst/>
              <a:rect l="l" t="t" r="r" b="b"/>
              <a:pathLst>
                <a:path w="501" h="411" extrusionOk="0">
                  <a:moveTo>
                    <a:pt x="363" y="1"/>
                  </a:moveTo>
                  <a:cubicBezTo>
                    <a:pt x="344" y="1"/>
                    <a:pt x="323" y="3"/>
                    <a:pt x="300" y="9"/>
                  </a:cubicBezTo>
                  <a:cubicBezTo>
                    <a:pt x="167" y="9"/>
                    <a:pt x="134" y="76"/>
                    <a:pt x="67" y="109"/>
                  </a:cubicBezTo>
                  <a:cubicBezTo>
                    <a:pt x="34" y="209"/>
                    <a:pt x="0" y="243"/>
                    <a:pt x="34" y="343"/>
                  </a:cubicBezTo>
                  <a:cubicBezTo>
                    <a:pt x="68" y="389"/>
                    <a:pt x="126" y="411"/>
                    <a:pt x="190" y="411"/>
                  </a:cubicBezTo>
                  <a:cubicBezTo>
                    <a:pt x="312" y="411"/>
                    <a:pt x="457" y="329"/>
                    <a:pt x="501" y="176"/>
                  </a:cubicBezTo>
                  <a:cubicBezTo>
                    <a:pt x="501" y="65"/>
                    <a:pt x="455" y="1"/>
                    <a:pt x="363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22;p51">
              <a:extLst>
                <a:ext uri="{FF2B5EF4-FFF2-40B4-BE49-F238E27FC236}">
                  <a16:creationId xmlns:a16="http://schemas.microsoft.com/office/drawing/2014/main" id="{779915CB-0B04-48C7-84DB-049E01E6CA92}"/>
                </a:ext>
              </a:extLst>
            </p:cNvPr>
            <p:cNvSpPr/>
            <p:nvPr/>
          </p:nvSpPr>
          <p:spPr>
            <a:xfrm>
              <a:off x="4865142" y="2053516"/>
              <a:ext cx="19685" cy="18106"/>
            </a:xfrm>
            <a:custGeom>
              <a:avLst/>
              <a:gdLst/>
              <a:ahLst/>
              <a:cxnLst/>
              <a:rect l="l" t="t" r="r" b="b"/>
              <a:pathLst>
                <a:path w="835" h="768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400"/>
                    <a:pt x="535" y="701"/>
                    <a:pt x="801" y="767"/>
                  </a:cubicBezTo>
                  <a:cubicBezTo>
                    <a:pt x="801" y="734"/>
                    <a:pt x="835" y="667"/>
                    <a:pt x="801" y="534"/>
                  </a:cubicBezTo>
                  <a:cubicBezTo>
                    <a:pt x="701" y="267"/>
                    <a:pt x="301" y="100"/>
                    <a:pt x="1" y="0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23;p51">
              <a:extLst>
                <a:ext uri="{FF2B5EF4-FFF2-40B4-BE49-F238E27FC236}">
                  <a16:creationId xmlns:a16="http://schemas.microsoft.com/office/drawing/2014/main" id="{BB5E0570-7EEC-49F9-B727-980B2BF7C3D3}"/>
                </a:ext>
              </a:extLst>
            </p:cNvPr>
            <p:cNvSpPr/>
            <p:nvPr/>
          </p:nvSpPr>
          <p:spPr>
            <a:xfrm>
              <a:off x="5017718" y="2940990"/>
              <a:ext cx="49625" cy="39700"/>
            </a:xfrm>
            <a:custGeom>
              <a:avLst/>
              <a:gdLst/>
              <a:ahLst/>
              <a:cxnLst/>
              <a:rect l="l" t="t" r="r" b="b"/>
              <a:pathLst>
                <a:path w="2105" h="1684" extrusionOk="0">
                  <a:moveTo>
                    <a:pt x="1858" y="1"/>
                  </a:moveTo>
                  <a:cubicBezTo>
                    <a:pt x="1820" y="1"/>
                    <a:pt x="1779" y="4"/>
                    <a:pt x="1735" y="15"/>
                  </a:cubicBezTo>
                  <a:cubicBezTo>
                    <a:pt x="1635" y="15"/>
                    <a:pt x="1501" y="82"/>
                    <a:pt x="1301" y="249"/>
                  </a:cubicBezTo>
                  <a:cubicBezTo>
                    <a:pt x="1234" y="282"/>
                    <a:pt x="1234" y="282"/>
                    <a:pt x="801" y="683"/>
                  </a:cubicBezTo>
                  <a:lnTo>
                    <a:pt x="300" y="1083"/>
                  </a:lnTo>
                  <a:lnTo>
                    <a:pt x="234" y="1116"/>
                  </a:lnTo>
                  <a:cubicBezTo>
                    <a:pt x="33" y="1283"/>
                    <a:pt x="0" y="1483"/>
                    <a:pt x="0" y="1583"/>
                  </a:cubicBezTo>
                  <a:cubicBezTo>
                    <a:pt x="33" y="1617"/>
                    <a:pt x="67" y="1617"/>
                    <a:pt x="134" y="1683"/>
                  </a:cubicBezTo>
                  <a:cubicBezTo>
                    <a:pt x="234" y="1650"/>
                    <a:pt x="334" y="1617"/>
                    <a:pt x="534" y="1450"/>
                  </a:cubicBezTo>
                  <a:cubicBezTo>
                    <a:pt x="734" y="1283"/>
                    <a:pt x="901" y="1016"/>
                    <a:pt x="1134" y="849"/>
                  </a:cubicBezTo>
                  <a:cubicBezTo>
                    <a:pt x="1368" y="649"/>
                    <a:pt x="1668" y="582"/>
                    <a:pt x="1868" y="382"/>
                  </a:cubicBezTo>
                  <a:cubicBezTo>
                    <a:pt x="1901" y="316"/>
                    <a:pt x="2002" y="249"/>
                    <a:pt x="2068" y="82"/>
                  </a:cubicBezTo>
                  <a:cubicBezTo>
                    <a:pt x="2068" y="33"/>
                    <a:pt x="2104" y="2"/>
                    <a:pt x="2097" y="2"/>
                  </a:cubicBezTo>
                  <a:lnTo>
                    <a:pt x="2097" y="2"/>
                  </a:lnTo>
                  <a:cubicBezTo>
                    <a:pt x="2094" y="2"/>
                    <a:pt x="2086" y="6"/>
                    <a:pt x="2068" y="15"/>
                  </a:cubicBezTo>
                  <a:cubicBezTo>
                    <a:pt x="2002" y="15"/>
                    <a:pt x="1935" y="1"/>
                    <a:pt x="1858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24;p51">
              <a:extLst>
                <a:ext uri="{FF2B5EF4-FFF2-40B4-BE49-F238E27FC236}">
                  <a16:creationId xmlns:a16="http://schemas.microsoft.com/office/drawing/2014/main" id="{B9FDDFF3-90CB-49E8-9762-6D5A13DAEC1E}"/>
                </a:ext>
              </a:extLst>
            </p:cNvPr>
            <p:cNvSpPr/>
            <p:nvPr/>
          </p:nvSpPr>
          <p:spPr>
            <a:xfrm>
              <a:off x="4968164" y="2786434"/>
              <a:ext cx="62945" cy="22821"/>
            </a:xfrm>
            <a:custGeom>
              <a:avLst/>
              <a:gdLst/>
              <a:ahLst/>
              <a:cxnLst/>
              <a:rect l="l" t="t" r="r" b="b"/>
              <a:pathLst>
                <a:path w="2670" h="968" extrusionOk="0">
                  <a:moveTo>
                    <a:pt x="2436" y="0"/>
                  </a:moveTo>
                  <a:cubicBezTo>
                    <a:pt x="2102" y="33"/>
                    <a:pt x="1802" y="167"/>
                    <a:pt x="1502" y="200"/>
                  </a:cubicBezTo>
                  <a:cubicBezTo>
                    <a:pt x="1288" y="200"/>
                    <a:pt x="1075" y="157"/>
                    <a:pt x="844" y="157"/>
                  </a:cubicBezTo>
                  <a:cubicBezTo>
                    <a:pt x="787" y="157"/>
                    <a:pt x="728" y="160"/>
                    <a:pt x="668" y="167"/>
                  </a:cubicBezTo>
                  <a:cubicBezTo>
                    <a:pt x="468" y="200"/>
                    <a:pt x="67" y="467"/>
                    <a:pt x="1" y="967"/>
                  </a:cubicBezTo>
                  <a:lnTo>
                    <a:pt x="134" y="967"/>
                  </a:lnTo>
                  <a:cubicBezTo>
                    <a:pt x="201" y="967"/>
                    <a:pt x="267" y="934"/>
                    <a:pt x="301" y="867"/>
                  </a:cubicBezTo>
                  <a:cubicBezTo>
                    <a:pt x="401" y="801"/>
                    <a:pt x="468" y="767"/>
                    <a:pt x="768" y="701"/>
                  </a:cubicBezTo>
                  <a:cubicBezTo>
                    <a:pt x="828" y="697"/>
                    <a:pt x="888" y="695"/>
                    <a:pt x="948" y="695"/>
                  </a:cubicBezTo>
                  <a:cubicBezTo>
                    <a:pt x="1185" y="695"/>
                    <a:pt x="1422" y="720"/>
                    <a:pt x="1660" y="720"/>
                  </a:cubicBezTo>
                  <a:cubicBezTo>
                    <a:pt x="1863" y="720"/>
                    <a:pt x="2066" y="702"/>
                    <a:pt x="2269" y="634"/>
                  </a:cubicBezTo>
                  <a:cubicBezTo>
                    <a:pt x="2402" y="600"/>
                    <a:pt x="2636" y="500"/>
                    <a:pt x="2669" y="167"/>
                  </a:cubicBezTo>
                  <a:lnTo>
                    <a:pt x="2669" y="33"/>
                  </a:lnTo>
                  <a:cubicBezTo>
                    <a:pt x="2636" y="0"/>
                    <a:pt x="2569" y="0"/>
                    <a:pt x="2436" y="0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25;p51">
              <a:extLst>
                <a:ext uri="{FF2B5EF4-FFF2-40B4-BE49-F238E27FC236}">
                  <a16:creationId xmlns:a16="http://schemas.microsoft.com/office/drawing/2014/main" id="{3587026A-D95A-4241-B1A5-7EC71428682D}"/>
                </a:ext>
              </a:extLst>
            </p:cNvPr>
            <p:cNvSpPr/>
            <p:nvPr/>
          </p:nvSpPr>
          <p:spPr>
            <a:xfrm>
              <a:off x="4952439" y="2817882"/>
              <a:ext cx="69075" cy="91235"/>
            </a:xfrm>
            <a:custGeom>
              <a:avLst/>
              <a:gdLst/>
              <a:ahLst/>
              <a:cxnLst/>
              <a:rect l="l" t="t" r="r" b="b"/>
              <a:pathLst>
                <a:path w="2930" h="3870" extrusionOk="0">
                  <a:moveTo>
                    <a:pt x="2769" y="0"/>
                  </a:moveTo>
                  <a:cubicBezTo>
                    <a:pt x="2469" y="0"/>
                    <a:pt x="2302" y="134"/>
                    <a:pt x="1802" y="434"/>
                  </a:cubicBezTo>
                  <a:cubicBezTo>
                    <a:pt x="1579" y="545"/>
                    <a:pt x="1447" y="589"/>
                    <a:pt x="1352" y="589"/>
                  </a:cubicBezTo>
                  <a:cubicBezTo>
                    <a:pt x="1248" y="589"/>
                    <a:pt x="1188" y="537"/>
                    <a:pt x="1101" y="467"/>
                  </a:cubicBezTo>
                  <a:cubicBezTo>
                    <a:pt x="901" y="267"/>
                    <a:pt x="834" y="200"/>
                    <a:pt x="734" y="200"/>
                  </a:cubicBezTo>
                  <a:cubicBezTo>
                    <a:pt x="467" y="267"/>
                    <a:pt x="434" y="601"/>
                    <a:pt x="401" y="1001"/>
                  </a:cubicBezTo>
                  <a:cubicBezTo>
                    <a:pt x="334" y="1335"/>
                    <a:pt x="134" y="1635"/>
                    <a:pt x="67" y="1935"/>
                  </a:cubicBezTo>
                  <a:cubicBezTo>
                    <a:pt x="0" y="2102"/>
                    <a:pt x="67" y="2169"/>
                    <a:pt x="67" y="2202"/>
                  </a:cubicBezTo>
                  <a:cubicBezTo>
                    <a:pt x="134" y="2369"/>
                    <a:pt x="301" y="2469"/>
                    <a:pt x="401" y="2602"/>
                  </a:cubicBezTo>
                  <a:cubicBezTo>
                    <a:pt x="668" y="2969"/>
                    <a:pt x="301" y="3369"/>
                    <a:pt x="434" y="3770"/>
                  </a:cubicBezTo>
                  <a:cubicBezTo>
                    <a:pt x="434" y="3770"/>
                    <a:pt x="467" y="3870"/>
                    <a:pt x="634" y="3870"/>
                  </a:cubicBezTo>
                  <a:cubicBezTo>
                    <a:pt x="934" y="3870"/>
                    <a:pt x="968" y="3503"/>
                    <a:pt x="1001" y="2969"/>
                  </a:cubicBezTo>
                  <a:cubicBezTo>
                    <a:pt x="1068" y="2302"/>
                    <a:pt x="1101" y="2102"/>
                    <a:pt x="1301" y="1968"/>
                  </a:cubicBezTo>
                  <a:cubicBezTo>
                    <a:pt x="1568" y="2335"/>
                    <a:pt x="1668" y="2802"/>
                    <a:pt x="1969" y="3169"/>
                  </a:cubicBezTo>
                  <a:cubicBezTo>
                    <a:pt x="2169" y="3436"/>
                    <a:pt x="2402" y="3503"/>
                    <a:pt x="2469" y="3503"/>
                  </a:cubicBezTo>
                  <a:cubicBezTo>
                    <a:pt x="2478" y="3503"/>
                    <a:pt x="2487" y="3504"/>
                    <a:pt x="2496" y="3504"/>
                  </a:cubicBezTo>
                  <a:cubicBezTo>
                    <a:pt x="2929" y="3504"/>
                    <a:pt x="2769" y="2701"/>
                    <a:pt x="2769" y="2636"/>
                  </a:cubicBezTo>
                  <a:cubicBezTo>
                    <a:pt x="2769" y="2602"/>
                    <a:pt x="2736" y="2602"/>
                    <a:pt x="2736" y="2535"/>
                  </a:cubicBezTo>
                  <a:cubicBezTo>
                    <a:pt x="2602" y="2369"/>
                    <a:pt x="2469" y="2035"/>
                    <a:pt x="2402" y="1868"/>
                  </a:cubicBezTo>
                  <a:cubicBezTo>
                    <a:pt x="2235" y="1468"/>
                    <a:pt x="2169" y="1335"/>
                    <a:pt x="2002" y="1101"/>
                  </a:cubicBezTo>
                  <a:cubicBezTo>
                    <a:pt x="2169" y="701"/>
                    <a:pt x="2636" y="534"/>
                    <a:pt x="2736" y="134"/>
                  </a:cubicBezTo>
                  <a:cubicBezTo>
                    <a:pt x="2769" y="100"/>
                    <a:pt x="2736" y="0"/>
                    <a:pt x="2769" y="0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26;p51">
              <a:extLst>
                <a:ext uri="{FF2B5EF4-FFF2-40B4-BE49-F238E27FC236}">
                  <a16:creationId xmlns:a16="http://schemas.microsoft.com/office/drawing/2014/main" id="{05279DB9-BBBA-488B-8CC0-EEB697455200}"/>
                </a:ext>
              </a:extLst>
            </p:cNvPr>
            <p:cNvSpPr/>
            <p:nvPr/>
          </p:nvSpPr>
          <p:spPr>
            <a:xfrm>
              <a:off x="4968164" y="2951339"/>
              <a:ext cx="22821" cy="11269"/>
            </a:xfrm>
            <a:custGeom>
              <a:avLst/>
              <a:gdLst/>
              <a:ahLst/>
              <a:cxnLst/>
              <a:rect l="l" t="t" r="r" b="b"/>
              <a:pathLst>
                <a:path w="968" h="478" extrusionOk="0">
                  <a:moveTo>
                    <a:pt x="492" y="1"/>
                  </a:moveTo>
                  <a:cubicBezTo>
                    <a:pt x="456" y="1"/>
                    <a:pt x="414" y="3"/>
                    <a:pt x="368" y="10"/>
                  </a:cubicBezTo>
                  <a:cubicBezTo>
                    <a:pt x="67" y="110"/>
                    <a:pt x="1" y="277"/>
                    <a:pt x="1" y="277"/>
                  </a:cubicBezTo>
                  <a:cubicBezTo>
                    <a:pt x="1" y="310"/>
                    <a:pt x="101" y="477"/>
                    <a:pt x="434" y="477"/>
                  </a:cubicBezTo>
                  <a:cubicBezTo>
                    <a:pt x="601" y="477"/>
                    <a:pt x="801" y="444"/>
                    <a:pt x="901" y="310"/>
                  </a:cubicBezTo>
                  <a:cubicBezTo>
                    <a:pt x="968" y="210"/>
                    <a:pt x="801" y="143"/>
                    <a:pt x="768" y="43"/>
                  </a:cubicBezTo>
                  <a:cubicBezTo>
                    <a:pt x="714" y="43"/>
                    <a:pt x="640" y="1"/>
                    <a:pt x="492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27;p51">
              <a:extLst>
                <a:ext uri="{FF2B5EF4-FFF2-40B4-BE49-F238E27FC236}">
                  <a16:creationId xmlns:a16="http://schemas.microsoft.com/office/drawing/2014/main" id="{00268AD4-6697-42BC-AFAE-28A8FE52CF44}"/>
                </a:ext>
              </a:extLst>
            </p:cNvPr>
            <p:cNvSpPr/>
            <p:nvPr/>
          </p:nvSpPr>
          <p:spPr>
            <a:xfrm>
              <a:off x="4955575" y="2973382"/>
              <a:ext cx="19544" cy="12801"/>
            </a:xfrm>
            <a:custGeom>
              <a:avLst/>
              <a:gdLst/>
              <a:ahLst/>
              <a:cxnLst/>
              <a:rect l="l" t="t" r="r" b="b"/>
              <a:pathLst>
                <a:path w="829" h="543" extrusionOk="0">
                  <a:moveTo>
                    <a:pt x="395" y="0"/>
                  </a:moveTo>
                  <a:cubicBezTo>
                    <a:pt x="365" y="0"/>
                    <a:pt x="334" y="3"/>
                    <a:pt x="301" y="9"/>
                  </a:cubicBezTo>
                  <a:cubicBezTo>
                    <a:pt x="134" y="9"/>
                    <a:pt x="101" y="42"/>
                    <a:pt x="1" y="176"/>
                  </a:cubicBezTo>
                  <a:cubicBezTo>
                    <a:pt x="101" y="409"/>
                    <a:pt x="268" y="443"/>
                    <a:pt x="635" y="543"/>
                  </a:cubicBezTo>
                  <a:cubicBezTo>
                    <a:pt x="668" y="509"/>
                    <a:pt x="701" y="443"/>
                    <a:pt x="768" y="376"/>
                  </a:cubicBezTo>
                  <a:cubicBezTo>
                    <a:pt x="829" y="285"/>
                    <a:pt x="696" y="0"/>
                    <a:pt x="395" y="0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28;p51">
              <a:extLst>
                <a:ext uri="{FF2B5EF4-FFF2-40B4-BE49-F238E27FC236}">
                  <a16:creationId xmlns:a16="http://schemas.microsoft.com/office/drawing/2014/main" id="{541A524E-46CA-4C55-8F67-CD59BCDB9DAC}"/>
                </a:ext>
              </a:extLst>
            </p:cNvPr>
            <p:cNvSpPr/>
            <p:nvPr/>
          </p:nvSpPr>
          <p:spPr>
            <a:xfrm>
              <a:off x="4906044" y="2957846"/>
              <a:ext cx="44840" cy="15842"/>
            </a:xfrm>
            <a:custGeom>
              <a:avLst/>
              <a:gdLst/>
              <a:ahLst/>
              <a:cxnLst/>
              <a:rect l="l" t="t" r="r" b="b"/>
              <a:pathLst>
                <a:path w="1902" h="672" extrusionOk="0">
                  <a:moveTo>
                    <a:pt x="1501" y="1"/>
                  </a:moveTo>
                  <a:cubicBezTo>
                    <a:pt x="1235" y="34"/>
                    <a:pt x="934" y="234"/>
                    <a:pt x="634" y="234"/>
                  </a:cubicBezTo>
                  <a:cubicBezTo>
                    <a:pt x="523" y="234"/>
                    <a:pt x="427" y="220"/>
                    <a:pt x="345" y="220"/>
                  </a:cubicBezTo>
                  <a:cubicBezTo>
                    <a:pt x="304" y="220"/>
                    <a:pt x="267" y="223"/>
                    <a:pt x="234" y="234"/>
                  </a:cubicBezTo>
                  <a:lnTo>
                    <a:pt x="167" y="234"/>
                  </a:lnTo>
                  <a:cubicBezTo>
                    <a:pt x="67" y="268"/>
                    <a:pt x="0" y="401"/>
                    <a:pt x="0" y="401"/>
                  </a:cubicBezTo>
                  <a:cubicBezTo>
                    <a:pt x="0" y="494"/>
                    <a:pt x="57" y="672"/>
                    <a:pt x="514" y="672"/>
                  </a:cubicBezTo>
                  <a:cubicBezTo>
                    <a:pt x="551" y="672"/>
                    <a:pt x="591" y="671"/>
                    <a:pt x="634" y="668"/>
                  </a:cubicBezTo>
                  <a:cubicBezTo>
                    <a:pt x="834" y="601"/>
                    <a:pt x="834" y="601"/>
                    <a:pt x="901" y="568"/>
                  </a:cubicBezTo>
                  <a:cubicBezTo>
                    <a:pt x="968" y="435"/>
                    <a:pt x="1268" y="401"/>
                    <a:pt x="1368" y="401"/>
                  </a:cubicBezTo>
                  <a:cubicBezTo>
                    <a:pt x="1535" y="401"/>
                    <a:pt x="1602" y="401"/>
                    <a:pt x="1702" y="368"/>
                  </a:cubicBezTo>
                  <a:cubicBezTo>
                    <a:pt x="1802" y="334"/>
                    <a:pt x="1868" y="268"/>
                    <a:pt x="1902" y="234"/>
                  </a:cubicBezTo>
                  <a:cubicBezTo>
                    <a:pt x="1868" y="34"/>
                    <a:pt x="1768" y="1"/>
                    <a:pt x="1501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29;p51">
              <a:extLst>
                <a:ext uri="{FF2B5EF4-FFF2-40B4-BE49-F238E27FC236}">
                  <a16:creationId xmlns:a16="http://schemas.microsoft.com/office/drawing/2014/main" id="{2427F6C4-62BF-4FFB-9DA0-DAB5B1DE41F9}"/>
                </a:ext>
              </a:extLst>
            </p:cNvPr>
            <p:cNvSpPr/>
            <p:nvPr/>
          </p:nvSpPr>
          <p:spPr>
            <a:xfrm>
              <a:off x="4775888" y="2935827"/>
              <a:ext cx="521809" cy="434228"/>
            </a:xfrm>
            <a:custGeom>
              <a:avLst/>
              <a:gdLst/>
              <a:ahLst/>
              <a:cxnLst/>
              <a:rect l="l" t="t" r="r" b="b"/>
              <a:pathLst>
                <a:path w="22134" h="18419" extrusionOk="0">
                  <a:moveTo>
                    <a:pt x="20465" y="1"/>
                  </a:moveTo>
                  <a:cubicBezTo>
                    <a:pt x="19932" y="601"/>
                    <a:pt x="19565" y="2603"/>
                    <a:pt x="19565" y="2603"/>
                  </a:cubicBezTo>
                  <a:cubicBezTo>
                    <a:pt x="19131" y="4938"/>
                    <a:pt x="18464" y="5038"/>
                    <a:pt x="18431" y="5038"/>
                  </a:cubicBezTo>
                  <a:lnTo>
                    <a:pt x="16629" y="3770"/>
                  </a:lnTo>
                  <a:cubicBezTo>
                    <a:pt x="16629" y="3770"/>
                    <a:pt x="16930" y="3036"/>
                    <a:pt x="17397" y="2169"/>
                  </a:cubicBezTo>
                  <a:cubicBezTo>
                    <a:pt x="17630" y="1702"/>
                    <a:pt x="17463" y="1602"/>
                    <a:pt x="17397" y="1602"/>
                  </a:cubicBezTo>
                  <a:cubicBezTo>
                    <a:pt x="17349" y="1590"/>
                    <a:pt x="17304" y="1585"/>
                    <a:pt x="17262" y="1585"/>
                  </a:cubicBezTo>
                  <a:cubicBezTo>
                    <a:pt x="16954" y="1585"/>
                    <a:pt x="16789" y="1869"/>
                    <a:pt x="16496" y="1869"/>
                  </a:cubicBezTo>
                  <a:cubicBezTo>
                    <a:pt x="16165" y="1869"/>
                    <a:pt x="15856" y="1595"/>
                    <a:pt x="15495" y="1595"/>
                  </a:cubicBezTo>
                  <a:cubicBezTo>
                    <a:pt x="15420" y="1595"/>
                    <a:pt x="15342" y="1607"/>
                    <a:pt x="15262" y="1635"/>
                  </a:cubicBezTo>
                  <a:cubicBezTo>
                    <a:pt x="15228" y="1836"/>
                    <a:pt x="15328" y="2102"/>
                    <a:pt x="15162" y="2269"/>
                  </a:cubicBezTo>
                  <a:cubicBezTo>
                    <a:pt x="14928" y="2469"/>
                    <a:pt x="14561" y="2336"/>
                    <a:pt x="14294" y="2536"/>
                  </a:cubicBezTo>
                  <a:cubicBezTo>
                    <a:pt x="13727" y="3003"/>
                    <a:pt x="13727" y="3837"/>
                    <a:pt x="13160" y="4337"/>
                  </a:cubicBezTo>
                  <a:cubicBezTo>
                    <a:pt x="13051" y="4429"/>
                    <a:pt x="12951" y="4510"/>
                    <a:pt x="12823" y="4510"/>
                  </a:cubicBezTo>
                  <a:cubicBezTo>
                    <a:pt x="12717" y="4510"/>
                    <a:pt x="12592" y="4455"/>
                    <a:pt x="12426" y="4304"/>
                  </a:cubicBezTo>
                  <a:cubicBezTo>
                    <a:pt x="12283" y="4177"/>
                    <a:pt x="12128" y="4124"/>
                    <a:pt x="11970" y="4124"/>
                  </a:cubicBezTo>
                  <a:cubicBezTo>
                    <a:pt x="11174" y="4124"/>
                    <a:pt x="10291" y="5471"/>
                    <a:pt x="10291" y="5471"/>
                  </a:cubicBezTo>
                  <a:cubicBezTo>
                    <a:pt x="10225" y="5672"/>
                    <a:pt x="10225" y="5672"/>
                    <a:pt x="8924" y="6472"/>
                  </a:cubicBezTo>
                  <a:cubicBezTo>
                    <a:pt x="8323" y="6806"/>
                    <a:pt x="8390" y="7540"/>
                    <a:pt x="7956" y="8007"/>
                  </a:cubicBezTo>
                  <a:lnTo>
                    <a:pt x="7790" y="8173"/>
                  </a:lnTo>
                  <a:cubicBezTo>
                    <a:pt x="7756" y="8273"/>
                    <a:pt x="7489" y="8474"/>
                    <a:pt x="7323" y="8607"/>
                  </a:cubicBezTo>
                  <a:cubicBezTo>
                    <a:pt x="7123" y="8707"/>
                    <a:pt x="6922" y="8807"/>
                    <a:pt x="6656" y="8841"/>
                  </a:cubicBezTo>
                  <a:cubicBezTo>
                    <a:pt x="2786" y="9841"/>
                    <a:pt x="2086" y="11342"/>
                    <a:pt x="1652" y="12176"/>
                  </a:cubicBezTo>
                  <a:cubicBezTo>
                    <a:pt x="1552" y="12476"/>
                    <a:pt x="1785" y="12710"/>
                    <a:pt x="1719" y="12977"/>
                  </a:cubicBezTo>
                  <a:cubicBezTo>
                    <a:pt x="1619" y="13277"/>
                    <a:pt x="1252" y="13277"/>
                    <a:pt x="1218" y="13544"/>
                  </a:cubicBezTo>
                  <a:cubicBezTo>
                    <a:pt x="1118" y="14044"/>
                    <a:pt x="1318" y="14611"/>
                    <a:pt x="1318" y="15112"/>
                  </a:cubicBezTo>
                  <a:lnTo>
                    <a:pt x="1052" y="16713"/>
                  </a:lnTo>
                  <a:cubicBezTo>
                    <a:pt x="818" y="17213"/>
                    <a:pt x="251" y="17380"/>
                    <a:pt x="51" y="17880"/>
                  </a:cubicBezTo>
                  <a:cubicBezTo>
                    <a:pt x="51" y="17909"/>
                    <a:pt x="0" y="18418"/>
                    <a:pt x="756" y="18418"/>
                  </a:cubicBezTo>
                  <a:cubicBezTo>
                    <a:pt x="869" y="18418"/>
                    <a:pt x="1000" y="18407"/>
                    <a:pt x="1152" y="18381"/>
                  </a:cubicBezTo>
                  <a:cubicBezTo>
                    <a:pt x="1885" y="18214"/>
                    <a:pt x="2419" y="17747"/>
                    <a:pt x="3120" y="17547"/>
                  </a:cubicBezTo>
                  <a:cubicBezTo>
                    <a:pt x="3753" y="17380"/>
                    <a:pt x="4387" y="17513"/>
                    <a:pt x="4954" y="17313"/>
                  </a:cubicBezTo>
                  <a:cubicBezTo>
                    <a:pt x="5221" y="17213"/>
                    <a:pt x="5388" y="17013"/>
                    <a:pt x="5621" y="16846"/>
                  </a:cubicBezTo>
                  <a:cubicBezTo>
                    <a:pt x="5689" y="16824"/>
                    <a:pt x="8502" y="15222"/>
                    <a:pt x="10078" y="15222"/>
                  </a:cubicBezTo>
                  <a:cubicBezTo>
                    <a:pt x="10826" y="15222"/>
                    <a:pt x="11295" y="15583"/>
                    <a:pt x="11059" y="16646"/>
                  </a:cubicBezTo>
                  <a:cubicBezTo>
                    <a:pt x="11092" y="16646"/>
                    <a:pt x="11125" y="16679"/>
                    <a:pt x="11159" y="16679"/>
                  </a:cubicBezTo>
                  <a:cubicBezTo>
                    <a:pt x="11659" y="16413"/>
                    <a:pt x="12059" y="16046"/>
                    <a:pt x="12493" y="15812"/>
                  </a:cubicBezTo>
                  <a:lnTo>
                    <a:pt x="12493" y="15812"/>
                  </a:lnTo>
                  <a:cubicBezTo>
                    <a:pt x="12326" y="16012"/>
                    <a:pt x="12326" y="16046"/>
                    <a:pt x="12260" y="16246"/>
                  </a:cubicBezTo>
                  <a:cubicBezTo>
                    <a:pt x="12393" y="16379"/>
                    <a:pt x="12426" y="16446"/>
                    <a:pt x="12226" y="16813"/>
                  </a:cubicBezTo>
                  <a:cubicBezTo>
                    <a:pt x="12460" y="17280"/>
                    <a:pt x="11826" y="17647"/>
                    <a:pt x="12093" y="18114"/>
                  </a:cubicBezTo>
                  <a:cubicBezTo>
                    <a:pt x="12093" y="18114"/>
                    <a:pt x="12727" y="18214"/>
                    <a:pt x="12960" y="18214"/>
                  </a:cubicBezTo>
                  <a:cubicBezTo>
                    <a:pt x="15595" y="17347"/>
                    <a:pt x="15595" y="17347"/>
                    <a:pt x="17730" y="15178"/>
                  </a:cubicBezTo>
                  <a:cubicBezTo>
                    <a:pt x="19832" y="12977"/>
                    <a:pt x="21099" y="11576"/>
                    <a:pt x="22133" y="8807"/>
                  </a:cubicBezTo>
                  <a:lnTo>
                    <a:pt x="21733" y="5672"/>
                  </a:lnTo>
                  <a:cubicBezTo>
                    <a:pt x="21633" y="5338"/>
                    <a:pt x="21166" y="5371"/>
                    <a:pt x="21099" y="5038"/>
                  </a:cubicBezTo>
                  <a:cubicBezTo>
                    <a:pt x="20966" y="4671"/>
                    <a:pt x="21166" y="4304"/>
                    <a:pt x="21166" y="3870"/>
                  </a:cubicBezTo>
                  <a:cubicBezTo>
                    <a:pt x="21233" y="2303"/>
                    <a:pt x="21233" y="2303"/>
                    <a:pt x="20666" y="2036"/>
                  </a:cubicBezTo>
                  <a:cubicBezTo>
                    <a:pt x="20799" y="1102"/>
                    <a:pt x="20732" y="468"/>
                    <a:pt x="20465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30;p51">
              <a:extLst>
                <a:ext uri="{FF2B5EF4-FFF2-40B4-BE49-F238E27FC236}">
                  <a16:creationId xmlns:a16="http://schemas.microsoft.com/office/drawing/2014/main" id="{2BE06016-8270-4ABC-8058-0AE3404F9534}"/>
                </a:ext>
              </a:extLst>
            </p:cNvPr>
            <p:cNvSpPr/>
            <p:nvPr/>
          </p:nvSpPr>
          <p:spPr>
            <a:xfrm>
              <a:off x="4742482" y="2938491"/>
              <a:ext cx="150998" cy="35127"/>
            </a:xfrm>
            <a:custGeom>
              <a:avLst/>
              <a:gdLst/>
              <a:ahLst/>
              <a:cxnLst/>
              <a:rect l="l" t="t" r="r" b="b"/>
              <a:pathLst>
                <a:path w="6405" h="1490" extrusionOk="0">
                  <a:moveTo>
                    <a:pt x="1050" y="1"/>
                  </a:moveTo>
                  <a:cubicBezTo>
                    <a:pt x="973" y="1"/>
                    <a:pt x="891" y="7"/>
                    <a:pt x="801" y="21"/>
                  </a:cubicBezTo>
                  <a:cubicBezTo>
                    <a:pt x="33" y="88"/>
                    <a:pt x="0" y="355"/>
                    <a:pt x="0" y="488"/>
                  </a:cubicBezTo>
                  <a:cubicBezTo>
                    <a:pt x="67" y="855"/>
                    <a:pt x="1234" y="1189"/>
                    <a:pt x="1635" y="1222"/>
                  </a:cubicBezTo>
                  <a:lnTo>
                    <a:pt x="1668" y="1222"/>
                  </a:lnTo>
                  <a:cubicBezTo>
                    <a:pt x="1968" y="1222"/>
                    <a:pt x="2202" y="1155"/>
                    <a:pt x="2502" y="1155"/>
                  </a:cubicBezTo>
                  <a:cubicBezTo>
                    <a:pt x="3036" y="1189"/>
                    <a:pt x="3569" y="1422"/>
                    <a:pt x="4136" y="1422"/>
                  </a:cubicBezTo>
                  <a:lnTo>
                    <a:pt x="5471" y="1422"/>
                  </a:lnTo>
                  <a:cubicBezTo>
                    <a:pt x="5637" y="1489"/>
                    <a:pt x="5704" y="1489"/>
                    <a:pt x="5838" y="1489"/>
                  </a:cubicBezTo>
                  <a:cubicBezTo>
                    <a:pt x="6004" y="1489"/>
                    <a:pt x="6171" y="1422"/>
                    <a:pt x="6338" y="1256"/>
                  </a:cubicBezTo>
                  <a:lnTo>
                    <a:pt x="6405" y="1189"/>
                  </a:lnTo>
                  <a:cubicBezTo>
                    <a:pt x="6305" y="1022"/>
                    <a:pt x="6238" y="955"/>
                    <a:pt x="6004" y="889"/>
                  </a:cubicBezTo>
                  <a:cubicBezTo>
                    <a:pt x="5671" y="755"/>
                    <a:pt x="5337" y="789"/>
                    <a:pt x="5037" y="688"/>
                  </a:cubicBezTo>
                  <a:cubicBezTo>
                    <a:pt x="5070" y="288"/>
                    <a:pt x="5070" y="288"/>
                    <a:pt x="5004" y="255"/>
                  </a:cubicBezTo>
                  <a:cubicBezTo>
                    <a:pt x="4870" y="288"/>
                    <a:pt x="4804" y="288"/>
                    <a:pt x="4703" y="288"/>
                  </a:cubicBezTo>
                  <a:cubicBezTo>
                    <a:pt x="4392" y="288"/>
                    <a:pt x="4121" y="147"/>
                    <a:pt x="3812" y="147"/>
                  </a:cubicBezTo>
                  <a:cubicBezTo>
                    <a:pt x="3724" y="147"/>
                    <a:pt x="3632" y="158"/>
                    <a:pt x="3536" y="188"/>
                  </a:cubicBezTo>
                  <a:cubicBezTo>
                    <a:pt x="3302" y="221"/>
                    <a:pt x="3069" y="422"/>
                    <a:pt x="2835" y="422"/>
                  </a:cubicBezTo>
                  <a:cubicBezTo>
                    <a:pt x="2766" y="445"/>
                    <a:pt x="2692" y="460"/>
                    <a:pt x="2604" y="460"/>
                  </a:cubicBezTo>
                  <a:cubicBezTo>
                    <a:pt x="2440" y="460"/>
                    <a:pt x="2228" y="407"/>
                    <a:pt x="1901" y="255"/>
                  </a:cubicBezTo>
                  <a:cubicBezTo>
                    <a:pt x="1558" y="96"/>
                    <a:pt x="1341" y="1"/>
                    <a:pt x="1050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31;p51">
              <a:extLst>
                <a:ext uri="{FF2B5EF4-FFF2-40B4-BE49-F238E27FC236}">
                  <a16:creationId xmlns:a16="http://schemas.microsoft.com/office/drawing/2014/main" id="{256731DC-DA5E-45AC-A35C-9074B06A6F73}"/>
                </a:ext>
              </a:extLst>
            </p:cNvPr>
            <p:cNvSpPr/>
            <p:nvPr/>
          </p:nvSpPr>
          <p:spPr>
            <a:xfrm>
              <a:off x="4791235" y="2699136"/>
              <a:ext cx="156514" cy="192678"/>
            </a:xfrm>
            <a:custGeom>
              <a:avLst/>
              <a:gdLst/>
              <a:ahLst/>
              <a:cxnLst/>
              <a:rect l="l" t="t" r="r" b="b"/>
              <a:pathLst>
                <a:path w="6639" h="8173" extrusionOk="0">
                  <a:moveTo>
                    <a:pt x="4970" y="0"/>
                  </a:moveTo>
                  <a:cubicBezTo>
                    <a:pt x="4904" y="0"/>
                    <a:pt x="4737" y="34"/>
                    <a:pt x="4503" y="701"/>
                  </a:cubicBezTo>
                  <a:cubicBezTo>
                    <a:pt x="4437" y="1034"/>
                    <a:pt x="4403" y="1168"/>
                    <a:pt x="4303" y="1268"/>
                  </a:cubicBezTo>
                  <a:cubicBezTo>
                    <a:pt x="4137" y="1668"/>
                    <a:pt x="3736" y="1768"/>
                    <a:pt x="3469" y="2035"/>
                  </a:cubicBezTo>
                  <a:cubicBezTo>
                    <a:pt x="3136" y="2369"/>
                    <a:pt x="3069" y="2836"/>
                    <a:pt x="2736" y="3169"/>
                  </a:cubicBezTo>
                  <a:cubicBezTo>
                    <a:pt x="2602" y="3236"/>
                    <a:pt x="2602" y="3236"/>
                    <a:pt x="1935" y="3503"/>
                  </a:cubicBezTo>
                  <a:cubicBezTo>
                    <a:pt x="1468" y="3670"/>
                    <a:pt x="1735" y="4337"/>
                    <a:pt x="1168" y="4404"/>
                  </a:cubicBezTo>
                  <a:cubicBezTo>
                    <a:pt x="1136" y="4407"/>
                    <a:pt x="1104" y="4409"/>
                    <a:pt x="1072" y="4409"/>
                  </a:cubicBezTo>
                  <a:cubicBezTo>
                    <a:pt x="926" y="4409"/>
                    <a:pt x="771" y="4376"/>
                    <a:pt x="613" y="4376"/>
                  </a:cubicBezTo>
                  <a:cubicBezTo>
                    <a:pt x="510" y="4376"/>
                    <a:pt x="405" y="4390"/>
                    <a:pt x="300" y="4437"/>
                  </a:cubicBezTo>
                  <a:cubicBezTo>
                    <a:pt x="267" y="4504"/>
                    <a:pt x="234" y="4570"/>
                    <a:pt x="167" y="4604"/>
                  </a:cubicBezTo>
                  <a:cubicBezTo>
                    <a:pt x="100" y="4770"/>
                    <a:pt x="0" y="5271"/>
                    <a:pt x="234" y="5938"/>
                  </a:cubicBezTo>
                  <a:cubicBezTo>
                    <a:pt x="267" y="6071"/>
                    <a:pt x="267" y="6071"/>
                    <a:pt x="801" y="6705"/>
                  </a:cubicBezTo>
                  <a:cubicBezTo>
                    <a:pt x="1001" y="6939"/>
                    <a:pt x="934" y="7306"/>
                    <a:pt x="1101" y="7572"/>
                  </a:cubicBezTo>
                  <a:cubicBezTo>
                    <a:pt x="1134" y="7673"/>
                    <a:pt x="1234" y="7706"/>
                    <a:pt x="1268" y="7739"/>
                  </a:cubicBezTo>
                  <a:lnTo>
                    <a:pt x="2402" y="7939"/>
                  </a:lnTo>
                  <a:cubicBezTo>
                    <a:pt x="2439" y="7947"/>
                    <a:pt x="2475" y="7950"/>
                    <a:pt x="2510" y="7950"/>
                  </a:cubicBezTo>
                  <a:cubicBezTo>
                    <a:pt x="2770" y="7950"/>
                    <a:pt x="2974" y="7770"/>
                    <a:pt x="3217" y="7770"/>
                  </a:cubicBezTo>
                  <a:cubicBezTo>
                    <a:pt x="3234" y="7770"/>
                    <a:pt x="3251" y="7771"/>
                    <a:pt x="3269" y="7773"/>
                  </a:cubicBezTo>
                  <a:cubicBezTo>
                    <a:pt x="3603" y="7839"/>
                    <a:pt x="3836" y="8173"/>
                    <a:pt x="4237" y="8173"/>
                  </a:cubicBezTo>
                  <a:cubicBezTo>
                    <a:pt x="4503" y="8173"/>
                    <a:pt x="4737" y="7906"/>
                    <a:pt x="5004" y="7873"/>
                  </a:cubicBezTo>
                  <a:cubicBezTo>
                    <a:pt x="5304" y="7406"/>
                    <a:pt x="5171" y="6872"/>
                    <a:pt x="5304" y="6405"/>
                  </a:cubicBezTo>
                  <a:cubicBezTo>
                    <a:pt x="5437" y="6038"/>
                    <a:pt x="5838" y="5905"/>
                    <a:pt x="5971" y="5538"/>
                  </a:cubicBezTo>
                  <a:cubicBezTo>
                    <a:pt x="5971" y="5538"/>
                    <a:pt x="5971" y="5404"/>
                    <a:pt x="5938" y="5104"/>
                  </a:cubicBezTo>
                  <a:cubicBezTo>
                    <a:pt x="5904" y="4804"/>
                    <a:pt x="6105" y="4604"/>
                    <a:pt x="6238" y="4537"/>
                  </a:cubicBezTo>
                  <a:cubicBezTo>
                    <a:pt x="6638" y="4237"/>
                    <a:pt x="6638" y="4237"/>
                    <a:pt x="6638" y="4103"/>
                  </a:cubicBezTo>
                  <a:cubicBezTo>
                    <a:pt x="6638" y="3836"/>
                    <a:pt x="6338" y="3736"/>
                    <a:pt x="6238" y="3536"/>
                  </a:cubicBezTo>
                  <a:cubicBezTo>
                    <a:pt x="5671" y="2636"/>
                    <a:pt x="6005" y="2069"/>
                    <a:pt x="6238" y="1735"/>
                  </a:cubicBezTo>
                  <a:cubicBezTo>
                    <a:pt x="6305" y="1668"/>
                    <a:pt x="6371" y="1501"/>
                    <a:pt x="6438" y="1368"/>
                  </a:cubicBezTo>
                  <a:cubicBezTo>
                    <a:pt x="6472" y="1301"/>
                    <a:pt x="6472" y="1201"/>
                    <a:pt x="6405" y="1201"/>
                  </a:cubicBezTo>
                  <a:cubicBezTo>
                    <a:pt x="6238" y="968"/>
                    <a:pt x="5904" y="901"/>
                    <a:pt x="5671" y="701"/>
                  </a:cubicBezTo>
                  <a:cubicBezTo>
                    <a:pt x="5504" y="534"/>
                    <a:pt x="5471" y="301"/>
                    <a:pt x="5304" y="134"/>
                  </a:cubicBezTo>
                  <a:cubicBezTo>
                    <a:pt x="5171" y="0"/>
                    <a:pt x="5104" y="0"/>
                    <a:pt x="49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32;p51">
              <a:extLst>
                <a:ext uri="{FF2B5EF4-FFF2-40B4-BE49-F238E27FC236}">
                  <a16:creationId xmlns:a16="http://schemas.microsoft.com/office/drawing/2014/main" id="{F0015218-BF96-4C4E-9D8C-94C227B43511}"/>
                </a:ext>
              </a:extLst>
            </p:cNvPr>
            <p:cNvSpPr/>
            <p:nvPr/>
          </p:nvSpPr>
          <p:spPr>
            <a:xfrm>
              <a:off x="4761342" y="2868191"/>
              <a:ext cx="37744" cy="35716"/>
            </a:xfrm>
            <a:custGeom>
              <a:avLst/>
              <a:gdLst/>
              <a:ahLst/>
              <a:cxnLst/>
              <a:rect l="l" t="t" r="r" b="b"/>
              <a:pathLst>
                <a:path w="1601" h="1515" extrusionOk="0">
                  <a:moveTo>
                    <a:pt x="885" y="0"/>
                  </a:moveTo>
                  <a:cubicBezTo>
                    <a:pt x="868" y="0"/>
                    <a:pt x="852" y="0"/>
                    <a:pt x="835" y="1"/>
                  </a:cubicBezTo>
                  <a:cubicBezTo>
                    <a:pt x="34" y="68"/>
                    <a:pt x="1" y="1002"/>
                    <a:pt x="334" y="1335"/>
                  </a:cubicBezTo>
                  <a:cubicBezTo>
                    <a:pt x="457" y="1458"/>
                    <a:pt x="616" y="1515"/>
                    <a:pt x="780" y="1515"/>
                  </a:cubicBezTo>
                  <a:cubicBezTo>
                    <a:pt x="1152" y="1515"/>
                    <a:pt x="1545" y="1221"/>
                    <a:pt x="1568" y="735"/>
                  </a:cubicBezTo>
                  <a:cubicBezTo>
                    <a:pt x="1568" y="702"/>
                    <a:pt x="1600" y="0"/>
                    <a:pt x="885" y="0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33;p51">
              <a:extLst>
                <a:ext uri="{FF2B5EF4-FFF2-40B4-BE49-F238E27FC236}">
                  <a16:creationId xmlns:a16="http://schemas.microsoft.com/office/drawing/2014/main" id="{5D766BAC-B771-4A61-9B7E-1F521AA02AE2}"/>
                </a:ext>
              </a:extLst>
            </p:cNvPr>
            <p:cNvSpPr/>
            <p:nvPr/>
          </p:nvSpPr>
          <p:spPr>
            <a:xfrm>
              <a:off x="4572602" y="2750246"/>
              <a:ext cx="188482" cy="186973"/>
            </a:xfrm>
            <a:custGeom>
              <a:avLst/>
              <a:gdLst/>
              <a:ahLst/>
              <a:cxnLst/>
              <a:rect l="l" t="t" r="r" b="b"/>
              <a:pathLst>
                <a:path w="7995" h="7931" extrusionOk="0">
                  <a:moveTo>
                    <a:pt x="168" y="1"/>
                  </a:moveTo>
                  <a:cubicBezTo>
                    <a:pt x="68" y="1"/>
                    <a:pt x="68" y="1"/>
                    <a:pt x="1" y="67"/>
                  </a:cubicBezTo>
                  <a:cubicBezTo>
                    <a:pt x="68" y="401"/>
                    <a:pt x="101" y="501"/>
                    <a:pt x="368" y="835"/>
                  </a:cubicBezTo>
                  <a:cubicBezTo>
                    <a:pt x="601" y="1168"/>
                    <a:pt x="935" y="1335"/>
                    <a:pt x="1235" y="1568"/>
                  </a:cubicBezTo>
                  <a:cubicBezTo>
                    <a:pt x="1402" y="1802"/>
                    <a:pt x="1535" y="2002"/>
                    <a:pt x="1702" y="2202"/>
                  </a:cubicBezTo>
                  <a:cubicBezTo>
                    <a:pt x="1769" y="2302"/>
                    <a:pt x="1836" y="2336"/>
                    <a:pt x="2002" y="2469"/>
                  </a:cubicBezTo>
                  <a:cubicBezTo>
                    <a:pt x="2102" y="2536"/>
                    <a:pt x="2236" y="2636"/>
                    <a:pt x="2336" y="2703"/>
                  </a:cubicBezTo>
                  <a:cubicBezTo>
                    <a:pt x="2536" y="2969"/>
                    <a:pt x="2569" y="3303"/>
                    <a:pt x="2703" y="3570"/>
                  </a:cubicBezTo>
                  <a:cubicBezTo>
                    <a:pt x="2903" y="3970"/>
                    <a:pt x="3270" y="4170"/>
                    <a:pt x="3537" y="4504"/>
                  </a:cubicBezTo>
                  <a:cubicBezTo>
                    <a:pt x="3570" y="4537"/>
                    <a:pt x="3570" y="4571"/>
                    <a:pt x="3604" y="4637"/>
                  </a:cubicBezTo>
                  <a:cubicBezTo>
                    <a:pt x="3604" y="4671"/>
                    <a:pt x="3604" y="4671"/>
                    <a:pt x="3904" y="5338"/>
                  </a:cubicBezTo>
                  <a:cubicBezTo>
                    <a:pt x="4271" y="6205"/>
                    <a:pt x="6472" y="7906"/>
                    <a:pt x="6472" y="7906"/>
                  </a:cubicBezTo>
                  <a:cubicBezTo>
                    <a:pt x="6545" y="7922"/>
                    <a:pt x="6624" y="7931"/>
                    <a:pt x="6703" y="7931"/>
                  </a:cubicBezTo>
                  <a:cubicBezTo>
                    <a:pt x="6951" y="7931"/>
                    <a:pt x="7205" y="7850"/>
                    <a:pt x="7306" y="7673"/>
                  </a:cubicBezTo>
                  <a:cubicBezTo>
                    <a:pt x="7606" y="7206"/>
                    <a:pt x="7306" y="6739"/>
                    <a:pt x="7440" y="6305"/>
                  </a:cubicBezTo>
                  <a:cubicBezTo>
                    <a:pt x="7540" y="6005"/>
                    <a:pt x="7873" y="5972"/>
                    <a:pt x="7940" y="5705"/>
                  </a:cubicBezTo>
                  <a:cubicBezTo>
                    <a:pt x="7995" y="5705"/>
                    <a:pt x="7737" y="4901"/>
                    <a:pt x="7349" y="4901"/>
                  </a:cubicBezTo>
                  <a:cubicBezTo>
                    <a:pt x="7262" y="4901"/>
                    <a:pt x="7170" y="4940"/>
                    <a:pt x="7073" y="5038"/>
                  </a:cubicBezTo>
                  <a:cubicBezTo>
                    <a:pt x="6979" y="5143"/>
                    <a:pt x="6893" y="5179"/>
                    <a:pt x="6820" y="5179"/>
                  </a:cubicBezTo>
                  <a:cubicBezTo>
                    <a:pt x="6686" y="5179"/>
                    <a:pt x="6594" y="5059"/>
                    <a:pt x="6572" y="5038"/>
                  </a:cubicBezTo>
                  <a:cubicBezTo>
                    <a:pt x="5805" y="4170"/>
                    <a:pt x="5805" y="4170"/>
                    <a:pt x="5872" y="3937"/>
                  </a:cubicBezTo>
                  <a:cubicBezTo>
                    <a:pt x="5905" y="3837"/>
                    <a:pt x="5939" y="3570"/>
                    <a:pt x="5705" y="3336"/>
                  </a:cubicBezTo>
                  <a:cubicBezTo>
                    <a:pt x="5638" y="3236"/>
                    <a:pt x="5572" y="3203"/>
                    <a:pt x="5538" y="3170"/>
                  </a:cubicBezTo>
                  <a:cubicBezTo>
                    <a:pt x="4938" y="2736"/>
                    <a:pt x="4204" y="2569"/>
                    <a:pt x="3570" y="2169"/>
                  </a:cubicBezTo>
                  <a:cubicBezTo>
                    <a:pt x="3570" y="2169"/>
                    <a:pt x="3470" y="2102"/>
                    <a:pt x="3370" y="1935"/>
                  </a:cubicBezTo>
                  <a:cubicBezTo>
                    <a:pt x="3303" y="1869"/>
                    <a:pt x="3203" y="1735"/>
                    <a:pt x="3137" y="1702"/>
                  </a:cubicBezTo>
                  <a:lnTo>
                    <a:pt x="3070" y="1602"/>
                  </a:lnTo>
                  <a:cubicBezTo>
                    <a:pt x="2903" y="1435"/>
                    <a:pt x="2703" y="1368"/>
                    <a:pt x="2469" y="1235"/>
                  </a:cubicBezTo>
                  <a:cubicBezTo>
                    <a:pt x="2102" y="1001"/>
                    <a:pt x="1936" y="534"/>
                    <a:pt x="1569" y="334"/>
                  </a:cubicBezTo>
                  <a:cubicBezTo>
                    <a:pt x="1535" y="301"/>
                    <a:pt x="1435" y="234"/>
                    <a:pt x="1402" y="234"/>
                  </a:cubicBezTo>
                  <a:cubicBezTo>
                    <a:pt x="1346" y="223"/>
                    <a:pt x="1291" y="219"/>
                    <a:pt x="1235" y="219"/>
                  </a:cubicBezTo>
                  <a:cubicBezTo>
                    <a:pt x="1124" y="219"/>
                    <a:pt x="1013" y="234"/>
                    <a:pt x="902" y="234"/>
                  </a:cubicBezTo>
                  <a:cubicBezTo>
                    <a:pt x="635" y="234"/>
                    <a:pt x="401" y="34"/>
                    <a:pt x="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34;p51">
              <a:extLst>
                <a:ext uri="{FF2B5EF4-FFF2-40B4-BE49-F238E27FC236}">
                  <a16:creationId xmlns:a16="http://schemas.microsoft.com/office/drawing/2014/main" id="{70F04F3C-0206-4700-8142-258DB637D645}"/>
                </a:ext>
              </a:extLst>
            </p:cNvPr>
            <p:cNvSpPr/>
            <p:nvPr/>
          </p:nvSpPr>
          <p:spPr>
            <a:xfrm>
              <a:off x="4321766" y="2682610"/>
              <a:ext cx="38545" cy="61955"/>
            </a:xfrm>
            <a:custGeom>
              <a:avLst/>
              <a:gdLst/>
              <a:ahLst/>
              <a:cxnLst/>
              <a:rect l="l" t="t" r="r" b="b"/>
              <a:pathLst>
                <a:path w="1635" h="2628" extrusionOk="0">
                  <a:moveTo>
                    <a:pt x="434" y="1"/>
                  </a:moveTo>
                  <a:cubicBezTo>
                    <a:pt x="133" y="101"/>
                    <a:pt x="0" y="1936"/>
                    <a:pt x="367" y="2436"/>
                  </a:cubicBezTo>
                  <a:cubicBezTo>
                    <a:pt x="477" y="2568"/>
                    <a:pt x="634" y="2627"/>
                    <a:pt x="798" y="2627"/>
                  </a:cubicBezTo>
                  <a:cubicBezTo>
                    <a:pt x="1131" y="2627"/>
                    <a:pt x="1490" y="2382"/>
                    <a:pt x="1534" y="2002"/>
                  </a:cubicBezTo>
                  <a:cubicBezTo>
                    <a:pt x="1635" y="1268"/>
                    <a:pt x="834" y="168"/>
                    <a:pt x="434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35;p51">
              <a:extLst>
                <a:ext uri="{FF2B5EF4-FFF2-40B4-BE49-F238E27FC236}">
                  <a16:creationId xmlns:a16="http://schemas.microsoft.com/office/drawing/2014/main" id="{47886450-6F83-41B7-B255-458FB5D00864}"/>
                </a:ext>
              </a:extLst>
            </p:cNvPr>
            <p:cNvSpPr/>
            <p:nvPr/>
          </p:nvSpPr>
          <p:spPr>
            <a:xfrm>
              <a:off x="3794091" y="3007070"/>
              <a:ext cx="87322" cy="189873"/>
            </a:xfrm>
            <a:custGeom>
              <a:avLst/>
              <a:gdLst/>
              <a:ahLst/>
              <a:cxnLst/>
              <a:rect l="l" t="t" r="r" b="b"/>
              <a:pathLst>
                <a:path w="3704" h="8054" extrusionOk="0">
                  <a:moveTo>
                    <a:pt x="2930" y="1"/>
                  </a:moveTo>
                  <a:cubicBezTo>
                    <a:pt x="2883" y="1"/>
                    <a:pt x="2859" y="24"/>
                    <a:pt x="2836" y="48"/>
                  </a:cubicBezTo>
                  <a:cubicBezTo>
                    <a:pt x="2702" y="181"/>
                    <a:pt x="2736" y="381"/>
                    <a:pt x="2602" y="515"/>
                  </a:cubicBezTo>
                  <a:cubicBezTo>
                    <a:pt x="2502" y="648"/>
                    <a:pt x="2335" y="682"/>
                    <a:pt x="2235" y="848"/>
                  </a:cubicBezTo>
                  <a:cubicBezTo>
                    <a:pt x="2035" y="1449"/>
                    <a:pt x="2035" y="1449"/>
                    <a:pt x="1735" y="1649"/>
                  </a:cubicBezTo>
                  <a:cubicBezTo>
                    <a:pt x="1401" y="1849"/>
                    <a:pt x="934" y="1816"/>
                    <a:pt x="567" y="1982"/>
                  </a:cubicBezTo>
                  <a:cubicBezTo>
                    <a:pt x="267" y="2116"/>
                    <a:pt x="201" y="2516"/>
                    <a:pt x="201" y="2650"/>
                  </a:cubicBezTo>
                  <a:lnTo>
                    <a:pt x="201" y="2783"/>
                  </a:lnTo>
                  <a:cubicBezTo>
                    <a:pt x="201" y="3217"/>
                    <a:pt x="401" y="3650"/>
                    <a:pt x="501" y="4117"/>
                  </a:cubicBezTo>
                  <a:cubicBezTo>
                    <a:pt x="601" y="4718"/>
                    <a:pt x="0" y="5185"/>
                    <a:pt x="67" y="5785"/>
                  </a:cubicBezTo>
                  <a:cubicBezTo>
                    <a:pt x="100" y="5952"/>
                    <a:pt x="501" y="7186"/>
                    <a:pt x="567" y="7353"/>
                  </a:cubicBezTo>
                  <a:cubicBezTo>
                    <a:pt x="868" y="7853"/>
                    <a:pt x="1235" y="7987"/>
                    <a:pt x="1368" y="8020"/>
                  </a:cubicBezTo>
                  <a:cubicBezTo>
                    <a:pt x="1509" y="8044"/>
                    <a:pt x="1629" y="8054"/>
                    <a:pt x="1730" y="8054"/>
                  </a:cubicBezTo>
                  <a:cubicBezTo>
                    <a:pt x="2203" y="8054"/>
                    <a:pt x="2280" y="7836"/>
                    <a:pt x="2335" y="7753"/>
                  </a:cubicBezTo>
                  <a:cubicBezTo>
                    <a:pt x="2536" y="7320"/>
                    <a:pt x="2402" y="6819"/>
                    <a:pt x="2569" y="6352"/>
                  </a:cubicBezTo>
                  <a:cubicBezTo>
                    <a:pt x="2602" y="6252"/>
                    <a:pt x="2702" y="6152"/>
                    <a:pt x="2736" y="6019"/>
                  </a:cubicBezTo>
                  <a:lnTo>
                    <a:pt x="3269" y="3617"/>
                  </a:lnTo>
                  <a:cubicBezTo>
                    <a:pt x="3369" y="3217"/>
                    <a:pt x="3236" y="2850"/>
                    <a:pt x="3369" y="2516"/>
                  </a:cubicBezTo>
                  <a:cubicBezTo>
                    <a:pt x="3403" y="2349"/>
                    <a:pt x="3670" y="2316"/>
                    <a:pt x="3703" y="2149"/>
                  </a:cubicBezTo>
                  <a:lnTo>
                    <a:pt x="3703" y="2083"/>
                  </a:lnTo>
                  <a:cubicBezTo>
                    <a:pt x="3703" y="2083"/>
                    <a:pt x="3536" y="348"/>
                    <a:pt x="3003" y="14"/>
                  </a:cubicBezTo>
                  <a:cubicBezTo>
                    <a:pt x="2973" y="5"/>
                    <a:pt x="2950" y="1"/>
                    <a:pt x="2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36;p51">
              <a:extLst>
                <a:ext uri="{FF2B5EF4-FFF2-40B4-BE49-F238E27FC236}">
                  <a16:creationId xmlns:a16="http://schemas.microsoft.com/office/drawing/2014/main" id="{6A3C7549-095F-422C-988C-4FC676448E48}"/>
                </a:ext>
              </a:extLst>
            </p:cNvPr>
            <p:cNvSpPr/>
            <p:nvPr/>
          </p:nvSpPr>
          <p:spPr>
            <a:xfrm>
              <a:off x="3390679" y="1771514"/>
              <a:ext cx="1525633" cy="1474192"/>
            </a:xfrm>
            <a:custGeom>
              <a:avLst/>
              <a:gdLst/>
              <a:ahLst/>
              <a:cxnLst/>
              <a:rect l="l" t="t" r="r" b="b"/>
              <a:pathLst>
                <a:path w="64714" h="62532" extrusionOk="0">
                  <a:moveTo>
                    <a:pt x="42998" y="1054"/>
                  </a:moveTo>
                  <a:cubicBezTo>
                    <a:pt x="43008" y="1059"/>
                    <a:pt x="43017" y="1064"/>
                    <a:pt x="43027" y="1069"/>
                  </a:cubicBezTo>
                  <a:lnTo>
                    <a:pt x="43027" y="1069"/>
                  </a:lnTo>
                  <a:cubicBezTo>
                    <a:pt x="43028" y="1064"/>
                    <a:pt x="43030" y="1059"/>
                    <a:pt x="43031" y="1054"/>
                  </a:cubicBezTo>
                  <a:close/>
                  <a:moveTo>
                    <a:pt x="36426" y="1721"/>
                  </a:moveTo>
                  <a:cubicBezTo>
                    <a:pt x="36526" y="1721"/>
                    <a:pt x="36560" y="1788"/>
                    <a:pt x="36560" y="1788"/>
                  </a:cubicBezTo>
                  <a:cubicBezTo>
                    <a:pt x="36560" y="1988"/>
                    <a:pt x="36359" y="2155"/>
                    <a:pt x="36393" y="2355"/>
                  </a:cubicBezTo>
                  <a:cubicBezTo>
                    <a:pt x="36393" y="2455"/>
                    <a:pt x="36526" y="2522"/>
                    <a:pt x="36493" y="2655"/>
                  </a:cubicBezTo>
                  <a:cubicBezTo>
                    <a:pt x="36526" y="2689"/>
                    <a:pt x="36526" y="2889"/>
                    <a:pt x="36326" y="3122"/>
                  </a:cubicBezTo>
                  <a:cubicBezTo>
                    <a:pt x="36193" y="3289"/>
                    <a:pt x="36026" y="3489"/>
                    <a:pt x="35759" y="3489"/>
                  </a:cubicBezTo>
                  <a:cubicBezTo>
                    <a:pt x="35726" y="3489"/>
                    <a:pt x="35726" y="3489"/>
                    <a:pt x="35692" y="3456"/>
                  </a:cubicBezTo>
                  <a:cubicBezTo>
                    <a:pt x="35826" y="3223"/>
                    <a:pt x="36026" y="3122"/>
                    <a:pt x="36159" y="2856"/>
                  </a:cubicBezTo>
                  <a:cubicBezTo>
                    <a:pt x="36226" y="2689"/>
                    <a:pt x="36226" y="2622"/>
                    <a:pt x="36193" y="2389"/>
                  </a:cubicBezTo>
                  <a:cubicBezTo>
                    <a:pt x="36193" y="2122"/>
                    <a:pt x="36226" y="1988"/>
                    <a:pt x="36426" y="1721"/>
                  </a:cubicBezTo>
                  <a:close/>
                  <a:moveTo>
                    <a:pt x="27054" y="1637"/>
                  </a:moveTo>
                  <a:cubicBezTo>
                    <a:pt x="27243" y="1637"/>
                    <a:pt x="27279" y="1762"/>
                    <a:pt x="27186" y="1855"/>
                  </a:cubicBezTo>
                  <a:cubicBezTo>
                    <a:pt x="26719" y="2389"/>
                    <a:pt x="25885" y="2222"/>
                    <a:pt x="25385" y="2689"/>
                  </a:cubicBezTo>
                  <a:cubicBezTo>
                    <a:pt x="25218" y="2856"/>
                    <a:pt x="25018" y="3022"/>
                    <a:pt x="24851" y="3189"/>
                  </a:cubicBezTo>
                  <a:cubicBezTo>
                    <a:pt x="24724" y="3316"/>
                    <a:pt x="24146" y="3895"/>
                    <a:pt x="24718" y="3895"/>
                  </a:cubicBezTo>
                  <a:cubicBezTo>
                    <a:pt x="24748" y="3895"/>
                    <a:pt x="24781" y="3893"/>
                    <a:pt x="24818" y="3890"/>
                  </a:cubicBezTo>
                  <a:cubicBezTo>
                    <a:pt x="25452" y="3856"/>
                    <a:pt x="25452" y="3856"/>
                    <a:pt x="25485" y="3856"/>
                  </a:cubicBezTo>
                  <a:cubicBezTo>
                    <a:pt x="25719" y="3923"/>
                    <a:pt x="25618" y="4090"/>
                    <a:pt x="25618" y="4090"/>
                  </a:cubicBezTo>
                  <a:cubicBezTo>
                    <a:pt x="25518" y="4223"/>
                    <a:pt x="25485" y="4223"/>
                    <a:pt x="25452" y="4290"/>
                  </a:cubicBezTo>
                  <a:cubicBezTo>
                    <a:pt x="25330" y="4357"/>
                    <a:pt x="25231" y="4381"/>
                    <a:pt x="25146" y="4381"/>
                  </a:cubicBezTo>
                  <a:cubicBezTo>
                    <a:pt x="25022" y="4381"/>
                    <a:pt x="24931" y="4330"/>
                    <a:pt x="24851" y="4290"/>
                  </a:cubicBezTo>
                  <a:cubicBezTo>
                    <a:pt x="24723" y="4208"/>
                    <a:pt x="24578" y="4176"/>
                    <a:pt x="24433" y="4176"/>
                  </a:cubicBezTo>
                  <a:cubicBezTo>
                    <a:pt x="24048" y="4176"/>
                    <a:pt x="23665" y="4402"/>
                    <a:pt x="23617" y="4523"/>
                  </a:cubicBezTo>
                  <a:lnTo>
                    <a:pt x="23650" y="4557"/>
                  </a:lnTo>
                  <a:lnTo>
                    <a:pt x="23917" y="4523"/>
                  </a:lnTo>
                  <a:lnTo>
                    <a:pt x="23917" y="4523"/>
                  </a:lnTo>
                  <a:cubicBezTo>
                    <a:pt x="23984" y="4724"/>
                    <a:pt x="23550" y="5124"/>
                    <a:pt x="23450" y="5124"/>
                  </a:cubicBezTo>
                  <a:cubicBezTo>
                    <a:pt x="23350" y="5024"/>
                    <a:pt x="23450" y="4890"/>
                    <a:pt x="23384" y="4790"/>
                  </a:cubicBezTo>
                  <a:cubicBezTo>
                    <a:pt x="23017" y="4790"/>
                    <a:pt x="22383" y="5424"/>
                    <a:pt x="22316" y="5524"/>
                  </a:cubicBezTo>
                  <a:cubicBezTo>
                    <a:pt x="21882" y="5958"/>
                    <a:pt x="21449" y="5958"/>
                    <a:pt x="21382" y="5958"/>
                  </a:cubicBezTo>
                  <a:cubicBezTo>
                    <a:pt x="21361" y="5742"/>
                    <a:pt x="21353" y="5666"/>
                    <a:pt x="21215" y="5666"/>
                  </a:cubicBezTo>
                  <a:cubicBezTo>
                    <a:pt x="21140" y="5666"/>
                    <a:pt x="21025" y="5689"/>
                    <a:pt x="20848" y="5724"/>
                  </a:cubicBezTo>
                  <a:cubicBezTo>
                    <a:pt x="20677" y="5770"/>
                    <a:pt x="20564" y="5792"/>
                    <a:pt x="20491" y="5792"/>
                  </a:cubicBezTo>
                  <a:cubicBezTo>
                    <a:pt x="20352" y="5792"/>
                    <a:pt x="20359" y="5711"/>
                    <a:pt x="20381" y="5558"/>
                  </a:cubicBezTo>
                  <a:cubicBezTo>
                    <a:pt x="20448" y="5424"/>
                    <a:pt x="20381" y="5391"/>
                    <a:pt x="20348" y="5357"/>
                  </a:cubicBezTo>
                  <a:cubicBezTo>
                    <a:pt x="20259" y="5357"/>
                    <a:pt x="20155" y="5417"/>
                    <a:pt x="20076" y="5417"/>
                  </a:cubicBezTo>
                  <a:cubicBezTo>
                    <a:pt x="20037" y="5417"/>
                    <a:pt x="20003" y="5402"/>
                    <a:pt x="19981" y="5357"/>
                  </a:cubicBezTo>
                  <a:cubicBezTo>
                    <a:pt x="19881" y="5224"/>
                    <a:pt x="20014" y="5124"/>
                    <a:pt x="20148" y="5024"/>
                  </a:cubicBezTo>
                  <a:cubicBezTo>
                    <a:pt x="20161" y="5010"/>
                    <a:pt x="20176" y="5005"/>
                    <a:pt x="20191" y="5005"/>
                  </a:cubicBezTo>
                  <a:cubicBezTo>
                    <a:pt x="20253" y="5005"/>
                    <a:pt x="20328" y="5091"/>
                    <a:pt x="20381" y="5091"/>
                  </a:cubicBezTo>
                  <a:cubicBezTo>
                    <a:pt x="20411" y="5099"/>
                    <a:pt x="20437" y="5102"/>
                    <a:pt x="20462" y="5102"/>
                  </a:cubicBezTo>
                  <a:cubicBezTo>
                    <a:pt x="20633" y="5102"/>
                    <a:pt x="20702" y="4924"/>
                    <a:pt x="20848" y="4924"/>
                  </a:cubicBezTo>
                  <a:cubicBezTo>
                    <a:pt x="20882" y="4990"/>
                    <a:pt x="20882" y="5057"/>
                    <a:pt x="20882" y="5091"/>
                  </a:cubicBezTo>
                  <a:cubicBezTo>
                    <a:pt x="20982" y="5091"/>
                    <a:pt x="21882" y="4857"/>
                    <a:pt x="22016" y="4757"/>
                  </a:cubicBezTo>
                  <a:cubicBezTo>
                    <a:pt x="22349" y="4590"/>
                    <a:pt x="22516" y="4257"/>
                    <a:pt x="22850" y="4056"/>
                  </a:cubicBezTo>
                  <a:cubicBezTo>
                    <a:pt x="23083" y="3890"/>
                    <a:pt x="23384" y="3923"/>
                    <a:pt x="23650" y="3756"/>
                  </a:cubicBezTo>
                  <a:cubicBezTo>
                    <a:pt x="23884" y="3556"/>
                    <a:pt x="23917" y="3523"/>
                    <a:pt x="24017" y="3323"/>
                  </a:cubicBezTo>
                  <a:cubicBezTo>
                    <a:pt x="24051" y="3156"/>
                    <a:pt x="24151" y="2989"/>
                    <a:pt x="24818" y="2555"/>
                  </a:cubicBezTo>
                  <a:cubicBezTo>
                    <a:pt x="25218" y="2322"/>
                    <a:pt x="25719" y="2322"/>
                    <a:pt x="26186" y="2055"/>
                  </a:cubicBezTo>
                  <a:cubicBezTo>
                    <a:pt x="26352" y="1988"/>
                    <a:pt x="26519" y="1822"/>
                    <a:pt x="26719" y="1721"/>
                  </a:cubicBezTo>
                  <a:cubicBezTo>
                    <a:pt x="26861" y="1661"/>
                    <a:pt x="26972" y="1637"/>
                    <a:pt x="27054" y="1637"/>
                  </a:cubicBezTo>
                  <a:close/>
                  <a:moveTo>
                    <a:pt x="47201" y="9360"/>
                  </a:moveTo>
                  <a:cubicBezTo>
                    <a:pt x="47534" y="9694"/>
                    <a:pt x="47567" y="9994"/>
                    <a:pt x="47567" y="10194"/>
                  </a:cubicBezTo>
                  <a:cubicBezTo>
                    <a:pt x="47567" y="10394"/>
                    <a:pt x="47534" y="10494"/>
                    <a:pt x="47501" y="10561"/>
                  </a:cubicBezTo>
                  <a:cubicBezTo>
                    <a:pt x="47501" y="10561"/>
                    <a:pt x="47501" y="10628"/>
                    <a:pt x="47467" y="10628"/>
                  </a:cubicBezTo>
                  <a:cubicBezTo>
                    <a:pt x="47367" y="10695"/>
                    <a:pt x="47234" y="10795"/>
                    <a:pt x="47167" y="10895"/>
                  </a:cubicBezTo>
                  <a:cubicBezTo>
                    <a:pt x="47067" y="10995"/>
                    <a:pt x="47034" y="11162"/>
                    <a:pt x="46900" y="11228"/>
                  </a:cubicBezTo>
                  <a:cubicBezTo>
                    <a:pt x="46900" y="11228"/>
                    <a:pt x="46867" y="11295"/>
                    <a:pt x="46834" y="11295"/>
                  </a:cubicBezTo>
                  <a:cubicBezTo>
                    <a:pt x="46800" y="11295"/>
                    <a:pt x="46800" y="11295"/>
                    <a:pt x="46734" y="11228"/>
                  </a:cubicBezTo>
                  <a:cubicBezTo>
                    <a:pt x="46734" y="11195"/>
                    <a:pt x="46734" y="11128"/>
                    <a:pt x="46800" y="11061"/>
                  </a:cubicBezTo>
                  <a:cubicBezTo>
                    <a:pt x="46834" y="10961"/>
                    <a:pt x="46967" y="10895"/>
                    <a:pt x="47000" y="10795"/>
                  </a:cubicBezTo>
                  <a:cubicBezTo>
                    <a:pt x="47034" y="10695"/>
                    <a:pt x="47000" y="10661"/>
                    <a:pt x="47000" y="10561"/>
                  </a:cubicBezTo>
                  <a:cubicBezTo>
                    <a:pt x="47034" y="10361"/>
                    <a:pt x="47201" y="10161"/>
                    <a:pt x="47167" y="9894"/>
                  </a:cubicBezTo>
                  <a:cubicBezTo>
                    <a:pt x="47134" y="9794"/>
                    <a:pt x="47067" y="9660"/>
                    <a:pt x="47067" y="9494"/>
                  </a:cubicBezTo>
                  <a:cubicBezTo>
                    <a:pt x="47067" y="9394"/>
                    <a:pt x="47167" y="9360"/>
                    <a:pt x="47201" y="9360"/>
                  </a:cubicBezTo>
                  <a:close/>
                  <a:moveTo>
                    <a:pt x="35781" y="13750"/>
                  </a:moveTo>
                  <a:cubicBezTo>
                    <a:pt x="35797" y="13750"/>
                    <a:pt x="35812" y="13755"/>
                    <a:pt x="35826" y="13763"/>
                  </a:cubicBezTo>
                  <a:cubicBezTo>
                    <a:pt x="35859" y="13797"/>
                    <a:pt x="35892" y="13830"/>
                    <a:pt x="35892" y="13863"/>
                  </a:cubicBezTo>
                  <a:cubicBezTo>
                    <a:pt x="35826" y="14130"/>
                    <a:pt x="35692" y="14130"/>
                    <a:pt x="35626" y="14130"/>
                  </a:cubicBezTo>
                  <a:lnTo>
                    <a:pt x="35559" y="14130"/>
                  </a:lnTo>
                  <a:cubicBezTo>
                    <a:pt x="35530" y="13928"/>
                    <a:pt x="35677" y="13750"/>
                    <a:pt x="35781" y="13750"/>
                  </a:cubicBezTo>
                  <a:close/>
                  <a:moveTo>
                    <a:pt x="29988" y="13624"/>
                  </a:moveTo>
                  <a:cubicBezTo>
                    <a:pt x="30192" y="13624"/>
                    <a:pt x="30272" y="13946"/>
                    <a:pt x="30188" y="14197"/>
                  </a:cubicBezTo>
                  <a:cubicBezTo>
                    <a:pt x="30155" y="14297"/>
                    <a:pt x="30155" y="14330"/>
                    <a:pt x="30155" y="14330"/>
                  </a:cubicBezTo>
                  <a:cubicBezTo>
                    <a:pt x="30080" y="14481"/>
                    <a:pt x="29967" y="14499"/>
                    <a:pt x="29902" y="14499"/>
                  </a:cubicBezTo>
                  <a:cubicBezTo>
                    <a:pt x="29880" y="14499"/>
                    <a:pt x="29863" y="14497"/>
                    <a:pt x="29855" y="14497"/>
                  </a:cubicBezTo>
                  <a:cubicBezTo>
                    <a:pt x="29621" y="14397"/>
                    <a:pt x="29555" y="13830"/>
                    <a:pt x="29855" y="13663"/>
                  </a:cubicBezTo>
                  <a:cubicBezTo>
                    <a:pt x="29904" y="13636"/>
                    <a:pt x="29948" y="13624"/>
                    <a:pt x="29988" y="13624"/>
                  </a:cubicBezTo>
                  <a:close/>
                  <a:moveTo>
                    <a:pt x="20827" y="11057"/>
                  </a:moveTo>
                  <a:cubicBezTo>
                    <a:pt x="20881" y="11057"/>
                    <a:pt x="20935" y="11084"/>
                    <a:pt x="20982" y="11162"/>
                  </a:cubicBezTo>
                  <a:cubicBezTo>
                    <a:pt x="21015" y="11228"/>
                    <a:pt x="21015" y="11395"/>
                    <a:pt x="21149" y="11462"/>
                  </a:cubicBezTo>
                  <a:cubicBezTo>
                    <a:pt x="21115" y="11662"/>
                    <a:pt x="20982" y="11862"/>
                    <a:pt x="20982" y="12062"/>
                  </a:cubicBezTo>
                  <a:cubicBezTo>
                    <a:pt x="20982" y="12196"/>
                    <a:pt x="20982" y="12329"/>
                    <a:pt x="21049" y="12362"/>
                  </a:cubicBezTo>
                  <a:cubicBezTo>
                    <a:pt x="21082" y="12362"/>
                    <a:pt x="21082" y="12362"/>
                    <a:pt x="21816" y="12196"/>
                  </a:cubicBezTo>
                  <a:cubicBezTo>
                    <a:pt x="21849" y="12062"/>
                    <a:pt x="21849" y="12029"/>
                    <a:pt x="21816" y="11962"/>
                  </a:cubicBezTo>
                  <a:cubicBezTo>
                    <a:pt x="21682" y="11729"/>
                    <a:pt x="22016" y="11495"/>
                    <a:pt x="22016" y="11495"/>
                  </a:cubicBezTo>
                  <a:cubicBezTo>
                    <a:pt x="22185" y="11372"/>
                    <a:pt x="22367" y="11327"/>
                    <a:pt x="22525" y="11327"/>
                  </a:cubicBezTo>
                  <a:cubicBezTo>
                    <a:pt x="22711" y="11327"/>
                    <a:pt x="22862" y="11390"/>
                    <a:pt x="22917" y="11462"/>
                  </a:cubicBezTo>
                  <a:cubicBezTo>
                    <a:pt x="22816" y="11729"/>
                    <a:pt x="22716" y="11829"/>
                    <a:pt x="22416" y="12029"/>
                  </a:cubicBezTo>
                  <a:cubicBezTo>
                    <a:pt x="22183" y="12196"/>
                    <a:pt x="22183" y="12229"/>
                    <a:pt x="22083" y="12362"/>
                  </a:cubicBezTo>
                  <a:cubicBezTo>
                    <a:pt x="22049" y="12462"/>
                    <a:pt x="22049" y="12462"/>
                    <a:pt x="22349" y="12996"/>
                  </a:cubicBezTo>
                  <a:cubicBezTo>
                    <a:pt x="22716" y="13563"/>
                    <a:pt x="23150" y="14364"/>
                    <a:pt x="22550" y="14831"/>
                  </a:cubicBezTo>
                  <a:cubicBezTo>
                    <a:pt x="22550" y="14831"/>
                    <a:pt x="22291" y="14969"/>
                    <a:pt x="21946" y="14969"/>
                  </a:cubicBezTo>
                  <a:cubicBezTo>
                    <a:pt x="21610" y="14969"/>
                    <a:pt x="21193" y="14839"/>
                    <a:pt x="20848" y="14330"/>
                  </a:cubicBezTo>
                  <a:cubicBezTo>
                    <a:pt x="20648" y="14030"/>
                    <a:pt x="20515" y="13897"/>
                    <a:pt x="20281" y="13797"/>
                  </a:cubicBezTo>
                  <a:cubicBezTo>
                    <a:pt x="20208" y="13764"/>
                    <a:pt x="20126" y="13751"/>
                    <a:pt x="20043" y="13751"/>
                  </a:cubicBezTo>
                  <a:cubicBezTo>
                    <a:pt x="19789" y="13751"/>
                    <a:pt x="19523" y="13872"/>
                    <a:pt x="19447" y="13897"/>
                  </a:cubicBezTo>
                  <a:cubicBezTo>
                    <a:pt x="19338" y="13951"/>
                    <a:pt x="19229" y="14006"/>
                    <a:pt x="19121" y="14006"/>
                  </a:cubicBezTo>
                  <a:cubicBezTo>
                    <a:pt x="19096" y="14006"/>
                    <a:pt x="19072" y="14003"/>
                    <a:pt x="19047" y="13997"/>
                  </a:cubicBezTo>
                  <a:cubicBezTo>
                    <a:pt x="18909" y="13969"/>
                    <a:pt x="18817" y="13805"/>
                    <a:pt x="18658" y="13805"/>
                  </a:cubicBezTo>
                  <a:cubicBezTo>
                    <a:pt x="18624" y="13805"/>
                    <a:pt x="18587" y="13813"/>
                    <a:pt x="18547" y="13830"/>
                  </a:cubicBezTo>
                  <a:cubicBezTo>
                    <a:pt x="18347" y="13863"/>
                    <a:pt x="18213" y="14164"/>
                    <a:pt x="18013" y="14197"/>
                  </a:cubicBezTo>
                  <a:cubicBezTo>
                    <a:pt x="18002" y="14199"/>
                    <a:pt x="17992" y="14200"/>
                    <a:pt x="17982" y="14200"/>
                  </a:cubicBezTo>
                  <a:cubicBezTo>
                    <a:pt x="17846" y="14200"/>
                    <a:pt x="17846" y="13997"/>
                    <a:pt x="17846" y="13997"/>
                  </a:cubicBezTo>
                  <a:cubicBezTo>
                    <a:pt x="17913" y="13730"/>
                    <a:pt x="18247" y="13830"/>
                    <a:pt x="18347" y="13563"/>
                  </a:cubicBezTo>
                  <a:cubicBezTo>
                    <a:pt x="18413" y="13363"/>
                    <a:pt x="18413" y="13063"/>
                    <a:pt x="18580" y="12863"/>
                  </a:cubicBezTo>
                  <a:cubicBezTo>
                    <a:pt x="18814" y="12629"/>
                    <a:pt x="19080" y="12496"/>
                    <a:pt x="19247" y="12229"/>
                  </a:cubicBezTo>
                  <a:cubicBezTo>
                    <a:pt x="19347" y="12162"/>
                    <a:pt x="19381" y="12062"/>
                    <a:pt x="19481" y="11995"/>
                  </a:cubicBezTo>
                  <a:lnTo>
                    <a:pt x="20648" y="11128"/>
                  </a:lnTo>
                  <a:cubicBezTo>
                    <a:pt x="20702" y="11093"/>
                    <a:pt x="20765" y="11057"/>
                    <a:pt x="20827" y="11057"/>
                  </a:cubicBezTo>
                  <a:close/>
                  <a:moveTo>
                    <a:pt x="27187" y="12336"/>
                  </a:moveTo>
                  <a:cubicBezTo>
                    <a:pt x="27493" y="12336"/>
                    <a:pt x="27686" y="12456"/>
                    <a:pt x="27620" y="12763"/>
                  </a:cubicBezTo>
                  <a:cubicBezTo>
                    <a:pt x="27520" y="13096"/>
                    <a:pt x="27386" y="13230"/>
                    <a:pt x="27320" y="13263"/>
                  </a:cubicBezTo>
                  <a:cubicBezTo>
                    <a:pt x="27320" y="13263"/>
                    <a:pt x="27278" y="13259"/>
                    <a:pt x="27211" y="13259"/>
                  </a:cubicBezTo>
                  <a:cubicBezTo>
                    <a:pt x="26845" y="13259"/>
                    <a:pt x="25731" y="13378"/>
                    <a:pt x="26719" y="14931"/>
                  </a:cubicBezTo>
                  <a:cubicBezTo>
                    <a:pt x="26653" y="15264"/>
                    <a:pt x="26619" y="15365"/>
                    <a:pt x="26653" y="15498"/>
                  </a:cubicBezTo>
                  <a:cubicBezTo>
                    <a:pt x="26714" y="15483"/>
                    <a:pt x="26769" y="15476"/>
                    <a:pt x="26819" y="15476"/>
                  </a:cubicBezTo>
                  <a:cubicBezTo>
                    <a:pt x="27206" y="15476"/>
                    <a:pt x="27271" y="15892"/>
                    <a:pt x="27153" y="16098"/>
                  </a:cubicBezTo>
                  <a:cubicBezTo>
                    <a:pt x="27120" y="16154"/>
                    <a:pt x="27075" y="16173"/>
                    <a:pt x="27024" y="16173"/>
                  </a:cubicBezTo>
                  <a:cubicBezTo>
                    <a:pt x="26923" y="16173"/>
                    <a:pt x="26797" y="16098"/>
                    <a:pt x="26686" y="16098"/>
                  </a:cubicBezTo>
                  <a:cubicBezTo>
                    <a:pt x="26486" y="16098"/>
                    <a:pt x="26452" y="16532"/>
                    <a:pt x="26519" y="16932"/>
                  </a:cubicBezTo>
                  <a:cubicBezTo>
                    <a:pt x="26853" y="17866"/>
                    <a:pt x="26653" y="18300"/>
                    <a:pt x="26486" y="18467"/>
                  </a:cubicBezTo>
                  <a:cubicBezTo>
                    <a:pt x="26486" y="18467"/>
                    <a:pt x="26249" y="18678"/>
                    <a:pt x="25821" y="18678"/>
                  </a:cubicBezTo>
                  <a:cubicBezTo>
                    <a:pt x="25768" y="18678"/>
                    <a:pt x="25711" y="18674"/>
                    <a:pt x="25652" y="18667"/>
                  </a:cubicBezTo>
                  <a:cubicBezTo>
                    <a:pt x="25318" y="18567"/>
                    <a:pt x="24651" y="17733"/>
                    <a:pt x="24651" y="17666"/>
                  </a:cubicBezTo>
                  <a:cubicBezTo>
                    <a:pt x="24618" y="17499"/>
                    <a:pt x="24651" y="17399"/>
                    <a:pt x="24885" y="16899"/>
                  </a:cubicBezTo>
                  <a:cubicBezTo>
                    <a:pt x="25018" y="16665"/>
                    <a:pt x="25285" y="16532"/>
                    <a:pt x="25385" y="16265"/>
                  </a:cubicBezTo>
                  <a:cubicBezTo>
                    <a:pt x="25485" y="16098"/>
                    <a:pt x="25418" y="15898"/>
                    <a:pt x="25318" y="15498"/>
                  </a:cubicBezTo>
                  <a:cubicBezTo>
                    <a:pt x="25051" y="14731"/>
                    <a:pt x="25051" y="14697"/>
                    <a:pt x="25051" y="14531"/>
                  </a:cubicBezTo>
                  <a:lnTo>
                    <a:pt x="25051" y="14397"/>
                  </a:lnTo>
                  <a:cubicBezTo>
                    <a:pt x="25118" y="14230"/>
                    <a:pt x="25185" y="14097"/>
                    <a:pt x="25185" y="13997"/>
                  </a:cubicBezTo>
                  <a:cubicBezTo>
                    <a:pt x="25218" y="13763"/>
                    <a:pt x="25151" y="13563"/>
                    <a:pt x="25185" y="13363"/>
                  </a:cubicBezTo>
                  <a:cubicBezTo>
                    <a:pt x="25218" y="13263"/>
                    <a:pt x="25385" y="13063"/>
                    <a:pt x="25552" y="12929"/>
                  </a:cubicBezTo>
                  <a:cubicBezTo>
                    <a:pt x="26013" y="12609"/>
                    <a:pt x="26727" y="12336"/>
                    <a:pt x="27187" y="12336"/>
                  </a:cubicBezTo>
                  <a:close/>
                  <a:moveTo>
                    <a:pt x="16245" y="9694"/>
                  </a:moveTo>
                  <a:cubicBezTo>
                    <a:pt x="16245" y="9694"/>
                    <a:pt x="16245" y="10228"/>
                    <a:pt x="16078" y="10661"/>
                  </a:cubicBezTo>
                  <a:cubicBezTo>
                    <a:pt x="15811" y="11295"/>
                    <a:pt x="16245" y="11895"/>
                    <a:pt x="16045" y="12496"/>
                  </a:cubicBezTo>
                  <a:cubicBezTo>
                    <a:pt x="15878" y="12963"/>
                    <a:pt x="15511" y="13296"/>
                    <a:pt x="15378" y="13730"/>
                  </a:cubicBezTo>
                  <a:cubicBezTo>
                    <a:pt x="15311" y="14064"/>
                    <a:pt x="15244" y="14464"/>
                    <a:pt x="15178" y="14831"/>
                  </a:cubicBezTo>
                  <a:cubicBezTo>
                    <a:pt x="15078" y="15064"/>
                    <a:pt x="14844" y="15298"/>
                    <a:pt x="14844" y="15565"/>
                  </a:cubicBezTo>
                  <a:cubicBezTo>
                    <a:pt x="14844" y="15651"/>
                    <a:pt x="14894" y="15812"/>
                    <a:pt x="15057" y="15812"/>
                  </a:cubicBezTo>
                  <a:cubicBezTo>
                    <a:pt x="15083" y="15812"/>
                    <a:pt x="15112" y="15807"/>
                    <a:pt x="15144" y="15798"/>
                  </a:cubicBezTo>
                  <a:lnTo>
                    <a:pt x="16045" y="15131"/>
                  </a:lnTo>
                  <a:cubicBezTo>
                    <a:pt x="16221" y="14779"/>
                    <a:pt x="16061" y="13806"/>
                    <a:pt x="16362" y="13806"/>
                  </a:cubicBezTo>
                  <a:cubicBezTo>
                    <a:pt x="16403" y="13806"/>
                    <a:pt x="16452" y="13824"/>
                    <a:pt x="16512" y="13863"/>
                  </a:cubicBezTo>
                  <a:cubicBezTo>
                    <a:pt x="16948" y="13759"/>
                    <a:pt x="17156" y="13709"/>
                    <a:pt x="17255" y="13709"/>
                  </a:cubicBezTo>
                  <a:cubicBezTo>
                    <a:pt x="17346" y="13709"/>
                    <a:pt x="17346" y="13751"/>
                    <a:pt x="17346" y="13830"/>
                  </a:cubicBezTo>
                  <a:cubicBezTo>
                    <a:pt x="17346" y="13897"/>
                    <a:pt x="17346" y="13897"/>
                    <a:pt x="17146" y="14297"/>
                  </a:cubicBezTo>
                  <a:cubicBezTo>
                    <a:pt x="16512" y="15498"/>
                    <a:pt x="16545" y="16165"/>
                    <a:pt x="16545" y="16465"/>
                  </a:cubicBezTo>
                  <a:cubicBezTo>
                    <a:pt x="16572" y="16459"/>
                    <a:pt x="16597" y="16457"/>
                    <a:pt x="16619" y="16457"/>
                  </a:cubicBezTo>
                  <a:cubicBezTo>
                    <a:pt x="16847" y="16457"/>
                    <a:pt x="16860" y="16744"/>
                    <a:pt x="17012" y="16866"/>
                  </a:cubicBezTo>
                  <a:cubicBezTo>
                    <a:pt x="17059" y="16891"/>
                    <a:pt x="17099" y="16902"/>
                    <a:pt x="17136" y="16902"/>
                  </a:cubicBezTo>
                  <a:cubicBezTo>
                    <a:pt x="17314" y="16902"/>
                    <a:pt x="17400" y="16651"/>
                    <a:pt x="17573" y="16651"/>
                  </a:cubicBezTo>
                  <a:cubicBezTo>
                    <a:pt x="17595" y="16651"/>
                    <a:pt x="17620" y="16656"/>
                    <a:pt x="17646" y="16665"/>
                  </a:cubicBezTo>
                  <a:cubicBezTo>
                    <a:pt x="17954" y="16789"/>
                    <a:pt x="17921" y="17310"/>
                    <a:pt x="18282" y="17310"/>
                  </a:cubicBezTo>
                  <a:cubicBezTo>
                    <a:pt x="18312" y="17310"/>
                    <a:pt x="18344" y="17307"/>
                    <a:pt x="18380" y="17299"/>
                  </a:cubicBezTo>
                  <a:cubicBezTo>
                    <a:pt x="18714" y="17220"/>
                    <a:pt x="18889" y="17178"/>
                    <a:pt x="18995" y="17178"/>
                  </a:cubicBezTo>
                  <a:cubicBezTo>
                    <a:pt x="19111" y="17178"/>
                    <a:pt x="19144" y="17228"/>
                    <a:pt x="19214" y="17333"/>
                  </a:cubicBezTo>
                  <a:cubicBezTo>
                    <a:pt x="19147" y="17700"/>
                    <a:pt x="19047" y="18167"/>
                    <a:pt x="18814" y="18533"/>
                  </a:cubicBezTo>
                  <a:cubicBezTo>
                    <a:pt x="17613" y="20368"/>
                    <a:pt x="17379" y="20401"/>
                    <a:pt x="17179" y="20401"/>
                  </a:cubicBezTo>
                  <a:lnTo>
                    <a:pt x="16979" y="20401"/>
                  </a:lnTo>
                  <a:cubicBezTo>
                    <a:pt x="16712" y="20335"/>
                    <a:pt x="16645" y="20068"/>
                    <a:pt x="16412" y="19901"/>
                  </a:cubicBezTo>
                  <a:cubicBezTo>
                    <a:pt x="16329" y="19846"/>
                    <a:pt x="16248" y="19825"/>
                    <a:pt x="16169" y="19825"/>
                  </a:cubicBezTo>
                  <a:cubicBezTo>
                    <a:pt x="15931" y="19825"/>
                    <a:pt x="15705" y="20014"/>
                    <a:pt x="15451" y="20014"/>
                  </a:cubicBezTo>
                  <a:cubicBezTo>
                    <a:pt x="15385" y="20014"/>
                    <a:pt x="15316" y="20001"/>
                    <a:pt x="15244" y="19968"/>
                  </a:cubicBezTo>
                  <a:cubicBezTo>
                    <a:pt x="15211" y="19968"/>
                    <a:pt x="15178" y="19901"/>
                    <a:pt x="15178" y="19868"/>
                  </a:cubicBezTo>
                  <a:lnTo>
                    <a:pt x="14344" y="19000"/>
                  </a:lnTo>
                  <a:cubicBezTo>
                    <a:pt x="14310" y="18900"/>
                    <a:pt x="14310" y="18900"/>
                    <a:pt x="13910" y="18500"/>
                  </a:cubicBezTo>
                  <a:cubicBezTo>
                    <a:pt x="13978" y="18071"/>
                    <a:pt x="13694" y="17825"/>
                    <a:pt x="13359" y="17825"/>
                  </a:cubicBezTo>
                  <a:cubicBezTo>
                    <a:pt x="13199" y="17825"/>
                    <a:pt x="13027" y="17881"/>
                    <a:pt x="12876" y="18000"/>
                  </a:cubicBezTo>
                  <a:cubicBezTo>
                    <a:pt x="12676" y="18167"/>
                    <a:pt x="12542" y="18400"/>
                    <a:pt x="12509" y="18533"/>
                  </a:cubicBezTo>
                  <a:cubicBezTo>
                    <a:pt x="12242" y="19000"/>
                    <a:pt x="12176" y="19134"/>
                    <a:pt x="11975" y="19134"/>
                  </a:cubicBezTo>
                  <a:cubicBezTo>
                    <a:pt x="11909" y="19134"/>
                    <a:pt x="11875" y="19034"/>
                    <a:pt x="11842" y="19000"/>
                  </a:cubicBezTo>
                  <a:lnTo>
                    <a:pt x="11342" y="18000"/>
                  </a:lnTo>
                  <a:cubicBezTo>
                    <a:pt x="11408" y="16966"/>
                    <a:pt x="11408" y="16966"/>
                    <a:pt x="11242" y="16799"/>
                  </a:cubicBezTo>
                  <a:cubicBezTo>
                    <a:pt x="10908" y="16465"/>
                    <a:pt x="10908" y="16465"/>
                    <a:pt x="10875" y="16065"/>
                  </a:cubicBezTo>
                  <a:cubicBezTo>
                    <a:pt x="10875" y="15998"/>
                    <a:pt x="10841" y="15731"/>
                    <a:pt x="10908" y="15665"/>
                  </a:cubicBezTo>
                  <a:cubicBezTo>
                    <a:pt x="11075" y="15365"/>
                    <a:pt x="11408" y="15331"/>
                    <a:pt x="11575" y="15031"/>
                  </a:cubicBezTo>
                  <a:cubicBezTo>
                    <a:pt x="11675" y="14864"/>
                    <a:pt x="11709" y="14631"/>
                    <a:pt x="11842" y="14464"/>
                  </a:cubicBezTo>
                  <a:cubicBezTo>
                    <a:pt x="11875" y="14397"/>
                    <a:pt x="11875" y="14364"/>
                    <a:pt x="11909" y="14364"/>
                  </a:cubicBezTo>
                  <a:cubicBezTo>
                    <a:pt x="12142" y="14130"/>
                    <a:pt x="12176" y="13897"/>
                    <a:pt x="12042" y="13730"/>
                  </a:cubicBezTo>
                  <a:cubicBezTo>
                    <a:pt x="11575" y="13663"/>
                    <a:pt x="11575" y="13663"/>
                    <a:pt x="11542" y="13563"/>
                  </a:cubicBezTo>
                  <a:cubicBezTo>
                    <a:pt x="11445" y="13394"/>
                    <a:pt x="11401" y="13347"/>
                    <a:pt x="11307" y="13347"/>
                  </a:cubicBezTo>
                  <a:cubicBezTo>
                    <a:pt x="11272" y="13347"/>
                    <a:pt x="11230" y="13354"/>
                    <a:pt x="11175" y="13363"/>
                  </a:cubicBezTo>
                  <a:cubicBezTo>
                    <a:pt x="11161" y="13364"/>
                    <a:pt x="11148" y="13365"/>
                    <a:pt x="11135" y="13365"/>
                  </a:cubicBezTo>
                  <a:cubicBezTo>
                    <a:pt x="10798" y="13365"/>
                    <a:pt x="10662" y="12960"/>
                    <a:pt x="10341" y="12896"/>
                  </a:cubicBezTo>
                  <a:cubicBezTo>
                    <a:pt x="10174" y="12896"/>
                    <a:pt x="10141" y="12963"/>
                    <a:pt x="9974" y="13030"/>
                  </a:cubicBezTo>
                  <a:lnTo>
                    <a:pt x="9240" y="13296"/>
                  </a:lnTo>
                  <a:cubicBezTo>
                    <a:pt x="9040" y="13163"/>
                    <a:pt x="8840" y="12462"/>
                    <a:pt x="9407" y="12162"/>
                  </a:cubicBezTo>
                  <a:cubicBezTo>
                    <a:pt x="9433" y="12151"/>
                    <a:pt x="9457" y="12146"/>
                    <a:pt x="9479" y="12146"/>
                  </a:cubicBezTo>
                  <a:cubicBezTo>
                    <a:pt x="9628" y="12146"/>
                    <a:pt x="9683" y="12379"/>
                    <a:pt x="9812" y="12379"/>
                  </a:cubicBezTo>
                  <a:cubicBezTo>
                    <a:pt x="9831" y="12379"/>
                    <a:pt x="9851" y="12374"/>
                    <a:pt x="9874" y="12362"/>
                  </a:cubicBezTo>
                  <a:cubicBezTo>
                    <a:pt x="10741" y="11862"/>
                    <a:pt x="11408" y="11128"/>
                    <a:pt x="12242" y="10628"/>
                  </a:cubicBezTo>
                  <a:cubicBezTo>
                    <a:pt x="12509" y="10461"/>
                    <a:pt x="12843" y="10494"/>
                    <a:pt x="13043" y="10228"/>
                  </a:cubicBezTo>
                  <a:cubicBezTo>
                    <a:pt x="13376" y="9827"/>
                    <a:pt x="13376" y="9827"/>
                    <a:pt x="13577" y="9794"/>
                  </a:cubicBezTo>
                  <a:cubicBezTo>
                    <a:pt x="13601" y="9782"/>
                    <a:pt x="13621" y="9776"/>
                    <a:pt x="13637" y="9776"/>
                  </a:cubicBezTo>
                  <a:cubicBezTo>
                    <a:pt x="13710" y="9776"/>
                    <a:pt x="13710" y="9885"/>
                    <a:pt x="13710" y="9994"/>
                  </a:cubicBezTo>
                  <a:cubicBezTo>
                    <a:pt x="13710" y="10166"/>
                    <a:pt x="13743" y="10218"/>
                    <a:pt x="13809" y="10218"/>
                  </a:cubicBezTo>
                  <a:cubicBezTo>
                    <a:pt x="13858" y="10218"/>
                    <a:pt x="13925" y="10189"/>
                    <a:pt x="14010" y="10161"/>
                  </a:cubicBezTo>
                  <a:cubicBezTo>
                    <a:pt x="14344" y="9994"/>
                    <a:pt x="14844" y="9861"/>
                    <a:pt x="14844" y="9861"/>
                  </a:cubicBezTo>
                  <a:lnTo>
                    <a:pt x="14911" y="9961"/>
                  </a:lnTo>
                  <a:cubicBezTo>
                    <a:pt x="14911" y="10528"/>
                    <a:pt x="14477" y="10961"/>
                    <a:pt x="14377" y="11495"/>
                  </a:cubicBezTo>
                  <a:cubicBezTo>
                    <a:pt x="14310" y="11962"/>
                    <a:pt x="14511" y="12362"/>
                    <a:pt x="14410" y="12829"/>
                  </a:cubicBezTo>
                  <a:cubicBezTo>
                    <a:pt x="14377" y="12963"/>
                    <a:pt x="14344" y="13130"/>
                    <a:pt x="14344" y="13230"/>
                  </a:cubicBezTo>
                  <a:cubicBezTo>
                    <a:pt x="14244" y="13563"/>
                    <a:pt x="13910" y="13797"/>
                    <a:pt x="13743" y="14064"/>
                  </a:cubicBezTo>
                  <a:cubicBezTo>
                    <a:pt x="13800" y="14084"/>
                    <a:pt x="13853" y="14094"/>
                    <a:pt x="13902" y="14094"/>
                  </a:cubicBezTo>
                  <a:cubicBezTo>
                    <a:pt x="14400" y="14094"/>
                    <a:pt x="14501" y="13110"/>
                    <a:pt x="14873" y="13110"/>
                  </a:cubicBezTo>
                  <a:cubicBezTo>
                    <a:pt x="14933" y="13110"/>
                    <a:pt x="15000" y="13136"/>
                    <a:pt x="15078" y="13196"/>
                  </a:cubicBezTo>
                  <a:lnTo>
                    <a:pt x="15144" y="13196"/>
                  </a:lnTo>
                  <a:cubicBezTo>
                    <a:pt x="15244" y="13030"/>
                    <a:pt x="15311" y="12963"/>
                    <a:pt x="15211" y="12696"/>
                  </a:cubicBezTo>
                  <a:cubicBezTo>
                    <a:pt x="14978" y="11862"/>
                    <a:pt x="15511" y="9694"/>
                    <a:pt x="16245" y="9694"/>
                  </a:cubicBezTo>
                  <a:close/>
                  <a:moveTo>
                    <a:pt x="11616" y="41534"/>
                  </a:moveTo>
                  <a:cubicBezTo>
                    <a:pt x="12006" y="41534"/>
                    <a:pt x="12289" y="41790"/>
                    <a:pt x="12209" y="42217"/>
                  </a:cubicBezTo>
                  <a:cubicBezTo>
                    <a:pt x="12209" y="42250"/>
                    <a:pt x="12209" y="42351"/>
                    <a:pt x="12142" y="42417"/>
                  </a:cubicBezTo>
                  <a:cubicBezTo>
                    <a:pt x="12142" y="42417"/>
                    <a:pt x="12142" y="42484"/>
                    <a:pt x="12109" y="42484"/>
                  </a:cubicBezTo>
                  <a:cubicBezTo>
                    <a:pt x="12042" y="42584"/>
                    <a:pt x="11942" y="42717"/>
                    <a:pt x="11875" y="42851"/>
                  </a:cubicBezTo>
                  <a:cubicBezTo>
                    <a:pt x="11809" y="43018"/>
                    <a:pt x="11809" y="43184"/>
                    <a:pt x="11675" y="43351"/>
                  </a:cubicBezTo>
                  <a:cubicBezTo>
                    <a:pt x="11656" y="43390"/>
                    <a:pt x="11613" y="43406"/>
                    <a:pt x="11561" y="43406"/>
                  </a:cubicBezTo>
                  <a:cubicBezTo>
                    <a:pt x="11525" y="43406"/>
                    <a:pt x="11483" y="43398"/>
                    <a:pt x="11442" y="43385"/>
                  </a:cubicBezTo>
                  <a:cubicBezTo>
                    <a:pt x="10975" y="43218"/>
                    <a:pt x="10941" y="42918"/>
                    <a:pt x="10941" y="42918"/>
                  </a:cubicBezTo>
                  <a:lnTo>
                    <a:pt x="10941" y="42851"/>
                  </a:lnTo>
                  <a:cubicBezTo>
                    <a:pt x="10975" y="42717"/>
                    <a:pt x="10975" y="42517"/>
                    <a:pt x="10975" y="42417"/>
                  </a:cubicBezTo>
                  <a:cubicBezTo>
                    <a:pt x="10975" y="42250"/>
                    <a:pt x="10975" y="42084"/>
                    <a:pt x="11008" y="41917"/>
                  </a:cubicBezTo>
                  <a:cubicBezTo>
                    <a:pt x="11041" y="41750"/>
                    <a:pt x="11175" y="41683"/>
                    <a:pt x="11308" y="41583"/>
                  </a:cubicBezTo>
                  <a:cubicBezTo>
                    <a:pt x="11415" y="41550"/>
                    <a:pt x="11519" y="41534"/>
                    <a:pt x="11616" y="41534"/>
                  </a:cubicBezTo>
                  <a:close/>
                  <a:moveTo>
                    <a:pt x="9774" y="44519"/>
                  </a:moveTo>
                  <a:lnTo>
                    <a:pt x="9774" y="44519"/>
                  </a:lnTo>
                  <a:cubicBezTo>
                    <a:pt x="9807" y="44552"/>
                    <a:pt x="9841" y="44619"/>
                    <a:pt x="9841" y="44719"/>
                  </a:cubicBezTo>
                  <a:cubicBezTo>
                    <a:pt x="9874" y="44986"/>
                    <a:pt x="9841" y="45253"/>
                    <a:pt x="9874" y="45519"/>
                  </a:cubicBezTo>
                  <a:cubicBezTo>
                    <a:pt x="9907" y="45753"/>
                    <a:pt x="10041" y="45920"/>
                    <a:pt x="10107" y="46187"/>
                  </a:cubicBezTo>
                  <a:cubicBezTo>
                    <a:pt x="10207" y="46253"/>
                    <a:pt x="10207" y="46287"/>
                    <a:pt x="10207" y="46287"/>
                  </a:cubicBezTo>
                  <a:cubicBezTo>
                    <a:pt x="10207" y="46353"/>
                    <a:pt x="10207" y="46387"/>
                    <a:pt x="10174" y="46387"/>
                  </a:cubicBezTo>
                  <a:cubicBezTo>
                    <a:pt x="9807" y="46187"/>
                    <a:pt x="9607" y="45119"/>
                    <a:pt x="9774" y="44519"/>
                  </a:cubicBezTo>
                  <a:close/>
                  <a:moveTo>
                    <a:pt x="12142" y="49823"/>
                  </a:moveTo>
                  <a:cubicBezTo>
                    <a:pt x="12276" y="49856"/>
                    <a:pt x="12376" y="49989"/>
                    <a:pt x="12376" y="50356"/>
                  </a:cubicBezTo>
                  <a:cubicBezTo>
                    <a:pt x="12376" y="50590"/>
                    <a:pt x="12342" y="50890"/>
                    <a:pt x="12276" y="51057"/>
                  </a:cubicBezTo>
                  <a:cubicBezTo>
                    <a:pt x="11942" y="50757"/>
                    <a:pt x="12042" y="50056"/>
                    <a:pt x="12142" y="49823"/>
                  </a:cubicBezTo>
                  <a:close/>
                  <a:moveTo>
                    <a:pt x="29059" y="1"/>
                  </a:moveTo>
                  <a:cubicBezTo>
                    <a:pt x="26611" y="1"/>
                    <a:pt x="21672" y="2519"/>
                    <a:pt x="21449" y="3356"/>
                  </a:cubicBezTo>
                  <a:cubicBezTo>
                    <a:pt x="21782" y="3323"/>
                    <a:pt x="22116" y="3189"/>
                    <a:pt x="22450" y="3156"/>
                  </a:cubicBezTo>
                  <a:lnTo>
                    <a:pt x="22450" y="3156"/>
                  </a:lnTo>
                  <a:cubicBezTo>
                    <a:pt x="21449" y="4523"/>
                    <a:pt x="21382" y="4523"/>
                    <a:pt x="20815" y="4557"/>
                  </a:cubicBezTo>
                  <a:lnTo>
                    <a:pt x="20782" y="4557"/>
                  </a:lnTo>
                  <a:cubicBezTo>
                    <a:pt x="20982" y="4390"/>
                    <a:pt x="21215" y="4157"/>
                    <a:pt x="21449" y="3990"/>
                  </a:cubicBezTo>
                  <a:cubicBezTo>
                    <a:pt x="21318" y="3964"/>
                    <a:pt x="21215" y="3944"/>
                    <a:pt x="21121" y="3944"/>
                  </a:cubicBezTo>
                  <a:cubicBezTo>
                    <a:pt x="20855" y="3944"/>
                    <a:pt x="20665" y="4099"/>
                    <a:pt x="20148" y="4690"/>
                  </a:cubicBezTo>
                  <a:cubicBezTo>
                    <a:pt x="20048" y="4790"/>
                    <a:pt x="20048" y="4790"/>
                    <a:pt x="16479" y="6225"/>
                  </a:cubicBezTo>
                  <a:cubicBezTo>
                    <a:pt x="16379" y="6191"/>
                    <a:pt x="16278" y="6158"/>
                    <a:pt x="16178" y="6058"/>
                  </a:cubicBezTo>
                  <a:cubicBezTo>
                    <a:pt x="16112" y="6158"/>
                    <a:pt x="15945" y="6225"/>
                    <a:pt x="15845" y="6291"/>
                  </a:cubicBezTo>
                  <a:cubicBezTo>
                    <a:pt x="15778" y="6225"/>
                    <a:pt x="15645" y="6191"/>
                    <a:pt x="15545" y="6158"/>
                  </a:cubicBezTo>
                  <a:cubicBezTo>
                    <a:pt x="14444" y="6792"/>
                    <a:pt x="14444" y="8460"/>
                    <a:pt x="13043" y="8860"/>
                  </a:cubicBezTo>
                  <a:cubicBezTo>
                    <a:pt x="12943" y="8693"/>
                    <a:pt x="12843" y="8460"/>
                    <a:pt x="12809" y="8293"/>
                  </a:cubicBezTo>
                  <a:lnTo>
                    <a:pt x="12476" y="8126"/>
                  </a:lnTo>
                  <a:cubicBezTo>
                    <a:pt x="12442" y="8159"/>
                    <a:pt x="3836" y="17900"/>
                    <a:pt x="3469" y="18567"/>
                  </a:cubicBezTo>
                  <a:cubicBezTo>
                    <a:pt x="300" y="24471"/>
                    <a:pt x="0" y="29308"/>
                    <a:pt x="0" y="31142"/>
                  </a:cubicBezTo>
                  <a:cubicBezTo>
                    <a:pt x="534" y="31476"/>
                    <a:pt x="534" y="31476"/>
                    <a:pt x="767" y="32177"/>
                  </a:cubicBezTo>
                  <a:cubicBezTo>
                    <a:pt x="1125" y="32070"/>
                    <a:pt x="1379" y="31995"/>
                    <a:pt x="1566" y="31995"/>
                  </a:cubicBezTo>
                  <a:cubicBezTo>
                    <a:pt x="2024" y="31995"/>
                    <a:pt x="2079" y="32448"/>
                    <a:pt x="2268" y="34011"/>
                  </a:cubicBezTo>
                  <a:cubicBezTo>
                    <a:pt x="4704" y="35245"/>
                    <a:pt x="2102" y="37914"/>
                    <a:pt x="2702" y="39815"/>
                  </a:cubicBezTo>
                  <a:cubicBezTo>
                    <a:pt x="3636" y="42717"/>
                    <a:pt x="3269" y="45753"/>
                    <a:pt x="3536" y="48722"/>
                  </a:cubicBezTo>
                  <a:cubicBezTo>
                    <a:pt x="4136" y="54993"/>
                    <a:pt x="8973" y="62331"/>
                    <a:pt x="9007" y="62365"/>
                  </a:cubicBezTo>
                  <a:lnTo>
                    <a:pt x="9207" y="62532"/>
                  </a:lnTo>
                  <a:cubicBezTo>
                    <a:pt x="12542" y="62432"/>
                    <a:pt x="13043" y="62432"/>
                    <a:pt x="12643" y="58962"/>
                  </a:cubicBezTo>
                  <a:cubicBezTo>
                    <a:pt x="12843" y="58862"/>
                    <a:pt x="13176" y="58762"/>
                    <a:pt x="13376" y="58696"/>
                  </a:cubicBezTo>
                  <a:cubicBezTo>
                    <a:pt x="13877" y="57561"/>
                    <a:pt x="12109" y="56561"/>
                    <a:pt x="13143" y="55460"/>
                  </a:cubicBezTo>
                  <a:cubicBezTo>
                    <a:pt x="13877" y="54726"/>
                    <a:pt x="15111" y="54559"/>
                    <a:pt x="15511" y="53425"/>
                  </a:cubicBezTo>
                  <a:cubicBezTo>
                    <a:pt x="16579" y="50556"/>
                    <a:pt x="14077" y="47754"/>
                    <a:pt x="15178" y="44886"/>
                  </a:cubicBezTo>
                  <a:cubicBezTo>
                    <a:pt x="15378" y="44319"/>
                    <a:pt x="16012" y="44018"/>
                    <a:pt x="16312" y="43485"/>
                  </a:cubicBezTo>
                  <a:cubicBezTo>
                    <a:pt x="16312" y="43485"/>
                    <a:pt x="17012" y="42317"/>
                    <a:pt x="18213" y="41683"/>
                  </a:cubicBezTo>
                  <a:cubicBezTo>
                    <a:pt x="19481" y="41050"/>
                    <a:pt x="22516" y="36880"/>
                    <a:pt x="22083" y="35312"/>
                  </a:cubicBezTo>
                  <a:lnTo>
                    <a:pt x="22083" y="35312"/>
                  </a:lnTo>
                  <a:cubicBezTo>
                    <a:pt x="21052" y="35341"/>
                    <a:pt x="20021" y="35566"/>
                    <a:pt x="18948" y="35566"/>
                  </a:cubicBezTo>
                  <a:cubicBezTo>
                    <a:pt x="18771" y="35566"/>
                    <a:pt x="18593" y="35560"/>
                    <a:pt x="18413" y="35546"/>
                  </a:cubicBezTo>
                  <a:cubicBezTo>
                    <a:pt x="17413" y="34145"/>
                    <a:pt x="16178" y="26039"/>
                    <a:pt x="16145" y="25972"/>
                  </a:cubicBezTo>
                  <a:cubicBezTo>
                    <a:pt x="16145" y="25905"/>
                    <a:pt x="16412" y="22570"/>
                    <a:pt x="16479" y="22536"/>
                  </a:cubicBezTo>
                  <a:lnTo>
                    <a:pt x="16846" y="22536"/>
                  </a:lnTo>
                  <a:cubicBezTo>
                    <a:pt x="17880" y="26239"/>
                    <a:pt x="17212" y="30208"/>
                    <a:pt x="18213" y="33911"/>
                  </a:cubicBezTo>
                  <a:cubicBezTo>
                    <a:pt x="18385" y="33972"/>
                    <a:pt x="18603" y="34001"/>
                    <a:pt x="18857" y="34001"/>
                  </a:cubicBezTo>
                  <a:cubicBezTo>
                    <a:pt x="21663" y="34001"/>
                    <a:pt x="28905" y="30496"/>
                    <a:pt x="27620" y="28140"/>
                  </a:cubicBezTo>
                  <a:cubicBezTo>
                    <a:pt x="27220" y="27406"/>
                    <a:pt x="26419" y="26906"/>
                    <a:pt x="26319" y="26072"/>
                  </a:cubicBezTo>
                  <a:cubicBezTo>
                    <a:pt x="24994" y="26723"/>
                    <a:pt x="24626" y="26903"/>
                    <a:pt x="24323" y="26903"/>
                  </a:cubicBezTo>
                  <a:cubicBezTo>
                    <a:pt x="24206" y="26903"/>
                    <a:pt x="24099" y="26876"/>
                    <a:pt x="23951" y="26839"/>
                  </a:cubicBezTo>
                  <a:cubicBezTo>
                    <a:pt x="23884" y="26673"/>
                    <a:pt x="23884" y="26673"/>
                    <a:pt x="23884" y="25672"/>
                  </a:cubicBezTo>
                  <a:cubicBezTo>
                    <a:pt x="23817" y="25672"/>
                    <a:pt x="23684" y="25639"/>
                    <a:pt x="23550" y="25639"/>
                  </a:cubicBezTo>
                  <a:cubicBezTo>
                    <a:pt x="22683" y="23504"/>
                    <a:pt x="22383" y="22803"/>
                    <a:pt x="23550" y="22636"/>
                  </a:cubicBezTo>
                  <a:cubicBezTo>
                    <a:pt x="23650" y="22703"/>
                    <a:pt x="23784" y="22803"/>
                    <a:pt x="23851" y="22870"/>
                  </a:cubicBezTo>
                  <a:cubicBezTo>
                    <a:pt x="24518" y="23504"/>
                    <a:pt x="24284" y="24538"/>
                    <a:pt x="24985" y="25172"/>
                  </a:cubicBezTo>
                  <a:cubicBezTo>
                    <a:pt x="25198" y="25371"/>
                    <a:pt x="25449" y="25412"/>
                    <a:pt x="25707" y="25412"/>
                  </a:cubicBezTo>
                  <a:cubicBezTo>
                    <a:pt x="25889" y="25412"/>
                    <a:pt x="26075" y="25392"/>
                    <a:pt x="26255" y="25392"/>
                  </a:cubicBezTo>
                  <a:cubicBezTo>
                    <a:pt x="26417" y="25392"/>
                    <a:pt x="26574" y="25408"/>
                    <a:pt x="26719" y="25472"/>
                  </a:cubicBezTo>
                  <a:cubicBezTo>
                    <a:pt x="26853" y="26172"/>
                    <a:pt x="26853" y="26172"/>
                    <a:pt x="27253" y="26406"/>
                  </a:cubicBezTo>
                  <a:cubicBezTo>
                    <a:pt x="27633" y="26632"/>
                    <a:pt x="28038" y="26696"/>
                    <a:pt x="28452" y="26696"/>
                  </a:cubicBezTo>
                  <a:cubicBezTo>
                    <a:pt x="28994" y="26696"/>
                    <a:pt x="29551" y="26587"/>
                    <a:pt x="30090" y="26587"/>
                  </a:cubicBezTo>
                  <a:cubicBezTo>
                    <a:pt x="30657" y="26587"/>
                    <a:pt x="31204" y="26708"/>
                    <a:pt x="31689" y="27206"/>
                  </a:cubicBezTo>
                  <a:cubicBezTo>
                    <a:pt x="32023" y="27540"/>
                    <a:pt x="32090" y="28007"/>
                    <a:pt x="32423" y="28340"/>
                  </a:cubicBezTo>
                  <a:cubicBezTo>
                    <a:pt x="34067" y="29931"/>
                    <a:pt x="34404" y="30258"/>
                    <a:pt x="34574" y="30258"/>
                  </a:cubicBezTo>
                  <a:cubicBezTo>
                    <a:pt x="34618" y="30258"/>
                    <a:pt x="34651" y="30236"/>
                    <a:pt x="34692" y="30208"/>
                  </a:cubicBezTo>
                  <a:cubicBezTo>
                    <a:pt x="34825" y="30242"/>
                    <a:pt x="34925" y="30242"/>
                    <a:pt x="35059" y="30309"/>
                  </a:cubicBezTo>
                  <a:cubicBezTo>
                    <a:pt x="35993" y="38047"/>
                    <a:pt x="38161" y="39582"/>
                    <a:pt x="38194" y="39649"/>
                  </a:cubicBezTo>
                  <a:cubicBezTo>
                    <a:pt x="39729" y="38314"/>
                    <a:pt x="39195" y="36346"/>
                    <a:pt x="39695" y="34712"/>
                  </a:cubicBezTo>
                  <a:cubicBezTo>
                    <a:pt x="40296" y="32744"/>
                    <a:pt x="42664" y="32677"/>
                    <a:pt x="43565" y="31076"/>
                  </a:cubicBezTo>
                  <a:cubicBezTo>
                    <a:pt x="43665" y="30976"/>
                    <a:pt x="43631" y="30742"/>
                    <a:pt x="43631" y="30575"/>
                  </a:cubicBezTo>
                  <a:cubicBezTo>
                    <a:pt x="44399" y="30175"/>
                    <a:pt x="45366" y="30342"/>
                    <a:pt x="46166" y="29842"/>
                  </a:cubicBezTo>
                  <a:cubicBezTo>
                    <a:pt x="46867" y="30375"/>
                    <a:pt x="48501" y="32710"/>
                    <a:pt x="48501" y="32744"/>
                  </a:cubicBezTo>
                  <a:cubicBezTo>
                    <a:pt x="48768" y="33211"/>
                    <a:pt x="48135" y="33978"/>
                    <a:pt x="48768" y="34245"/>
                  </a:cubicBezTo>
                  <a:cubicBezTo>
                    <a:pt x="48895" y="34300"/>
                    <a:pt x="49010" y="34323"/>
                    <a:pt x="49114" y="34323"/>
                  </a:cubicBezTo>
                  <a:cubicBezTo>
                    <a:pt x="49642" y="34323"/>
                    <a:pt x="49930" y="33733"/>
                    <a:pt x="50403" y="33678"/>
                  </a:cubicBezTo>
                  <a:cubicBezTo>
                    <a:pt x="52905" y="36913"/>
                    <a:pt x="50903" y="42517"/>
                    <a:pt x="55940" y="44419"/>
                  </a:cubicBezTo>
                  <a:cubicBezTo>
                    <a:pt x="56040" y="44352"/>
                    <a:pt x="56107" y="44185"/>
                    <a:pt x="56207" y="44085"/>
                  </a:cubicBezTo>
                  <a:cubicBezTo>
                    <a:pt x="55907" y="43351"/>
                    <a:pt x="54839" y="40816"/>
                    <a:pt x="54072" y="40516"/>
                  </a:cubicBezTo>
                  <a:cubicBezTo>
                    <a:pt x="51904" y="39715"/>
                    <a:pt x="52237" y="36713"/>
                    <a:pt x="52905" y="35913"/>
                  </a:cubicBezTo>
                  <a:lnTo>
                    <a:pt x="52905" y="35913"/>
                  </a:lnTo>
                  <a:cubicBezTo>
                    <a:pt x="52938" y="35913"/>
                    <a:pt x="56174" y="38715"/>
                    <a:pt x="56207" y="38915"/>
                  </a:cubicBezTo>
                  <a:cubicBezTo>
                    <a:pt x="56240" y="38915"/>
                    <a:pt x="58675" y="37080"/>
                    <a:pt x="58742" y="36613"/>
                  </a:cubicBezTo>
                  <a:cubicBezTo>
                    <a:pt x="58775" y="36380"/>
                    <a:pt x="58742" y="36079"/>
                    <a:pt x="58675" y="35846"/>
                  </a:cubicBezTo>
                  <a:cubicBezTo>
                    <a:pt x="58275" y="33944"/>
                    <a:pt x="56374" y="33344"/>
                    <a:pt x="55506" y="31910"/>
                  </a:cubicBezTo>
                  <a:cubicBezTo>
                    <a:pt x="54939" y="31042"/>
                    <a:pt x="56440" y="29942"/>
                    <a:pt x="56507" y="29942"/>
                  </a:cubicBezTo>
                  <a:cubicBezTo>
                    <a:pt x="56573" y="29909"/>
                    <a:pt x="56656" y="29893"/>
                    <a:pt x="56746" y="29893"/>
                  </a:cubicBezTo>
                  <a:cubicBezTo>
                    <a:pt x="57201" y="29893"/>
                    <a:pt x="57853" y="30296"/>
                    <a:pt x="57575" y="30909"/>
                  </a:cubicBezTo>
                  <a:cubicBezTo>
                    <a:pt x="57083" y="31954"/>
                    <a:pt x="57372" y="32156"/>
                    <a:pt x="57668" y="32156"/>
                  </a:cubicBezTo>
                  <a:cubicBezTo>
                    <a:pt x="57853" y="32156"/>
                    <a:pt x="58042" y="32076"/>
                    <a:pt x="58042" y="32076"/>
                  </a:cubicBezTo>
                  <a:cubicBezTo>
                    <a:pt x="58208" y="32010"/>
                    <a:pt x="58208" y="32010"/>
                    <a:pt x="57942" y="30175"/>
                  </a:cubicBezTo>
                  <a:cubicBezTo>
                    <a:pt x="59209" y="28707"/>
                    <a:pt x="61911" y="28908"/>
                    <a:pt x="62178" y="26339"/>
                  </a:cubicBezTo>
                  <a:cubicBezTo>
                    <a:pt x="62445" y="23337"/>
                    <a:pt x="61010" y="22236"/>
                    <a:pt x="58842" y="20568"/>
                  </a:cubicBezTo>
                  <a:cubicBezTo>
                    <a:pt x="58842" y="20535"/>
                    <a:pt x="58842" y="20535"/>
                    <a:pt x="59376" y="19101"/>
                  </a:cubicBezTo>
                  <a:cubicBezTo>
                    <a:pt x="59058" y="18973"/>
                    <a:pt x="58853" y="18891"/>
                    <a:pt x="58672" y="18891"/>
                  </a:cubicBezTo>
                  <a:cubicBezTo>
                    <a:pt x="58474" y="18891"/>
                    <a:pt x="58303" y="18990"/>
                    <a:pt x="58042" y="19234"/>
                  </a:cubicBezTo>
                  <a:cubicBezTo>
                    <a:pt x="57541" y="19101"/>
                    <a:pt x="57141" y="18767"/>
                    <a:pt x="56674" y="18600"/>
                  </a:cubicBezTo>
                  <a:cubicBezTo>
                    <a:pt x="56674" y="18533"/>
                    <a:pt x="56607" y="18367"/>
                    <a:pt x="56574" y="18267"/>
                  </a:cubicBezTo>
                  <a:cubicBezTo>
                    <a:pt x="56974" y="17933"/>
                    <a:pt x="57141" y="17499"/>
                    <a:pt x="57374" y="17066"/>
                  </a:cubicBezTo>
                  <a:cubicBezTo>
                    <a:pt x="57508" y="17099"/>
                    <a:pt x="57675" y="17099"/>
                    <a:pt x="57808" y="17166"/>
                  </a:cubicBezTo>
                  <a:cubicBezTo>
                    <a:pt x="57875" y="17399"/>
                    <a:pt x="58008" y="17700"/>
                    <a:pt x="58075" y="17933"/>
                  </a:cubicBezTo>
                  <a:cubicBezTo>
                    <a:pt x="59709" y="17666"/>
                    <a:pt x="59709" y="17666"/>
                    <a:pt x="59743" y="17666"/>
                  </a:cubicBezTo>
                  <a:cubicBezTo>
                    <a:pt x="60944" y="18333"/>
                    <a:pt x="61477" y="19701"/>
                    <a:pt x="62545" y="20502"/>
                  </a:cubicBezTo>
                  <a:cubicBezTo>
                    <a:pt x="63079" y="20368"/>
                    <a:pt x="63112" y="20335"/>
                    <a:pt x="63445" y="19734"/>
                  </a:cubicBezTo>
                  <a:cubicBezTo>
                    <a:pt x="62912" y="18066"/>
                    <a:pt x="59509" y="17066"/>
                    <a:pt x="61010" y="15164"/>
                  </a:cubicBezTo>
                  <a:lnTo>
                    <a:pt x="61010" y="15164"/>
                  </a:lnTo>
                  <a:cubicBezTo>
                    <a:pt x="61211" y="15198"/>
                    <a:pt x="61477" y="15231"/>
                    <a:pt x="61678" y="15231"/>
                  </a:cubicBezTo>
                  <a:cubicBezTo>
                    <a:pt x="62311" y="14264"/>
                    <a:pt x="62311" y="14264"/>
                    <a:pt x="59643" y="10228"/>
                  </a:cubicBezTo>
                  <a:lnTo>
                    <a:pt x="59643" y="10228"/>
                  </a:lnTo>
                  <a:cubicBezTo>
                    <a:pt x="60744" y="10261"/>
                    <a:pt x="61177" y="11428"/>
                    <a:pt x="62078" y="11862"/>
                  </a:cubicBezTo>
                  <a:cubicBezTo>
                    <a:pt x="61577" y="10695"/>
                    <a:pt x="61577" y="10695"/>
                    <a:pt x="59076" y="9193"/>
                  </a:cubicBezTo>
                  <a:lnTo>
                    <a:pt x="58842" y="9427"/>
                  </a:lnTo>
                  <a:cubicBezTo>
                    <a:pt x="58375" y="9360"/>
                    <a:pt x="58008" y="9093"/>
                    <a:pt x="57541" y="9060"/>
                  </a:cubicBezTo>
                  <a:cubicBezTo>
                    <a:pt x="57441" y="9160"/>
                    <a:pt x="57341" y="9227"/>
                    <a:pt x="57241" y="9327"/>
                  </a:cubicBezTo>
                  <a:cubicBezTo>
                    <a:pt x="56507" y="9093"/>
                    <a:pt x="55873" y="8760"/>
                    <a:pt x="55873" y="8760"/>
                  </a:cubicBezTo>
                  <a:cubicBezTo>
                    <a:pt x="55873" y="8093"/>
                    <a:pt x="55607" y="7492"/>
                    <a:pt x="55607" y="6825"/>
                  </a:cubicBezTo>
                  <a:cubicBezTo>
                    <a:pt x="56574" y="6325"/>
                    <a:pt x="57675" y="6725"/>
                    <a:pt x="58675" y="6391"/>
                  </a:cubicBezTo>
                  <a:cubicBezTo>
                    <a:pt x="58675" y="6325"/>
                    <a:pt x="58609" y="6158"/>
                    <a:pt x="58609" y="6058"/>
                  </a:cubicBezTo>
                  <a:cubicBezTo>
                    <a:pt x="58275" y="5858"/>
                    <a:pt x="58108" y="5691"/>
                    <a:pt x="58042" y="5091"/>
                  </a:cubicBezTo>
                  <a:cubicBezTo>
                    <a:pt x="58159" y="5069"/>
                    <a:pt x="58239" y="5055"/>
                    <a:pt x="58314" y="5055"/>
                  </a:cubicBezTo>
                  <a:cubicBezTo>
                    <a:pt x="58474" y="5055"/>
                    <a:pt x="58612" y="5120"/>
                    <a:pt x="59042" y="5324"/>
                  </a:cubicBezTo>
                  <a:cubicBezTo>
                    <a:pt x="59109" y="5224"/>
                    <a:pt x="59209" y="5091"/>
                    <a:pt x="59242" y="5024"/>
                  </a:cubicBezTo>
                  <a:cubicBezTo>
                    <a:pt x="59209" y="4924"/>
                    <a:pt x="59109" y="4824"/>
                    <a:pt x="59076" y="4757"/>
                  </a:cubicBezTo>
                  <a:lnTo>
                    <a:pt x="59076" y="4757"/>
                  </a:lnTo>
                  <a:cubicBezTo>
                    <a:pt x="59543" y="4857"/>
                    <a:pt x="59676" y="4890"/>
                    <a:pt x="59943" y="5424"/>
                  </a:cubicBezTo>
                  <a:cubicBezTo>
                    <a:pt x="60910" y="7392"/>
                    <a:pt x="60910" y="7392"/>
                    <a:pt x="64580" y="9360"/>
                  </a:cubicBezTo>
                  <a:cubicBezTo>
                    <a:pt x="64646" y="9260"/>
                    <a:pt x="64680" y="9160"/>
                    <a:pt x="64713" y="9060"/>
                  </a:cubicBezTo>
                  <a:cubicBezTo>
                    <a:pt x="63479" y="7859"/>
                    <a:pt x="62011" y="6892"/>
                    <a:pt x="60844" y="5591"/>
                  </a:cubicBezTo>
                  <a:cubicBezTo>
                    <a:pt x="60977" y="5424"/>
                    <a:pt x="61144" y="5224"/>
                    <a:pt x="61211" y="5057"/>
                  </a:cubicBezTo>
                  <a:lnTo>
                    <a:pt x="61577" y="5057"/>
                  </a:lnTo>
                  <a:cubicBezTo>
                    <a:pt x="61678" y="4990"/>
                    <a:pt x="61744" y="4857"/>
                    <a:pt x="61778" y="4757"/>
                  </a:cubicBezTo>
                  <a:cubicBezTo>
                    <a:pt x="61711" y="4557"/>
                    <a:pt x="61611" y="4323"/>
                    <a:pt x="61577" y="4090"/>
                  </a:cubicBezTo>
                  <a:cubicBezTo>
                    <a:pt x="61678" y="4023"/>
                    <a:pt x="61744" y="3923"/>
                    <a:pt x="61844" y="3890"/>
                  </a:cubicBezTo>
                  <a:cubicBezTo>
                    <a:pt x="61411" y="3423"/>
                    <a:pt x="60677" y="3423"/>
                    <a:pt x="60310" y="2889"/>
                  </a:cubicBezTo>
                  <a:cubicBezTo>
                    <a:pt x="60435" y="2841"/>
                    <a:pt x="60555" y="2823"/>
                    <a:pt x="60671" y="2823"/>
                  </a:cubicBezTo>
                  <a:cubicBezTo>
                    <a:pt x="61014" y="2823"/>
                    <a:pt x="61319" y="2981"/>
                    <a:pt x="61610" y="2981"/>
                  </a:cubicBezTo>
                  <a:cubicBezTo>
                    <a:pt x="61768" y="2981"/>
                    <a:pt x="61923" y="2934"/>
                    <a:pt x="62078" y="2789"/>
                  </a:cubicBezTo>
                  <a:cubicBezTo>
                    <a:pt x="61169" y="1920"/>
                    <a:pt x="59122" y="1749"/>
                    <a:pt x="57634" y="1749"/>
                  </a:cubicBezTo>
                  <a:cubicBezTo>
                    <a:pt x="56665" y="1749"/>
                    <a:pt x="55933" y="1822"/>
                    <a:pt x="55907" y="1822"/>
                  </a:cubicBezTo>
                  <a:cubicBezTo>
                    <a:pt x="55973" y="1888"/>
                    <a:pt x="56007" y="2055"/>
                    <a:pt x="56040" y="2155"/>
                  </a:cubicBezTo>
                  <a:cubicBezTo>
                    <a:pt x="55840" y="2155"/>
                    <a:pt x="55540" y="2055"/>
                    <a:pt x="55373" y="1988"/>
                  </a:cubicBezTo>
                  <a:cubicBezTo>
                    <a:pt x="54748" y="2342"/>
                    <a:pt x="54134" y="2469"/>
                    <a:pt x="53528" y="2469"/>
                  </a:cubicBezTo>
                  <a:cubicBezTo>
                    <a:pt x="51986" y="2469"/>
                    <a:pt x="50489" y="1647"/>
                    <a:pt x="48948" y="1647"/>
                  </a:cubicBezTo>
                  <a:cubicBezTo>
                    <a:pt x="48866" y="1647"/>
                    <a:pt x="48784" y="1650"/>
                    <a:pt x="48702" y="1655"/>
                  </a:cubicBezTo>
                  <a:cubicBezTo>
                    <a:pt x="48668" y="1721"/>
                    <a:pt x="48635" y="1855"/>
                    <a:pt x="48568" y="1988"/>
                  </a:cubicBezTo>
                  <a:cubicBezTo>
                    <a:pt x="48435" y="2022"/>
                    <a:pt x="48435" y="2022"/>
                    <a:pt x="47567" y="2022"/>
                  </a:cubicBezTo>
                  <a:cubicBezTo>
                    <a:pt x="47534" y="2088"/>
                    <a:pt x="47434" y="2222"/>
                    <a:pt x="47401" y="2322"/>
                  </a:cubicBezTo>
                  <a:cubicBezTo>
                    <a:pt x="45927" y="1710"/>
                    <a:pt x="45455" y="1514"/>
                    <a:pt x="45251" y="1514"/>
                  </a:cubicBezTo>
                  <a:cubicBezTo>
                    <a:pt x="45155" y="1514"/>
                    <a:pt x="45119" y="1557"/>
                    <a:pt x="45066" y="1621"/>
                  </a:cubicBezTo>
                  <a:cubicBezTo>
                    <a:pt x="44013" y="1407"/>
                    <a:pt x="43466" y="1298"/>
                    <a:pt x="43027" y="1069"/>
                  </a:cubicBezTo>
                  <a:lnTo>
                    <a:pt x="43027" y="1069"/>
                  </a:lnTo>
                  <a:cubicBezTo>
                    <a:pt x="42952" y="1324"/>
                    <a:pt x="42629" y="1388"/>
                    <a:pt x="42531" y="1388"/>
                  </a:cubicBezTo>
                  <a:cubicBezTo>
                    <a:pt x="42531" y="1355"/>
                    <a:pt x="42531" y="1321"/>
                    <a:pt x="42564" y="1288"/>
                  </a:cubicBezTo>
                  <a:cubicBezTo>
                    <a:pt x="42631" y="1221"/>
                    <a:pt x="42664" y="1221"/>
                    <a:pt x="42697" y="1188"/>
                  </a:cubicBezTo>
                  <a:cubicBezTo>
                    <a:pt x="42731" y="1154"/>
                    <a:pt x="42797" y="1121"/>
                    <a:pt x="42831" y="1121"/>
                  </a:cubicBezTo>
                  <a:cubicBezTo>
                    <a:pt x="42831" y="1121"/>
                    <a:pt x="42864" y="1121"/>
                    <a:pt x="42864" y="1054"/>
                  </a:cubicBezTo>
                  <a:lnTo>
                    <a:pt x="42998" y="1054"/>
                  </a:lnTo>
                  <a:cubicBezTo>
                    <a:pt x="42630" y="856"/>
                    <a:pt x="42332" y="568"/>
                    <a:pt x="41863" y="54"/>
                  </a:cubicBezTo>
                  <a:cubicBezTo>
                    <a:pt x="40996" y="287"/>
                    <a:pt x="40996" y="287"/>
                    <a:pt x="40963" y="287"/>
                  </a:cubicBezTo>
                  <a:lnTo>
                    <a:pt x="40696" y="354"/>
                  </a:lnTo>
                  <a:cubicBezTo>
                    <a:pt x="40629" y="320"/>
                    <a:pt x="40496" y="220"/>
                    <a:pt x="40396" y="187"/>
                  </a:cubicBezTo>
                  <a:cubicBezTo>
                    <a:pt x="38895" y="754"/>
                    <a:pt x="38895" y="754"/>
                    <a:pt x="38828" y="954"/>
                  </a:cubicBezTo>
                  <a:cubicBezTo>
                    <a:pt x="38628" y="954"/>
                    <a:pt x="38261" y="988"/>
                    <a:pt x="38061" y="1021"/>
                  </a:cubicBezTo>
                  <a:cubicBezTo>
                    <a:pt x="38027" y="1088"/>
                    <a:pt x="37927" y="1221"/>
                    <a:pt x="37894" y="1321"/>
                  </a:cubicBezTo>
                  <a:cubicBezTo>
                    <a:pt x="37856" y="1309"/>
                    <a:pt x="37816" y="1303"/>
                    <a:pt x="37773" y="1303"/>
                  </a:cubicBezTo>
                  <a:cubicBezTo>
                    <a:pt x="37586" y="1303"/>
                    <a:pt x="37362" y="1407"/>
                    <a:pt x="37227" y="1488"/>
                  </a:cubicBezTo>
                  <a:lnTo>
                    <a:pt x="37093" y="1521"/>
                  </a:lnTo>
                  <a:cubicBezTo>
                    <a:pt x="37027" y="1488"/>
                    <a:pt x="36893" y="1421"/>
                    <a:pt x="36760" y="1421"/>
                  </a:cubicBezTo>
                  <a:cubicBezTo>
                    <a:pt x="36693" y="1488"/>
                    <a:pt x="36593" y="1555"/>
                    <a:pt x="36526" y="1621"/>
                  </a:cubicBezTo>
                  <a:cubicBezTo>
                    <a:pt x="36560" y="1388"/>
                    <a:pt x="36660" y="1154"/>
                    <a:pt x="36660" y="954"/>
                  </a:cubicBezTo>
                  <a:cubicBezTo>
                    <a:pt x="36630" y="951"/>
                    <a:pt x="36600" y="950"/>
                    <a:pt x="36570" y="950"/>
                  </a:cubicBezTo>
                  <a:cubicBezTo>
                    <a:pt x="35951" y="950"/>
                    <a:pt x="35203" y="1590"/>
                    <a:pt x="35425" y="2322"/>
                  </a:cubicBezTo>
                  <a:cubicBezTo>
                    <a:pt x="34678" y="2079"/>
                    <a:pt x="34349" y="1972"/>
                    <a:pt x="34175" y="1972"/>
                  </a:cubicBezTo>
                  <a:cubicBezTo>
                    <a:pt x="34039" y="1972"/>
                    <a:pt x="33998" y="2038"/>
                    <a:pt x="33924" y="2155"/>
                  </a:cubicBezTo>
                  <a:cubicBezTo>
                    <a:pt x="33779" y="2082"/>
                    <a:pt x="33678" y="2035"/>
                    <a:pt x="33409" y="2035"/>
                  </a:cubicBezTo>
                  <a:cubicBezTo>
                    <a:pt x="33061" y="2035"/>
                    <a:pt x="32430" y="2115"/>
                    <a:pt x="31056" y="2322"/>
                  </a:cubicBezTo>
                  <a:cubicBezTo>
                    <a:pt x="31156" y="2155"/>
                    <a:pt x="31323" y="1955"/>
                    <a:pt x="31489" y="1822"/>
                  </a:cubicBezTo>
                  <a:lnTo>
                    <a:pt x="31056" y="1822"/>
                  </a:lnTo>
                  <a:cubicBezTo>
                    <a:pt x="30922" y="1988"/>
                    <a:pt x="30722" y="2188"/>
                    <a:pt x="30589" y="2355"/>
                  </a:cubicBezTo>
                  <a:cubicBezTo>
                    <a:pt x="30500" y="2348"/>
                    <a:pt x="30419" y="2343"/>
                    <a:pt x="30342" y="2343"/>
                  </a:cubicBezTo>
                  <a:cubicBezTo>
                    <a:pt x="30042" y="2343"/>
                    <a:pt x="29791" y="2425"/>
                    <a:pt x="29288" y="2822"/>
                  </a:cubicBezTo>
                  <a:cubicBezTo>
                    <a:pt x="29188" y="2722"/>
                    <a:pt x="29088" y="2655"/>
                    <a:pt x="29021" y="2622"/>
                  </a:cubicBezTo>
                  <a:cubicBezTo>
                    <a:pt x="28954" y="2655"/>
                    <a:pt x="28854" y="2722"/>
                    <a:pt x="28787" y="2822"/>
                  </a:cubicBezTo>
                  <a:cubicBezTo>
                    <a:pt x="28721" y="2722"/>
                    <a:pt x="28654" y="2622"/>
                    <a:pt x="28621" y="2522"/>
                  </a:cubicBezTo>
                  <a:cubicBezTo>
                    <a:pt x="28721" y="2355"/>
                    <a:pt x="28988" y="2155"/>
                    <a:pt x="29154" y="2022"/>
                  </a:cubicBezTo>
                  <a:cubicBezTo>
                    <a:pt x="29426" y="2208"/>
                    <a:pt x="29594" y="2326"/>
                    <a:pt x="29777" y="2326"/>
                  </a:cubicBezTo>
                  <a:cubicBezTo>
                    <a:pt x="29954" y="2326"/>
                    <a:pt x="30144" y="2217"/>
                    <a:pt x="30455" y="1955"/>
                  </a:cubicBezTo>
                  <a:cubicBezTo>
                    <a:pt x="30489" y="1355"/>
                    <a:pt x="30055" y="887"/>
                    <a:pt x="30155" y="320"/>
                  </a:cubicBezTo>
                  <a:cubicBezTo>
                    <a:pt x="29921" y="97"/>
                    <a:pt x="29537" y="1"/>
                    <a:pt x="29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37;p51">
              <a:extLst>
                <a:ext uri="{FF2B5EF4-FFF2-40B4-BE49-F238E27FC236}">
                  <a16:creationId xmlns:a16="http://schemas.microsoft.com/office/drawing/2014/main" id="{F683AD92-32A9-4A32-BEDE-80BED2E6B658}"/>
                </a:ext>
              </a:extLst>
            </p:cNvPr>
            <p:cNvSpPr/>
            <p:nvPr/>
          </p:nvSpPr>
          <p:spPr>
            <a:xfrm>
              <a:off x="4144036" y="1807372"/>
              <a:ext cx="7874" cy="6507"/>
            </a:xfrm>
            <a:custGeom>
              <a:avLst/>
              <a:gdLst/>
              <a:ahLst/>
              <a:cxnLst/>
              <a:rect l="l" t="t" r="r" b="b"/>
              <a:pathLst>
                <a:path w="334" h="276" extrusionOk="0">
                  <a:moveTo>
                    <a:pt x="234" y="0"/>
                  </a:moveTo>
                  <a:cubicBezTo>
                    <a:pt x="167" y="0"/>
                    <a:pt x="0" y="167"/>
                    <a:pt x="0" y="200"/>
                  </a:cubicBezTo>
                  <a:cubicBezTo>
                    <a:pt x="0" y="250"/>
                    <a:pt x="25" y="275"/>
                    <a:pt x="63" y="275"/>
                  </a:cubicBezTo>
                  <a:cubicBezTo>
                    <a:pt x="100" y="275"/>
                    <a:pt x="150" y="250"/>
                    <a:pt x="200" y="200"/>
                  </a:cubicBezTo>
                  <a:cubicBezTo>
                    <a:pt x="334" y="134"/>
                    <a:pt x="334" y="34"/>
                    <a:pt x="234" y="0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38;p51">
              <a:extLst>
                <a:ext uri="{FF2B5EF4-FFF2-40B4-BE49-F238E27FC236}">
                  <a16:creationId xmlns:a16="http://schemas.microsoft.com/office/drawing/2014/main" id="{1DF17CE1-453F-4AD5-950B-9D4895164A2B}"/>
                </a:ext>
              </a:extLst>
            </p:cNvPr>
            <p:cNvSpPr/>
            <p:nvPr/>
          </p:nvSpPr>
          <p:spPr>
            <a:xfrm>
              <a:off x="3807458" y="2189401"/>
              <a:ext cx="14970" cy="9949"/>
            </a:xfrm>
            <a:custGeom>
              <a:avLst/>
              <a:gdLst/>
              <a:ahLst/>
              <a:cxnLst/>
              <a:rect l="l" t="t" r="r" b="b"/>
              <a:pathLst>
                <a:path w="635" h="422" extrusionOk="0">
                  <a:moveTo>
                    <a:pt x="400" y="0"/>
                  </a:moveTo>
                  <a:cubicBezTo>
                    <a:pt x="273" y="0"/>
                    <a:pt x="196" y="74"/>
                    <a:pt x="167" y="74"/>
                  </a:cubicBezTo>
                  <a:cubicBezTo>
                    <a:pt x="0" y="140"/>
                    <a:pt x="0" y="240"/>
                    <a:pt x="0" y="274"/>
                  </a:cubicBezTo>
                  <a:cubicBezTo>
                    <a:pt x="15" y="377"/>
                    <a:pt x="89" y="422"/>
                    <a:pt x="181" y="422"/>
                  </a:cubicBezTo>
                  <a:cubicBezTo>
                    <a:pt x="297" y="422"/>
                    <a:pt x="441" y="352"/>
                    <a:pt x="534" y="240"/>
                  </a:cubicBezTo>
                  <a:cubicBezTo>
                    <a:pt x="601" y="240"/>
                    <a:pt x="634" y="74"/>
                    <a:pt x="467" y="7"/>
                  </a:cubicBezTo>
                  <a:cubicBezTo>
                    <a:pt x="444" y="2"/>
                    <a:pt x="421" y="0"/>
                    <a:pt x="400" y="0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39;p51">
              <a:extLst>
                <a:ext uri="{FF2B5EF4-FFF2-40B4-BE49-F238E27FC236}">
                  <a16:creationId xmlns:a16="http://schemas.microsoft.com/office/drawing/2014/main" id="{5AEDA76E-14A1-4951-8DEB-10F6EFCD51A9}"/>
                </a:ext>
              </a:extLst>
            </p:cNvPr>
            <p:cNvSpPr/>
            <p:nvPr/>
          </p:nvSpPr>
          <p:spPr>
            <a:xfrm>
              <a:off x="3692649" y="2094277"/>
              <a:ext cx="18884" cy="22160"/>
            </a:xfrm>
            <a:custGeom>
              <a:avLst/>
              <a:gdLst/>
              <a:ahLst/>
              <a:cxnLst/>
              <a:rect l="l" t="t" r="r" b="b"/>
              <a:pathLst>
                <a:path w="801" h="940" extrusionOk="0">
                  <a:moveTo>
                    <a:pt x="254" y="1"/>
                  </a:moveTo>
                  <a:cubicBezTo>
                    <a:pt x="207" y="1"/>
                    <a:pt x="157" y="11"/>
                    <a:pt x="100" y="39"/>
                  </a:cubicBezTo>
                  <a:cubicBezTo>
                    <a:pt x="0" y="439"/>
                    <a:pt x="0" y="639"/>
                    <a:pt x="234" y="940"/>
                  </a:cubicBezTo>
                  <a:cubicBezTo>
                    <a:pt x="267" y="940"/>
                    <a:pt x="334" y="873"/>
                    <a:pt x="401" y="806"/>
                  </a:cubicBezTo>
                  <a:cubicBezTo>
                    <a:pt x="534" y="673"/>
                    <a:pt x="667" y="506"/>
                    <a:pt x="801" y="373"/>
                  </a:cubicBezTo>
                  <a:lnTo>
                    <a:pt x="434" y="39"/>
                  </a:lnTo>
                  <a:cubicBezTo>
                    <a:pt x="376" y="20"/>
                    <a:pt x="318" y="1"/>
                    <a:pt x="254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40;p51">
              <a:extLst>
                <a:ext uri="{FF2B5EF4-FFF2-40B4-BE49-F238E27FC236}">
                  <a16:creationId xmlns:a16="http://schemas.microsoft.com/office/drawing/2014/main" id="{0E0A7850-EE7B-474C-A308-3122532D0215}"/>
                </a:ext>
              </a:extLst>
            </p:cNvPr>
            <p:cNvSpPr/>
            <p:nvPr/>
          </p:nvSpPr>
          <p:spPr>
            <a:xfrm>
              <a:off x="3685576" y="2042389"/>
              <a:ext cx="26758" cy="28101"/>
            </a:xfrm>
            <a:custGeom>
              <a:avLst/>
              <a:gdLst/>
              <a:ahLst/>
              <a:cxnLst/>
              <a:rect l="l" t="t" r="r" b="b"/>
              <a:pathLst>
                <a:path w="1135" h="1192" extrusionOk="0">
                  <a:moveTo>
                    <a:pt x="979" y="1"/>
                  </a:moveTo>
                  <a:cubicBezTo>
                    <a:pt x="894" y="1"/>
                    <a:pt x="701" y="139"/>
                    <a:pt x="701" y="139"/>
                  </a:cubicBezTo>
                  <a:cubicBezTo>
                    <a:pt x="534" y="305"/>
                    <a:pt x="434" y="505"/>
                    <a:pt x="300" y="672"/>
                  </a:cubicBezTo>
                  <a:cubicBezTo>
                    <a:pt x="200" y="739"/>
                    <a:pt x="134" y="872"/>
                    <a:pt x="33" y="972"/>
                  </a:cubicBezTo>
                  <a:cubicBezTo>
                    <a:pt x="33" y="972"/>
                    <a:pt x="0" y="1073"/>
                    <a:pt x="0" y="1139"/>
                  </a:cubicBezTo>
                  <a:cubicBezTo>
                    <a:pt x="0" y="1170"/>
                    <a:pt x="26" y="1192"/>
                    <a:pt x="73" y="1192"/>
                  </a:cubicBezTo>
                  <a:cubicBezTo>
                    <a:pt x="178" y="1192"/>
                    <a:pt x="391" y="1085"/>
                    <a:pt x="667" y="739"/>
                  </a:cubicBezTo>
                  <a:cubicBezTo>
                    <a:pt x="834" y="505"/>
                    <a:pt x="1134" y="139"/>
                    <a:pt x="1001" y="5"/>
                  </a:cubicBezTo>
                  <a:cubicBezTo>
                    <a:pt x="995" y="2"/>
                    <a:pt x="987" y="1"/>
                    <a:pt x="979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41;p51">
              <a:extLst>
                <a:ext uri="{FF2B5EF4-FFF2-40B4-BE49-F238E27FC236}">
                  <a16:creationId xmlns:a16="http://schemas.microsoft.com/office/drawing/2014/main" id="{6D82CCC6-BAB2-4EA6-B85E-19B7391E1846}"/>
                </a:ext>
              </a:extLst>
            </p:cNvPr>
            <p:cNvSpPr/>
            <p:nvPr/>
          </p:nvSpPr>
          <p:spPr>
            <a:xfrm>
              <a:off x="3713984" y="2024354"/>
              <a:ext cx="13296" cy="11882"/>
            </a:xfrm>
            <a:custGeom>
              <a:avLst/>
              <a:gdLst/>
              <a:ahLst/>
              <a:cxnLst/>
              <a:rect l="l" t="t" r="r" b="b"/>
              <a:pathLst>
                <a:path w="564" h="504" extrusionOk="0">
                  <a:moveTo>
                    <a:pt x="490" y="1"/>
                  </a:moveTo>
                  <a:cubicBezTo>
                    <a:pt x="424" y="1"/>
                    <a:pt x="0" y="344"/>
                    <a:pt x="96" y="503"/>
                  </a:cubicBezTo>
                  <a:cubicBezTo>
                    <a:pt x="163" y="470"/>
                    <a:pt x="263" y="403"/>
                    <a:pt x="430" y="236"/>
                  </a:cubicBezTo>
                  <a:cubicBezTo>
                    <a:pt x="463" y="170"/>
                    <a:pt x="563" y="70"/>
                    <a:pt x="496" y="3"/>
                  </a:cubicBezTo>
                  <a:cubicBezTo>
                    <a:pt x="495" y="1"/>
                    <a:pt x="493" y="1"/>
                    <a:pt x="490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42;p51">
              <a:extLst>
                <a:ext uri="{FF2B5EF4-FFF2-40B4-BE49-F238E27FC236}">
                  <a16:creationId xmlns:a16="http://schemas.microsoft.com/office/drawing/2014/main" id="{C07AC6D6-C473-4375-91EC-BECBDBFB895B}"/>
                </a:ext>
              </a:extLst>
            </p:cNvPr>
            <p:cNvSpPr/>
            <p:nvPr/>
          </p:nvSpPr>
          <p:spPr>
            <a:xfrm>
              <a:off x="3771294" y="1822318"/>
              <a:ext cx="109317" cy="84163"/>
            </a:xfrm>
            <a:custGeom>
              <a:avLst/>
              <a:gdLst/>
              <a:ahLst/>
              <a:cxnLst/>
              <a:rect l="l" t="t" r="r" b="b"/>
              <a:pathLst>
                <a:path w="4637" h="3570" extrusionOk="0">
                  <a:moveTo>
                    <a:pt x="4637" y="0"/>
                  </a:moveTo>
                  <a:cubicBezTo>
                    <a:pt x="4559" y="39"/>
                    <a:pt x="4526" y="55"/>
                    <a:pt x="4493" y="55"/>
                  </a:cubicBezTo>
                  <a:cubicBezTo>
                    <a:pt x="4469" y="55"/>
                    <a:pt x="4445" y="47"/>
                    <a:pt x="4403" y="33"/>
                  </a:cubicBezTo>
                  <a:cubicBezTo>
                    <a:pt x="4396" y="31"/>
                    <a:pt x="4386" y="30"/>
                    <a:pt x="4375" y="30"/>
                  </a:cubicBezTo>
                  <a:cubicBezTo>
                    <a:pt x="4230" y="30"/>
                    <a:pt x="3771" y="222"/>
                    <a:pt x="3369" y="500"/>
                  </a:cubicBezTo>
                  <a:lnTo>
                    <a:pt x="2835" y="901"/>
                  </a:lnTo>
                  <a:cubicBezTo>
                    <a:pt x="2368" y="1401"/>
                    <a:pt x="2335" y="1468"/>
                    <a:pt x="2335" y="1535"/>
                  </a:cubicBezTo>
                  <a:cubicBezTo>
                    <a:pt x="2335" y="1568"/>
                    <a:pt x="2335" y="1568"/>
                    <a:pt x="2202" y="1735"/>
                  </a:cubicBezTo>
                  <a:cubicBezTo>
                    <a:pt x="1835" y="2168"/>
                    <a:pt x="1201" y="2235"/>
                    <a:pt x="801" y="2635"/>
                  </a:cubicBezTo>
                  <a:cubicBezTo>
                    <a:pt x="634" y="2702"/>
                    <a:pt x="567" y="2902"/>
                    <a:pt x="400" y="3002"/>
                  </a:cubicBezTo>
                  <a:cubicBezTo>
                    <a:pt x="100" y="3136"/>
                    <a:pt x="0" y="3202"/>
                    <a:pt x="33" y="3336"/>
                  </a:cubicBezTo>
                  <a:cubicBezTo>
                    <a:pt x="61" y="3354"/>
                    <a:pt x="89" y="3360"/>
                    <a:pt x="117" y="3360"/>
                  </a:cubicBezTo>
                  <a:cubicBezTo>
                    <a:pt x="163" y="3360"/>
                    <a:pt x="211" y="3345"/>
                    <a:pt x="263" y="3345"/>
                  </a:cubicBezTo>
                  <a:cubicBezTo>
                    <a:pt x="296" y="3345"/>
                    <a:pt x="330" y="3351"/>
                    <a:pt x="367" y="3369"/>
                  </a:cubicBezTo>
                  <a:cubicBezTo>
                    <a:pt x="434" y="3403"/>
                    <a:pt x="500" y="3536"/>
                    <a:pt x="634" y="3569"/>
                  </a:cubicBezTo>
                  <a:lnTo>
                    <a:pt x="734" y="3569"/>
                  </a:lnTo>
                  <a:cubicBezTo>
                    <a:pt x="901" y="3536"/>
                    <a:pt x="1568" y="3069"/>
                    <a:pt x="1568" y="3069"/>
                  </a:cubicBezTo>
                  <a:cubicBezTo>
                    <a:pt x="1635" y="3069"/>
                    <a:pt x="1668" y="3036"/>
                    <a:pt x="1701" y="3002"/>
                  </a:cubicBezTo>
                  <a:cubicBezTo>
                    <a:pt x="1868" y="2869"/>
                    <a:pt x="1868" y="2669"/>
                    <a:pt x="2001" y="2535"/>
                  </a:cubicBezTo>
                  <a:cubicBezTo>
                    <a:pt x="2135" y="2368"/>
                    <a:pt x="2302" y="2235"/>
                    <a:pt x="2402" y="2068"/>
                  </a:cubicBezTo>
                  <a:cubicBezTo>
                    <a:pt x="2468" y="2035"/>
                    <a:pt x="2468" y="2002"/>
                    <a:pt x="2502" y="1968"/>
                  </a:cubicBezTo>
                  <a:cubicBezTo>
                    <a:pt x="2702" y="1668"/>
                    <a:pt x="3069" y="1234"/>
                    <a:pt x="3069" y="1234"/>
                  </a:cubicBezTo>
                  <a:lnTo>
                    <a:pt x="3236" y="1068"/>
                  </a:lnTo>
                  <a:cubicBezTo>
                    <a:pt x="3469" y="901"/>
                    <a:pt x="3703" y="834"/>
                    <a:pt x="3903" y="667"/>
                  </a:cubicBezTo>
                  <a:cubicBezTo>
                    <a:pt x="4036" y="567"/>
                    <a:pt x="4036" y="367"/>
                    <a:pt x="4170" y="300"/>
                  </a:cubicBezTo>
                  <a:cubicBezTo>
                    <a:pt x="4170" y="300"/>
                    <a:pt x="4203" y="234"/>
                    <a:pt x="4370" y="167"/>
                  </a:cubicBezTo>
                  <a:cubicBezTo>
                    <a:pt x="4637" y="33"/>
                    <a:pt x="4637" y="33"/>
                    <a:pt x="4637" y="0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343;p51">
              <a:extLst>
                <a:ext uri="{FF2B5EF4-FFF2-40B4-BE49-F238E27FC236}">
                  <a16:creationId xmlns:a16="http://schemas.microsoft.com/office/drawing/2014/main" id="{AA7C2EB7-77F9-4492-A426-EBA2D75BE454}"/>
                </a:ext>
              </a:extLst>
            </p:cNvPr>
            <p:cNvSpPr/>
            <p:nvPr/>
          </p:nvSpPr>
          <p:spPr>
            <a:xfrm>
              <a:off x="3776787" y="1845539"/>
              <a:ext cx="52714" cy="32628"/>
            </a:xfrm>
            <a:custGeom>
              <a:avLst/>
              <a:gdLst/>
              <a:ahLst/>
              <a:cxnLst/>
              <a:rect l="l" t="t" r="r" b="b"/>
              <a:pathLst>
                <a:path w="2236" h="1384" extrusionOk="0">
                  <a:moveTo>
                    <a:pt x="2048" y="1"/>
                  </a:moveTo>
                  <a:cubicBezTo>
                    <a:pt x="2028" y="1"/>
                    <a:pt x="2002" y="5"/>
                    <a:pt x="1969" y="16"/>
                  </a:cubicBezTo>
                  <a:cubicBezTo>
                    <a:pt x="1835" y="49"/>
                    <a:pt x="1668" y="149"/>
                    <a:pt x="1568" y="216"/>
                  </a:cubicBezTo>
                  <a:cubicBezTo>
                    <a:pt x="1535" y="233"/>
                    <a:pt x="1502" y="233"/>
                    <a:pt x="1464" y="233"/>
                  </a:cubicBezTo>
                  <a:cubicBezTo>
                    <a:pt x="1427" y="233"/>
                    <a:pt x="1385" y="233"/>
                    <a:pt x="1335" y="249"/>
                  </a:cubicBezTo>
                  <a:cubicBezTo>
                    <a:pt x="1301" y="249"/>
                    <a:pt x="1301" y="316"/>
                    <a:pt x="1268" y="316"/>
                  </a:cubicBezTo>
                  <a:cubicBezTo>
                    <a:pt x="1235" y="316"/>
                    <a:pt x="1235" y="349"/>
                    <a:pt x="1168" y="349"/>
                  </a:cubicBezTo>
                  <a:cubicBezTo>
                    <a:pt x="1068" y="483"/>
                    <a:pt x="935" y="583"/>
                    <a:pt x="768" y="716"/>
                  </a:cubicBezTo>
                  <a:cubicBezTo>
                    <a:pt x="568" y="850"/>
                    <a:pt x="334" y="916"/>
                    <a:pt x="167" y="1050"/>
                  </a:cubicBezTo>
                  <a:cubicBezTo>
                    <a:pt x="167" y="1050"/>
                    <a:pt x="1" y="1217"/>
                    <a:pt x="1" y="1317"/>
                  </a:cubicBezTo>
                  <a:cubicBezTo>
                    <a:pt x="1" y="1383"/>
                    <a:pt x="101" y="1383"/>
                    <a:pt x="101" y="1383"/>
                  </a:cubicBezTo>
                  <a:cubicBezTo>
                    <a:pt x="234" y="1383"/>
                    <a:pt x="301" y="1350"/>
                    <a:pt x="434" y="1350"/>
                  </a:cubicBezTo>
                  <a:lnTo>
                    <a:pt x="568" y="1350"/>
                  </a:lnTo>
                  <a:cubicBezTo>
                    <a:pt x="601" y="1317"/>
                    <a:pt x="601" y="1317"/>
                    <a:pt x="634" y="1317"/>
                  </a:cubicBezTo>
                  <a:cubicBezTo>
                    <a:pt x="901" y="1217"/>
                    <a:pt x="1068" y="1017"/>
                    <a:pt x="1268" y="850"/>
                  </a:cubicBezTo>
                  <a:cubicBezTo>
                    <a:pt x="1468" y="716"/>
                    <a:pt x="1668" y="650"/>
                    <a:pt x="1835" y="516"/>
                  </a:cubicBezTo>
                  <a:cubicBezTo>
                    <a:pt x="2002" y="383"/>
                    <a:pt x="2235" y="183"/>
                    <a:pt x="2102" y="16"/>
                  </a:cubicBezTo>
                  <a:cubicBezTo>
                    <a:pt x="2102" y="16"/>
                    <a:pt x="2087" y="1"/>
                    <a:pt x="2048" y="1"/>
                  </a:cubicBezTo>
                  <a:close/>
                </a:path>
              </a:pathLst>
            </a:custGeom>
            <a:solidFill>
              <a:srgbClr val="FFF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344;p51">
              <a:extLst>
                <a:ext uri="{FF2B5EF4-FFF2-40B4-BE49-F238E27FC236}">
                  <a16:creationId xmlns:a16="http://schemas.microsoft.com/office/drawing/2014/main" id="{6B7ABF0C-598D-489D-9450-51B330E05FF8}"/>
                </a:ext>
              </a:extLst>
            </p:cNvPr>
            <p:cNvSpPr/>
            <p:nvPr/>
          </p:nvSpPr>
          <p:spPr>
            <a:xfrm>
              <a:off x="3581753" y="1660312"/>
              <a:ext cx="1973888" cy="2077688"/>
            </a:xfrm>
            <a:custGeom>
              <a:avLst/>
              <a:gdLst/>
              <a:ahLst/>
              <a:cxnLst/>
              <a:rect l="l" t="t" r="r" b="b"/>
              <a:pathLst>
                <a:path w="83728" h="88131" extrusionOk="0">
                  <a:moveTo>
                    <a:pt x="57542" y="0"/>
                  </a:moveTo>
                  <a:cubicBezTo>
                    <a:pt x="63246" y="7706"/>
                    <a:pt x="66615" y="17246"/>
                    <a:pt x="66615" y="27587"/>
                  </a:cubicBezTo>
                  <a:cubicBezTo>
                    <a:pt x="66615" y="53172"/>
                    <a:pt x="45867" y="73987"/>
                    <a:pt x="20215" y="73987"/>
                  </a:cubicBezTo>
                  <a:cubicBezTo>
                    <a:pt x="12944" y="73987"/>
                    <a:pt x="6105" y="72319"/>
                    <a:pt x="1" y="69350"/>
                  </a:cubicBezTo>
                  <a:lnTo>
                    <a:pt x="1" y="69350"/>
                  </a:lnTo>
                  <a:cubicBezTo>
                    <a:pt x="8440" y="80758"/>
                    <a:pt x="22017" y="88130"/>
                    <a:pt x="37261" y="88130"/>
                  </a:cubicBezTo>
                  <a:cubicBezTo>
                    <a:pt x="62879" y="88130"/>
                    <a:pt x="83661" y="67349"/>
                    <a:pt x="83661" y="41730"/>
                  </a:cubicBezTo>
                  <a:cubicBezTo>
                    <a:pt x="83727" y="23384"/>
                    <a:pt x="73053" y="7506"/>
                    <a:pt x="57542" y="0"/>
                  </a:cubicBezTo>
                  <a:close/>
                </a:path>
              </a:pathLst>
            </a:custGeom>
            <a:solidFill>
              <a:srgbClr val="293B56">
                <a:alpha val="1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2294;p51">
            <a:extLst>
              <a:ext uri="{FF2B5EF4-FFF2-40B4-BE49-F238E27FC236}">
                <a16:creationId xmlns:a16="http://schemas.microsoft.com/office/drawing/2014/main" id="{F066C392-4DA0-4D39-B360-E1D6C162378E}"/>
              </a:ext>
            </a:extLst>
          </p:cNvPr>
          <p:cNvGrpSpPr/>
          <p:nvPr/>
        </p:nvGrpSpPr>
        <p:grpSpPr>
          <a:xfrm rot="-1500723">
            <a:off x="7766369" y="580514"/>
            <a:ext cx="592938" cy="613162"/>
            <a:chOff x="3949650" y="1589075"/>
            <a:chExt cx="592950" cy="613175"/>
          </a:xfrm>
        </p:grpSpPr>
        <p:sp>
          <p:nvSpPr>
            <p:cNvPr id="106" name="Google Shape;2295;p51">
              <a:extLst>
                <a:ext uri="{FF2B5EF4-FFF2-40B4-BE49-F238E27FC236}">
                  <a16:creationId xmlns:a16="http://schemas.microsoft.com/office/drawing/2014/main" id="{FA660FF1-45C6-4128-93EB-E97933886086}"/>
                </a:ext>
              </a:extLst>
            </p:cNvPr>
            <p:cNvSpPr/>
            <p:nvPr/>
          </p:nvSpPr>
          <p:spPr>
            <a:xfrm>
              <a:off x="3951325" y="1589075"/>
              <a:ext cx="591275" cy="613175"/>
            </a:xfrm>
            <a:custGeom>
              <a:avLst/>
              <a:gdLst/>
              <a:ahLst/>
              <a:cxnLst/>
              <a:rect l="l" t="t" r="r" b="b"/>
              <a:pathLst>
                <a:path w="23651" h="24527" extrusionOk="0">
                  <a:moveTo>
                    <a:pt x="12619" y="1"/>
                  </a:moveTo>
                  <a:cubicBezTo>
                    <a:pt x="12054" y="1"/>
                    <a:pt x="11482" y="45"/>
                    <a:pt x="10908" y="134"/>
                  </a:cubicBezTo>
                  <a:cubicBezTo>
                    <a:pt x="7839" y="634"/>
                    <a:pt x="5104" y="2369"/>
                    <a:pt x="3336" y="4971"/>
                  </a:cubicBezTo>
                  <a:cubicBezTo>
                    <a:pt x="1" y="9941"/>
                    <a:pt x="134" y="16813"/>
                    <a:pt x="501" y="20482"/>
                  </a:cubicBezTo>
                  <a:cubicBezTo>
                    <a:pt x="634" y="21683"/>
                    <a:pt x="1201" y="22784"/>
                    <a:pt x="2135" y="23518"/>
                  </a:cubicBezTo>
                  <a:lnTo>
                    <a:pt x="2169" y="23551"/>
                  </a:lnTo>
                  <a:cubicBezTo>
                    <a:pt x="2973" y="24189"/>
                    <a:pt x="3916" y="24527"/>
                    <a:pt x="4901" y="24527"/>
                  </a:cubicBezTo>
                  <a:cubicBezTo>
                    <a:pt x="5101" y="24527"/>
                    <a:pt x="5302" y="24513"/>
                    <a:pt x="5504" y="24485"/>
                  </a:cubicBezTo>
                  <a:cubicBezTo>
                    <a:pt x="9641" y="23985"/>
                    <a:pt x="17146" y="22383"/>
                    <a:pt x="20949" y="17713"/>
                  </a:cubicBezTo>
                  <a:cubicBezTo>
                    <a:pt x="22783" y="15445"/>
                    <a:pt x="23651" y="12543"/>
                    <a:pt x="23317" y="9641"/>
                  </a:cubicBezTo>
                  <a:cubicBezTo>
                    <a:pt x="22984" y="6705"/>
                    <a:pt x="21516" y="4070"/>
                    <a:pt x="19248" y="2302"/>
                  </a:cubicBezTo>
                  <a:cubicBezTo>
                    <a:pt x="17305" y="791"/>
                    <a:pt x="15013" y="1"/>
                    <a:pt x="12619" y="1"/>
                  </a:cubicBezTo>
                  <a:close/>
                </a:path>
              </a:pathLst>
            </a:custGeom>
            <a:solidFill>
              <a:srgbClr val="4D9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96;p51">
              <a:extLst>
                <a:ext uri="{FF2B5EF4-FFF2-40B4-BE49-F238E27FC236}">
                  <a16:creationId xmlns:a16="http://schemas.microsoft.com/office/drawing/2014/main" id="{90E42E57-B4D6-469A-9209-C695245A5416}"/>
                </a:ext>
              </a:extLst>
            </p:cNvPr>
            <p:cNvSpPr/>
            <p:nvPr/>
          </p:nvSpPr>
          <p:spPr>
            <a:xfrm>
              <a:off x="3949650" y="1589075"/>
              <a:ext cx="590450" cy="613175"/>
            </a:xfrm>
            <a:custGeom>
              <a:avLst/>
              <a:gdLst/>
              <a:ahLst/>
              <a:cxnLst/>
              <a:rect l="l" t="t" r="r" b="b"/>
              <a:pathLst>
                <a:path w="23618" h="24527" extrusionOk="0">
                  <a:moveTo>
                    <a:pt x="12589" y="1"/>
                  </a:moveTo>
                  <a:cubicBezTo>
                    <a:pt x="12022" y="1"/>
                    <a:pt x="11449" y="45"/>
                    <a:pt x="10875" y="134"/>
                  </a:cubicBezTo>
                  <a:cubicBezTo>
                    <a:pt x="7840" y="634"/>
                    <a:pt x="5071" y="2369"/>
                    <a:pt x="3337" y="4971"/>
                  </a:cubicBezTo>
                  <a:cubicBezTo>
                    <a:pt x="1" y="9941"/>
                    <a:pt x="134" y="16813"/>
                    <a:pt x="501" y="20482"/>
                  </a:cubicBezTo>
                  <a:cubicBezTo>
                    <a:pt x="635" y="21683"/>
                    <a:pt x="1202" y="22784"/>
                    <a:pt x="2102" y="23518"/>
                  </a:cubicBezTo>
                  <a:lnTo>
                    <a:pt x="2169" y="23551"/>
                  </a:lnTo>
                  <a:cubicBezTo>
                    <a:pt x="2973" y="24189"/>
                    <a:pt x="3916" y="24527"/>
                    <a:pt x="4901" y="24527"/>
                  </a:cubicBezTo>
                  <a:cubicBezTo>
                    <a:pt x="5101" y="24527"/>
                    <a:pt x="5302" y="24513"/>
                    <a:pt x="5505" y="24485"/>
                  </a:cubicBezTo>
                  <a:cubicBezTo>
                    <a:pt x="9608" y="23918"/>
                    <a:pt x="17180" y="22350"/>
                    <a:pt x="20916" y="17680"/>
                  </a:cubicBezTo>
                  <a:cubicBezTo>
                    <a:pt x="22784" y="15445"/>
                    <a:pt x="23618" y="12543"/>
                    <a:pt x="23317" y="9641"/>
                  </a:cubicBezTo>
                  <a:cubicBezTo>
                    <a:pt x="22984" y="6705"/>
                    <a:pt x="21516" y="4070"/>
                    <a:pt x="19215" y="2302"/>
                  </a:cubicBezTo>
                  <a:cubicBezTo>
                    <a:pt x="17299" y="791"/>
                    <a:pt x="14991" y="1"/>
                    <a:pt x="125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97;p51">
              <a:extLst>
                <a:ext uri="{FF2B5EF4-FFF2-40B4-BE49-F238E27FC236}">
                  <a16:creationId xmlns:a16="http://schemas.microsoft.com/office/drawing/2014/main" id="{700370E4-B133-442C-9F2C-CEA1C139055C}"/>
                </a:ext>
              </a:extLst>
            </p:cNvPr>
            <p:cNvSpPr/>
            <p:nvPr/>
          </p:nvSpPr>
          <p:spPr>
            <a:xfrm>
              <a:off x="3996350" y="1636475"/>
              <a:ext cx="520400" cy="521250"/>
            </a:xfrm>
            <a:custGeom>
              <a:avLst/>
              <a:gdLst/>
              <a:ahLst/>
              <a:cxnLst/>
              <a:rect l="l" t="t" r="r" b="b"/>
              <a:pathLst>
                <a:path w="20816" h="20850" extrusionOk="0">
                  <a:moveTo>
                    <a:pt x="10744" y="5427"/>
                  </a:moveTo>
                  <a:cubicBezTo>
                    <a:pt x="11503" y="5427"/>
                    <a:pt x="12261" y="5680"/>
                    <a:pt x="12877" y="6210"/>
                  </a:cubicBezTo>
                  <a:cubicBezTo>
                    <a:pt x="14344" y="7411"/>
                    <a:pt x="14611" y="9580"/>
                    <a:pt x="13377" y="11047"/>
                  </a:cubicBezTo>
                  <a:cubicBezTo>
                    <a:pt x="12692" y="11865"/>
                    <a:pt x="11704" y="12292"/>
                    <a:pt x="10703" y="12292"/>
                  </a:cubicBezTo>
                  <a:cubicBezTo>
                    <a:pt x="9948" y="12292"/>
                    <a:pt x="9186" y="12050"/>
                    <a:pt x="8540" y="11548"/>
                  </a:cubicBezTo>
                  <a:cubicBezTo>
                    <a:pt x="7106" y="10313"/>
                    <a:pt x="6839" y="8145"/>
                    <a:pt x="8040" y="6711"/>
                  </a:cubicBezTo>
                  <a:cubicBezTo>
                    <a:pt x="8725" y="5874"/>
                    <a:pt x="9736" y="5427"/>
                    <a:pt x="10744" y="5427"/>
                  </a:cubicBezTo>
                  <a:close/>
                  <a:moveTo>
                    <a:pt x="10668" y="1"/>
                  </a:moveTo>
                  <a:cubicBezTo>
                    <a:pt x="7679" y="1"/>
                    <a:pt x="4722" y="1477"/>
                    <a:pt x="2936" y="4176"/>
                  </a:cubicBezTo>
                  <a:cubicBezTo>
                    <a:pt x="1" y="8579"/>
                    <a:pt x="34" y="14650"/>
                    <a:pt x="434" y="18219"/>
                  </a:cubicBezTo>
                  <a:cubicBezTo>
                    <a:pt x="557" y="19689"/>
                    <a:pt x="1804" y="20849"/>
                    <a:pt x="3272" y="20849"/>
                  </a:cubicBezTo>
                  <a:cubicBezTo>
                    <a:pt x="3403" y="20849"/>
                    <a:pt x="3536" y="20840"/>
                    <a:pt x="3670" y="20821"/>
                  </a:cubicBezTo>
                  <a:cubicBezTo>
                    <a:pt x="7506" y="20321"/>
                    <a:pt x="14311" y="18920"/>
                    <a:pt x="17647" y="14817"/>
                  </a:cubicBezTo>
                  <a:cubicBezTo>
                    <a:pt x="20816" y="10814"/>
                    <a:pt x="20182" y="5010"/>
                    <a:pt x="16179" y="1907"/>
                  </a:cubicBezTo>
                  <a:cubicBezTo>
                    <a:pt x="14532" y="614"/>
                    <a:pt x="12594" y="1"/>
                    <a:pt x="10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2383;p52">
            <a:extLst>
              <a:ext uri="{FF2B5EF4-FFF2-40B4-BE49-F238E27FC236}">
                <a16:creationId xmlns:a16="http://schemas.microsoft.com/office/drawing/2014/main" id="{BC1CEC77-2BA3-4DB3-A2A9-7B87FDBF8911}"/>
              </a:ext>
            </a:extLst>
          </p:cNvPr>
          <p:cNvGrpSpPr/>
          <p:nvPr/>
        </p:nvGrpSpPr>
        <p:grpSpPr>
          <a:xfrm rot="662575">
            <a:off x="7552550" y="3807108"/>
            <a:ext cx="1374662" cy="717142"/>
            <a:chOff x="5114233" y="3006130"/>
            <a:chExt cx="990961" cy="516971"/>
          </a:xfrm>
        </p:grpSpPr>
        <p:sp>
          <p:nvSpPr>
            <p:cNvPr id="110" name="Google Shape;2384;p52">
              <a:extLst>
                <a:ext uri="{FF2B5EF4-FFF2-40B4-BE49-F238E27FC236}">
                  <a16:creationId xmlns:a16="http://schemas.microsoft.com/office/drawing/2014/main" id="{323C45A5-A6FB-49DA-8D59-5866CBCB537E}"/>
                </a:ext>
              </a:extLst>
            </p:cNvPr>
            <p:cNvSpPr/>
            <p:nvPr/>
          </p:nvSpPr>
          <p:spPr>
            <a:xfrm>
              <a:off x="5114233" y="3006130"/>
              <a:ext cx="990961" cy="516971"/>
            </a:xfrm>
            <a:custGeom>
              <a:avLst/>
              <a:gdLst/>
              <a:ahLst/>
              <a:cxnLst/>
              <a:rect l="l" t="t" r="r" b="b"/>
              <a:pathLst>
                <a:path w="58309" h="30419" extrusionOk="0">
                  <a:moveTo>
                    <a:pt x="29933" y="1"/>
                  </a:moveTo>
                  <a:cubicBezTo>
                    <a:pt x="22958" y="1"/>
                    <a:pt x="16961" y="5266"/>
                    <a:pt x="16245" y="12360"/>
                  </a:cubicBezTo>
                  <a:lnTo>
                    <a:pt x="16112" y="13360"/>
                  </a:lnTo>
                  <a:cubicBezTo>
                    <a:pt x="8807" y="13527"/>
                    <a:pt x="768" y="14661"/>
                    <a:pt x="301" y="18764"/>
                  </a:cubicBezTo>
                  <a:cubicBezTo>
                    <a:pt x="0" y="21399"/>
                    <a:pt x="2802" y="23701"/>
                    <a:pt x="8840" y="25769"/>
                  </a:cubicBezTo>
                  <a:cubicBezTo>
                    <a:pt x="13977" y="27571"/>
                    <a:pt x="20849" y="29005"/>
                    <a:pt x="28254" y="29772"/>
                  </a:cubicBezTo>
                  <a:cubicBezTo>
                    <a:pt x="32292" y="30211"/>
                    <a:pt x="36221" y="30419"/>
                    <a:pt x="39831" y="30419"/>
                  </a:cubicBezTo>
                  <a:cubicBezTo>
                    <a:pt x="42810" y="30419"/>
                    <a:pt x="45573" y="30277"/>
                    <a:pt x="48001" y="30006"/>
                  </a:cubicBezTo>
                  <a:cubicBezTo>
                    <a:pt x="54339" y="29238"/>
                    <a:pt x="57541" y="27604"/>
                    <a:pt x="57842" y="25002"/>
                  </a:cubicBezTo>
                  <a:cubicBezTo>
                    <a:pt x="58309" y="20866"/>
                    <a:pt x="50637" y="18030"/>
                    <a:pt x="43598" y="16329"/>
                  </a:cubicBezTo>
                  <a:lnTo>
                    <a:pt x="43698" y="15328"/>
                  </a:lnTo>
                  <a:cubicBezTo>
                    <a:pt x="44532" y="7723"/>
                    <a:pt x="39028" y="885"/>
                    <a:pt x="31456" y="84"/>
                  </a:cubicBezTo>
                  <a:cubicBezTo>
                    <a:pt x="30944" y="28"/>
                    <a:pt x="30436" y="1"/>
                    <a:pt x="29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385;p52">
              <a:extLst>
                <a:ext uri="{FF2B5EF4-FFF2-40B4-BE49-F238E27FC236}">
                  <a16:creationId xmlns:a16="http://schemas.microsoft.com/office/drawing/2014/main" id="{24EB0ADC-F539-4B53-B8C6-6555FBEAFB65}"/>
                </a:ext>
              </a:extLst>
            </p:cNvPr>
            <p:cNvSpPr/>
            <p:nvPr/>
          </p:nvSpPr>
          <p:spPr>
            <a:xfrm>
              <a:off x="5140303" y="3259808"/>
              <a:ext cx="935422" cy="235976"/>
            </a:xfrm>
            <a:custGeom>
              <a:avLst/>
              <a:gdLst/>
              <a:ahLst/>
              <a:cxnLst/>
              <a:rect l="l" t="t" r="r" b="b"/>
              <a:pathLst>
                <a:path w="55041" h="13885" extrusionOk="0">
                  <a:moveTo>
                    <a:pt x="16823" y="0"/>
                  </a:moveTo>
                  <a:cubicBezTo>
                    <a:pt x="7371" y="0"/>
                    <a:pt x="636" y="1502"/>
                    <a:pt x="368" y="4037"/>
                  </a:cubicBezTo>
                  <a:cubicBezTo>
                    <a:pt x="1" y="7506"/>
                    <a:pt x="11843" y="11643"/>
                    <a:pt x="26853" y="13244"/>
                  </a:cubicBezTo>
                  <a:cubicBezTo>
                    <a:pt x="30914" y="13678"/>
                    <a:pt x="34790" y="13884"/>
                    <a:pt x="38292" y="13884"/>
                  </a:cubicBezTo>
                  <a:cubicBezTo>
                    <a:pt x="47705" y="13884"/>
                    <a:pt x="54406" y="12394"/>
                    <a:pt x="54673" y="9841"/>
                  </a:cubicBezTo>
                  <a:cubicBezTo>
                    <a:pt x="55040" y="6372"/>
                    <a:pt x="43198" y="2269"/>
                    <a:pt x="28188" y="635"/>
                  </a:cubicBezTo>
                  <a:cubicBezTo>
                    <a:pt x="24156" y="204"/>
                    <a:pt x="20305" y="0"/>
                    <a:pt x="16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386;p52">
              <a:extLst>
                <a:ext uri="{FF2B5EF4-FFF2-40B4-BE49-F238E27FC236}">
                  <a16:creationId xmlns:a16="http://schemas.microsoft.com/office/drawing/2014/main" id="{51CC5A13-9DFE-4BCB-B07D-2D2BF8BB560C}"/>
                </a:ext>
              </a:extLst>
            </p:cNvPr>
            <p:cNvSpPr/>
            <p:nvPr/>
          </p:nvSpPr>
          <p:spPr>
            <a:xfrm>
              <a:off x="5196436" y="3269801"/>
              <a:ext cx="825991" cy="186707"/>
            </a:xfrm>
            <a:custGeom>
              <a:avLst/>
              <a:gdLst/>
              <a:ahLst/>
              <a:cxnLst/>
              <a:rect l="l" t="t" r="r" b="b"/>
              <a:pathLst>
                <a:path w="48602" h="10986" extrusionOk="0">
                  <a:moveTo>
                    <a:pt x="13526" y="0"/>
                  </a:moveTo>
                  <a:cubicBezTo>
                    <a:pt x="5852" y="0"/>
                    <a:pt x="509" y="1065"/>
                    <a:pt x="300" y="2916"/>
                  </a:cubicBezTo>
                  <a:cubicBezTo>
                    <a:pt x="0" y="5618"/>
                    <a:pt x="10541" y="8920"/>
                    <a:pt x="23784" y="10354"/>
                  </a:cubicBezTo>
                  <a:cubicBezTo>
                    <a:pt x="27836" y="10782"/>
                    <a:pt x="31675" y="10986"/>
                    <a:pt x="35059" y="10986"/>
                  </a:cubicBezTo>
                  <a:cubicBezTo>
                    <a:pt x="42762" y="10986"/>
                    <a:pt x="48116" y="9930"/>
                    <a:pt x="48301" y="8053"/>
                  </a:cubicBezTo>
                  <a:cubicBezTo>
                    <a:pt x="48602" y="5384"/>
                    <a:pt x="38094" y="2048"/>
                    <a:pt x="24818" y="647"/>
                  </a:cubicBezTo>
                  <a:cubicBezTo>
                    <a:pt x="20760" y="208"/>
                    <a:pt x="16916" y="0"/>
                    <a:pt x="13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387;p52">
              <a:extLst>
                <a:ext uri="{FF2B5EF4-FFF2-40B4-BE49-F238E27FC236}">
                  <a16:creationId xmlns:a16="http://schemas.microsoft.com/office/drawing/2014/main" id="{5F7AAD21-BA7D-4DED-ACF9-9E4F4DEF1B89}"/>
                </a:ext>
              </a:extLst>
            </p:cNvPr>
            <p:cNvSpPr/>
            <p:nvPr/>
          </p:nvSpPr>
          <p:spPr>
            <a:xfrm>
              <a:off x="5402206" y="3034188"/>
              <a:ext cx="439372" cy="375182"/>
            </a:xfrm>
            <a:custGeom>
              <a:avLst/>
              <a:gdLst/>
              <a:ahLst/>
              <a:cxnLst/>
              <a:rect l="l" t="t" r="r" b="b"/>
              <a:pathLst>
                <a:path w="25853" h="22076" extrusionOk="0">
                  <a:moveTo>
                    <a:pt x="13015" y="0"/>
                  </a:moveTo>
                  <a:cubicBezTo>
                    <a:pt x="6819" y="0"/>
                    <a:pt x="1523" y="4637"/>
                    <a:pt x="868" y="10909"/>
                  </a:cubicBezTo>
                  <a:lnTo>
                    <a:pt x="1" y="18948"/>
                  </a:lnTo>
                  <a:cubicBezTo>
                    <a:pt x="201" y="19715"/>
                    <a:pt x="5471" y="20849"/>
                    <a:pt x="12009" y="21550"/>
                  </a:cubicBezTo>
                  <a:cubicBezTo>
                    <a:pt x="15278" y="21900"/>
                    <a:pt x="18255" y="22075"/>
                    <a:pt x="20457" y="22075"/>
                  </a:cubicBezTo>
                  <a:cubicBezTo>
                    <a:pt x="22659" y="22075"/>
                    <a:pt x="24085" y="21900"/>
                    <a:pt x="24251" y="21550"/>
                  </a:cubicBezTo>
                  <a:lnTo>
                    <a:pt x="24251" y="21483"/>
                  </a:lnTo>
                  <a:lnTo>
                    <a:pt x="25152" y="13511"/>
                  </a:lnTo>
                  <a:cubicBezTo>
                    <a:pt x="25853" y="6772"/>
                    <a:pt x="21016" y="768"/>
                    <a:pt x="14311" y="68"/>
                  </a:cubicBezTo>
                  <a:cubicBezTo>
                    <a:pt x="13875" y="22"/>
                    <a:pt x="13443" y="0"/>
                    <a:pt x="13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388;p52">
              <a:extLst>
                <a:ext uri="{FF2B5EF4-FFF2-40B4-BE49-F238E27FC236}">
                  <a16:creationId xmlns:a16="http://schemas.microsoft.com/office/drawing/2014/main" id="{8DB136D5-7D2B-4670-97F3-0FCB0AF9A91F}"/>
                </a:ext>
              </a:extLst>
            </p:cNvPr>
            <p:cNvSpPr/>
            <p:nvPr/>
          </p:nvSpPr>
          <p:spPr>
            <a:xfrm>
              <a:off x="5402206" y="3281357"/>
              <a:ext cx="420660" cy="128567"/>
            </a:xfrm>
            <a:custGeom>
              <a:avLst/>
              <a:gdLst/>
              <a:ahLst/>
              <a:cxnLst/>
              <a:rect l="l" t="t" r="r" b="b"/>
              <a:pathLst>
                <a:path w="24752" h="7565" extrusionOk="0">
                  <a:moveTo>
                    <a:pt x="468" y="1"/>
                  </a:moveTo>
                  <a:lnTo>
                    <a:pt x="1" y="4437"/>
                  </a:lnTo>
                  <a:cubicBezTo>
                    <a:pt x="201" y="5204"/>
                    <a:pt x="5471" y="6339"/>
                    <a:pt x="12009" y="7039"/>
                  </a:cubicBezTo>
                  <a:cubicBezTo>
                    <a:pt x="15278" y="7389"/>
                    <a:pt x="18255" y="7564"/>
                    <a:pt x="20457" y="7564"/>
                  </a:cubicBezTo>
                  <a:cubicBezTo>
                    <a:pt x="22659" y="7564"/>
                    <a:pt x="24085" y="7389"/>
                    <a:pt x="24251" y="7039"/>
                  </a:cubicBezTo>
                  <a:lnTo>
                    <a:pt x="24251" y="7006"/>
                  </a:lnTo>
                  <a:lnTo>
                    <a:pt x="24752" y="2569"/>
                  </a:lnTo>
                  <a:lnTo>
                    <a:pt x="24752" y="2569"/>
                  </a:lnTo>
                  <a:cubicBezTo>
                    <a:pt x="24568" y="2919"/>
                    <a:pt x="23134" y="3095"/>
                    <a:pt x="20928" y="3095"/>
                  </a:cubicBezTo>
                  <a:cubicBezTo>
                    <a:pt x="18722" y="3095"/>
                    <a:pt x="15745" y="2919"/>
                    <a:pt x="12476" y="2569"/>
                  </a:cubicBezTo>
                  <a:cubicBezTo>
                    <a:pt x="5905" y="1869"/>
                    <a:pt x="668" y="735"/>
                    <a:pt x="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389;p52">
              <a:extLst>
                <a:ext uri="{FF2B5EF4-FFF2-40B4-BE49-F238E27FC236}">
                  <a16:creationId xmlns:a16="http://schemas.microsoft.com/office/drawing/2014/main" id="{E28777CE-A08B-4ED5-B4D0-1583E1DF46E3}"/>
                </a:ext>
              </a:extLst>
            </p:cNvPr>
            <p:cNvSpPr/>
            <p:nvPr/>
          </p:nvSpPr>
          <p:spPr>
            <a:xfrm>
              <a:off x="5401645" y="3321617"/>
              <a:ext cx="416683" cy="88306"/>
            </a:xfrm>
            <a:custGeom>
              <a:avLst/>
              <a:gdLst/>
              <a:ahLst/>
              <a:cxnLst/>
              <a:rect l="l" t="t" r="r" b="b"/>
              <a:pathLst>
                <a:path w="24518" h="5196" extrusionOk="0">
                  <a:moveTo>
                    <a:pt x="201" y="0"/>
                  </a:moveTo>
                  <a:lnTo>
                    <a:pt x="0" y="2102"/>
                  </a:lnTo>
                  <a:cubicBezTo>
                    <a:pt x="201" y="2835"/>
                    <a:pt x="5438" y="3970"/>
                    <a:pt x="12009" y="4670"/>
                  </a:cubicBezTo>
                  <a:cubicBezTo>
                    <a:pt x="15278" y="5020"/>
                    <a:pt x="18255" y="5195"/>
                    <a:pt x="20457" y="5195"/>
                  </a:cubicBezTo>
                  <a:cubicBezTo>
                    <a:pt x="22658" y="5195"/>
                    <a:pt x="24084" y="5020"/>
                    <a:pt x="24251" y="4670"/>
                  </a:cubicBezTo>
                  <a:lnTo>
                    <a:pt x="24251" y="4637"/>
                  </a:lnTo>
                  <a:lnTo>
                    <a:pt x="24518" y="2602"/>
                  </a:lnTo>
                  <a:lnTo>
                    <a:pt x="24518" y="2602"/>
                  </a:lnTo>
                  <a:cubicBezTo>
                    <a:pt x="24318" y="2952"/>
                    <a:pt x="22875" y="3127"/>
                    <a:pt x="20665" y="3127"/>
                  </a:cubicBezTo>
                  <a:cubicBezTo>
                    <a:pt x="18455" y="3127"/>
                    <a:pt x="15478" y="2952"/>
                    <a:pt x="12209" y="2602"/>
                  </a:cubicBezTo>
                  <a:cubicBezTo>
                    <a:pt x="5671" y="1868"/>
                    <a:pt x="401" y="767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154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40"/>
          <p:cNvSpPr/>
          <p:nvPr/>
        </p:nvSpPr>
        <p:spPr>
          <a:xfrm>
            <a:off x="4965045" y="2044614"/>
            <a:ext cx="3442200" cy="265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40"/>
          <p:cNvSpPr/>
          <p:nvPr/>
        </p:nvSpPr>
        <p:spPr>
          <a:xfrm rot="-241879">
            <a:off x="6205949" y="1899472"/>
            <a:ext cx="947344" cy="2526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40"/>
          <p:cNvSpPr/>
          <p:nvPr/>
        </p:nvSpPr>
        <p:spPr>
          <a:xfrm>
            <a:off x="750675" y="1245150"/>
            <a:ext cx="3442200" cy="265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40"/>
          <p:cNvSpPr/>
          <p:nvPr/>
        </p:nvSpPr>
        <p:spPr>
          <a:xfrm rot="-241879">
            <a:off x="1998096" y="1080484"/>
            <a:ext cx="947344" cy="252642"/>
          </a:xfrm>
          <a:prstGeom prst="rect">
            <a:avLst/>
          </a:prstGeom>
          <a:solidFill>
            <a:srgbClr val="E7B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40"/>
          <p:cNvSpPr txBox="1">
            <a:spLocks noGrp="1"/>
          </p:cNvSpPr>
          <p:nvPr>
            <p:ph type="title"/>
          </p:nvPr>
        </p:nvSpPr>
        <p:spPr>
          <a:xfrm>
            <a:off x="719925" y="4449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</a:t>
            </a:r>
            <a:r>
              <a:rPr lang="en" dirty="0">
                <a:solidFill>
                  <a:schemeClr val="accent3"/>
                </a:solidFill>
              </a:rPr>
              <a:t>MEMBERS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700" name="Google Shape;1700;p40"/>
          <p:cNvSpPr txBox="1">
            <a:spLocks noGrp="1"/>
          </p:cNvSpPr>
          <p:nvPr>
            <p:ph type="body" idx="1"/>
          </p:nvPr>
        </p:nvSpPr>
        <p:spPr>
          <a:xfrm>
            <a:off x="877689" y="2099350"/>
            <a:ext cx="3193500" cy="1544700"/>
          </a:xfrm>
          <a:prstGeom prst="rect">
            <a:avLst/>
          </a:prstGeom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Bachelor of Computer Science – El </a:t>
            </a:r>
            <a:r>
              <a:rPr lang="en-US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Shourouk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Academy 2020</a:t>
            </a:r>
          </a:p>
        </p:txBody>
      </p:sp>
      <p:sp>
        <p:nvSpPr>
          <p:cNvPr id="1701" name="Google Shape;1701;p40"/>
          <p:cNvSpPr txBox="1">
            <a:spLocks noGrp="1"/>
          </p:cNvSpPr>
          <p:nvPr>
            <p:ph type="body" idx="2"/>
          </p:nvPr>
        </p:nvSpPr>
        <p:spPr>
          <a:xfrm>
            <a:off x="5072811" y="3003475"/>
            <a:ext cx="3193500" cy="1544700"/>
          </a:xfrm>
          <a:prstGeom prst="rect">
            <a:avLst/>
          </a:prstGeom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Bachelor of Biomedical Engineering – Mansoura University 2021</a:t>
            </a:r>
          </a:p>
        </p:txBody>
      </p:sp>
      <p:sp>
        <p:nvSpPr>
          <p:cNvPr id="1702" name="Google Shape;1702;p40"/>
          <p:cNvSpPr txBox="1">
            <a:spLocks noGrp="1"/>
          </p:cNvSpPr>
          <p:nvPr>
            <p:ph type="subTitle" idx="3"/>
          </p:nvPr>
        </p:nvSpPr>
        <p:spPr>
          <a:xfrm>
            <a:off x="886027" y="1713442"/>
            <a:ext cx="31935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Rana Ashraf</a:t>
            </a:r>
          </a:p>
        </p:txBody>
      </p:sp>
      <p:sp>
        <p:nvSpPr>
          <p:cNvPr id="1703" name="Google Shape;1703;p40"/>
          <p:cNvSpPr txBox="1">
            <a:spLocks noGrp="1"/>
          </p:cNvSpPr>
          <p:nvPr>
            <p:ph type="subTitle" idx="4"/>
          </p:nvPr>
        </p:nvSpPr>
        <p:spPr>
          <a:xfrm>
            <a:off x="5089395" y="2598539"/>
            <a:ext cx="31935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Samaa Hamdi</a:t>
            </a:r>
          </a:p>
        </p:txBody>
      </p:sp>
      <p:sp>
        <p:nvSpPr>
          <p:cNvPr id="1704" name="Google Shape;1704;p40"/>
          <p:cNvSpPr/>
          <p:nvPr/>
        </p:nvSpPr>
        <p:spPr>
          <a:xfrm>
            <a:off x="0" y="-25825"/>
            <a:ext cx="2581425" cy="1729575"/>
          </a:xfrm>
          <a:custGeom>
            <a:avLst/>
            <a:gdLst/>
            <a:ahLst/>
            <a:cxnLst/>
            <a:rect l="l" t="t" r="r" b="b"/>
            <a:pathLst>
              <a:path w="103257" h="69183" extrusionOk="0">
                <a:moveTo>
                  <a:pt x="103257" y="0"/>
                </a:moveTo>
                <a:cubicBezTo>
                  <a:pt x="98280" y="11619"/>
                  <a:pt x="80154" y="16747"/>
                  <a:pt x="67892" y="13682"/>
                </a:cubicBezTo>
                <a:cubicBezTo>
                  <a:pt x="62213" y="12262"/>
                  <a:pt x="56262" y="10343"/>
                  <a:pt x="51887" y="6454"/>
                </a:cubicBezTo>
                <a:cubicBezTo>
                  <a:pt x="50905" y="5581"/>
                  <a:pt x="48813" y="3939"/>
                  <a:pt x="49822" y="3098"/>
                </a:cubicBezTo>
                <a:cubicBezTo>
                  <a:pt x="55019" y="-1236"/>
                  <a:pt x="68030" y="13544"/>
                  <a:pt x="63245" y="18329"/>
                </a:cubicBezTo>
                <a:cubicBezTo>
                  <a:pt x="51085" y="30489"/>
                  <a:pt x="24053" y="17408"/>
                  <a:pt x="13165" y="30719"/>
                </a:cubicBezTo>
                <a:cubicBezTo>
                  <a:pt x="10838" y="33564"/>
                  <a:pt x="8887" y="37391"/>
                  <a:pt x="9293" y="41045"/>
                </a:cubicBezTo>
                <a:cubicBezTo>
                  <a:pt x="9883" y="46356"/>
                  <a:pt x="14378" y="51277"/>
                  <a:pt x="13423" y="56534"/>
                </a:cubicBezTo>
                <a:cubicBezTo>
                  <a:pt x="12595" y="61093"/>
                  <a:pt x="10275" y="66211"/>
                  <a:pt x="6195" y="68408"/>
                </a:cubicBezTo>
                <a:cubicBezTo>
                  <a:pt x="4363" y="69395"/>
                  <a:pt x="1974" y="68525"/>
                  <a:pt x="0" y="69183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1705" name="Google Shape;1705;p40"/>
          <p:cNvGrpSpPr/>
          <p:nvPr/>
        </p:nvGrpSpPr>
        <p:grpSpPr>
          <a:xfrm>
            <a:off x="7582060" y="731325"/>
            <a:ext cx="1351825" cy="1116650"/>
            <a:chOff x="-2637550" y="1847600"/>
            <a:chExt cx="1351825" cy="1116650"/>
          </a:xfrm>
        </p:grpSpPr>
        <p:sp>
          <p:nvSpPr>
            <p:cNvPr id="1706" name="Google Shape;1706;p40"/>
            <p:cNvSpPr/>
            <p:nvPr/>
          </p:nvSpPr>
          <p:spPr>
            <a:xfrm>
              <a:off x="-2637550" y="1847600"/>
              <a:ext cx="1351825" cy="1116650"/>
            </a:xfrm>
            <a:custGeom>
              <a:avLst/>
              <a:gdLst/>
              <a:ahLst/>
              <a:cxnLst/>
              <a:rect l="l" t="t" r="r" b="b"/>
              <a:pathLst>
                <a:path w="54073" h="44666" extrusionOk="0">
                  <a:moveTo>
                    <a:pt x="50503" y="10975"/>
                  </a:moveTo>
                  <a:lnTo>
                    <a:pt x="45100" y="10975"/>
                  </a:lnTo>
                  <a:cubicBezTo>
                    <a:pt x="44966" y="10341"/>
                    <a:pt x="44599" y="9807"/>
                    <a:pt x="44132" y="9441"/>
                  </a:cubicBezTo>
                  <a:lnTo>
                    <a:pt x="44132" y="9374"/>
                  </a:lnTo>
                  <a:cubicBezTo>
                    <a:pt x="44132" y="7773"/>
                    <a:pt x="42798" y="6438"/>
                    <a:pt x="41163" y="6438"/>
                  </a:cubicBezTo>
                  <a:lnTo>
                    <a:pt x="38295" y="6438"/>
                  </a:lnTo>
                  <a:lnTo>
                    <a:pt x="38295" y="3103"/>
                  </a:lnTo>
                  <a:cubicBezTo>
                    <a:pt x="38295" y="1368"/>
                    <a:pt x="36894" y="0"/>
                    <a:pt x="35192" y="0"/>
                  </a:cubicBezTo>
                  <a:lnTo>
                    <a:pt x="18814" y="0"/>
                  </a:lnTo>
                  <a:cubicBezTo>
                    <a:pt x="18014" y="0"/>
                    <a:pt x="17280" y="301"/>
                    <a:pt x="16679" y="834"/>
                  </a:cubicBezTo>
                  <a:lnTo>
                    <a:pt x="8840" y="8306"/>
                  </a:lnTo>
                  <a:cubicBezTo>
                    <a:pt x="8473" y="8106"/>
                    <a:pt x="8040" y="7973"/>
                    <a:pt x="7573" y="7973"/>
                  </a:cubicBezTo>
                  <a:lnTo>
                    <a:pt x="5471" y="7973"/>
                  </a:lnTo>
                  <a:cubicBezTo>
                    <a:pt x="4137" y="7973"/>
                    <a:pt x="3003" y="9007"/>
                    <a:pt x="2869" y="10341"/>
                  </a:cubicBezTo>
                  <a:cubicBezTo>
                    <a:pt x="2636" y="10608"/>
                    <a:pt x="2402" y="10842"/>
                    <a:pt x="2302" y="11175"/>
                  </a:cubicBezTo>
                  <a:cubicBezTo>
                    <a:pt x="968" y="11709"/>
                    <a:pt x="1" y="13010"/>
                    <a:pt x="1" y="14511"/>
                  </a:cubicBezTo>
                  <a:lnTo>
                    <a:pt x="1" y="34692"/>
                  </a:lnTo>
                  <a:cubicBezTo>
                    <a:pt x="1" y="36660"/>
                    <a:pt x="1635" y="38294"/>
                    <a:pt x="3570" y="38294"/>
                  </a:cubicBezTo>
                  <a:lnTo>
                    <a:pt x="8173" y="38294"/>
                  </a:lnTo>
                  <a:cubicBezTo>
                    <a:pt x="8674" y="38762"/>
                    <a:pt x="9374" y="39128"/>
                    <a:pt x="10141" y="39162"/>
                  </a:cubicBezTo>
                  <a:cubicBezTo>
                    <a:pt x="12877" y="42598"/>
                    <a:pt x="17080" y="44666"/>
                    <a:pt x="21549" y="44666"/>
                  </a:cubicBezTo>
                  <a:lnTo>
                    <a:pt x="22217" y="44666"/>
                  </a:lnTo>
                  <a:lnTo>
                    <a:pt x="24518" y="44666"/>
                  </a:lnTo>
                  <a:cubicBezTo>
                    <a:pt x="28988" y="44666"/>
                    <a:pt x="33224" y="42564"/>
                    <a:pt x="35993" y="39062"/>
                  </a:cubicBezTo>
                  <a:cubicBezTo>
                    <a:pt x="36493" y="38962"/>
                    <a:pt x="36960" y="38661"/>
                    <a:pt x="37327" y="38294"/>
                  </a:cubicBezTo>
                  <a:lnTo>
                    <a:pt x="50437" y="38294"/>
                  </a:lnTo>
                  <a:cubicBezTo>
                    <a:pt x="52405" y="38294"/>
                    <a:pt x="54039" y="36660"/>
                    <a:pt x="54039" y="34692"/>
                  </a:cubicBezTo>
                  <a:lnTo>
                    <a:pt x="54039" y="14511"/>
                  </a:lnTo>
                  <a:cubicBezTo>
                    <a:pt x="54073" y="12609"/>
                    <a:pt x="52438" y="10975"/>
                    <a:pt x="50503" y="109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-2471600" y="2163650"/>
              <a:ext cx="1144175" cy="600450"/>
            </a:xfrm>
            <a:custGeom>
              <a:avLst/>
              <a:gdLst/>
              <a:ahLst/>
              <a:cxnLst/>
              <a:rect l="l" t="t" r="r" b="b"/>
              <a:pathLst>
                <a:path w="45767" h="24018" extrusionOk="0">
                  <a:moveTo>
                    <a:pt x="43865" y="24018"/>
                  </a:moveTo>
                  <a:lnTo>
                    <a:pt x="1902" y="24018"/>
                  </a:lnTo>
                  <a:cubicBezTo>
                    <a:pt x="868" y="24018"/>
                    <a:pt x="1" y="23151"/>
                    <a:pt x="1" y="22083"/>
                  </a:cubicBezTo>
                  <a:lnTo>
                    <a:pt x="1" y="1902"/>
                  </a:lnTo>
                  <a:cubicBezTo>
                    <a:pt x="1" y="868"/>
                    <a:pt x="868" y="1"/>
                    <a:pt x="1902" y="1"/>
                  </a:cubicBezTo>
                  <a:lnTo>
                    <a:pt x="43865" y="1"/>
                  </a:lnTo>
                  <a:cubicBezTo>
                    <a:pt x="44899" y="1"/>
                    <a:pt x="45767" y="868"/>
                    <a:pt x="45767" y="1902"/>
                  </a:cubicBezTo>
                  <a:lnTo>
                    <a:pt x="45767" y="22083"/>
                  </a:lnTo>
                  <a:cubicBezTo>
                    <a:pt x="45767" y="23151"/>
                    <a:pt x="44899" y="24018"/>
                    <a:pt x="43865" y="240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-2472425" y="2226200"/>
              <a:ext cx="1144175" cy="475375"/>
            </a:xfrm>
            <a:custGeom>
              <a:avLst/>
              <a:gdLst/>
              <a:ahLst/>
              <a:cxnLst/>
              <a:rect l="l" t="t" r="r" b="b"/>
              <a:pathLst>
                <a:path w="45767" h="19015" extrusionOk="0">
                  <a:moveTo>
                    <a:pt x="0" y="1"/>
                  </a:moveTo>
                  <a:lnTo>
                    <a:pt x="45766" y="1"/>
                  </a:lnTo>
                  <a:lnTo>
                    <a:pt x="45766" y="19014"/>
                  </a:lnTo>
                  <a:lnTo>
                    <a:pt x="0" y="19014"/>
                  </a:lnTo>
                  <a:close/>
                </a:path>
              </a:pathLst>
            </a:custGeom>
            <a:solidFill>
              <a:srgbClr val="C59B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-2472425" y="2268725"/>
              <a:ext cx="1144175" cy="390300"/>
            </a:xfrm>
            <a:custGeom>
              <a:avLst/>
              <a:gdLst/>
              <a:ahLst/>
              <a:cxnLst/>
              <a:rect l="l" t="t" r="r" b="b"/>
              <a:pathLst>
                <a:path w="45767" h="15612" extrusionOk="0">
                  <a:moveTo>
                    <a:pt x="0" y="1"/>
                  </a:moveTo>
                  <a:lnTo>
                    <a:pt x="45766" y="1"/>
                  </a:lnTo>
                  <a:lnTo>
                    <a:pt x="45766" y="15612"/>
                  </a:lnTo>
                  <a:lnTo>
                    <a:pt x="0" y="1561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-1677700" y="2050250"/>
              <a:ext cx="100100" cy="168475"/>
            </a:xfrm>
            <a:custGeom>
              <a:avLst/>
              <a:gdLst/>
              <a:ahLst/>
              <a:cxnLst/>
              <a:rect l="l" t="t" r="r" b="b"/>
              <a:pathLst>
                <a:path w="4004" h="6739" extrusionOk="0">
                  <a:moveTo>
                    <a:pt x="1302" y="0"/>
                  </a:moveTo>
                  <a:lnTo>
                    <a:pt x="2703" y="0"/>
                  </a:lnTo>
                  <a:cubicBezTo>
                    <a:pt x="3437" y="0"/>
                    <a:pt x="4004" y="567"/>
                    <a:pt x="4004" y="1268"/>
                  </a:cubicBezTo>
                  <a:lnTo>
                    <a:pt x="4004" y="5437"/>
                  </a:lnTo>
                  <a:cubicBezTo>
                    <a:pt x="4004" y="6171"/>
                    <a:pt x="3437" y="6738"/>
                    <a:pt x="2703" y="6738"/>
                  </a:cubicBezTo>
                  <a:lnTo>
                    <a:pt x="1302" y="6738"/>
                  </a:lnTo>
                  <a:cubicBezTo>
                    <a:pt x="601" y="6738"/>
                    <a:pt x="1" y="6171"/>
                    <a:pt x="1" y="5437"/>
                  </a:cubicBezTo>
                  <a:lnTo>
                    <a:pt x="1" y="1268"/>
                  </a:lnTo>
                  <a:cubicBezTo>
                    <a:pt x="34" y="534"/>
                    <a:pt x="635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-1703550" y="2110275"/>
              <a:ext cx="153475" cy="106775"/>
            </a:xfrm>
            <a:custGeom>
              <a:avLst/>
              <a:gdLst/>
              <a:ahLst/>
              <a:cxnLst/>
              <a:rect l="l" t="t" r="r" b="b"/>
              <a:pathLst>
                <a:path w="6139" h="4271" extrusionOk="0">
                  <a:moveTo>
                    <a:pt x="1068" y="1"/>
                  </a:moveTo>
                  <a:lnTo>
                    <a:pt x="5038" y="1"/>
                  </a:lnTo>
                  <a:cubicBezTo>
                    <a:pt x="5638" y="1"/>
                    <a:pt x="6138" y="501"/>
                    <a:pt x="6138" y="1102"/>
                  </a:cubicBezTo>
                  <a:lnTo>
                    <a:pt x="6138" y="3170"/>
                  </a:lnTo>
                  <a:cubicBezTo>
                    <a:pt x="6138" y="3770"/>
                    <a:pt x="5638" y="4271"/>
                    <a:pt x="5038" y="4271"/>
                  </a:cubicBezTo>
                  <a:lnTo>
                    <a:pt x="1068" y="4271"/>
                  </a:lnTo>
                  <a:cubicBezTo>
                    <a:pt x="501" y="4271"/>
                    <a:pt x="1" y="3770"/>
                    <a:pt x="1" y="3170"/>
                  </a:cubicBezTo>
                  <a:lnTo>
                    <a:pt x="1" y="1102"/>
                  </a:lnTo>
                  <a:cubicBezTo>
                    <a:pt x="1" y="501"/>
                    <a:pt x="501" y="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-2354000" y="1889300"/>
              <a:ext cx="631300" cy="896500"/>
            </a:xfrm>
            <a:custGeom>
              <a:avLst/>
              <a:gdLst/>
              <a:ahLst/>
              <a:cxnLst/>
              <a:rect l="l" t="t" r="r" b="b"/>
              <a:pathLst>
                <a:path w="25252" h="35860" extrusionOk="0">
                  <a:moveTo>
                    <a:pt x="467" y="8440"/>
                  </a:moveTo>
                  <a:lnTo>
                    <a:pt x="8873" y="367"/>
                  </a:lnTo>
                  <a:cubicBezTo>
                    <a:pt x="9173" y="134"/>
                    <a:pt x="9474" y="0"/>
                    <a:pt x="9874" y="0"/>
                  </a:cubicBezTo>
                  <a:lnTo>
                    <a:pt x="23850" y="0"/>
                  </a:lnTo>
                  <a:cubicBezTo>
                    <a:pt x="24651" y="0"/>
                    <a:pt x="25251" y="634"/>
                    <a:pt x="25251" y="1401"/>
                  </a:cubicBezTo>
                  <a:lnTo>
                    <a:pt x="25251" y="34458"/>
                  </a:lnTo>
                  <a:cubicBezTo>
                    <a:pt x="25251" y="35225"/>
                    <a:pt x="24651" y="35859"/>
                    <a:pt x="23850" y="35859"/>
                  </a:cubicBezTo>
                  <a:lnTo>
                    <a:pt x="1468" y="35859"/>
                  </a:lnTo>
                  <a:cubicBezTo>
                    <a:pt x="667" y="35859"/>
                    <a:pt x="33" y="35225"/>
                    <a:pt x="33" y="34458"/>
                  </a:cubicBezTo>
                  <a:lnTo>
                    <a:pt x="33" y="9440"/>
                  </a:lnTo>
                  <a:cubicBezTo>
                    <a:pt x="0" y="9040"/>
                    <a:pt x="167" y="8707"/>
                    <a:pt x="467" y="84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-2496600" y="2089450"/>
              <a:ext cx="70900" cy="120100"/>
            </a:xfrm>
            <a:custGeom>
              <a:avLst/>
              <a:gdLst/>
              <a:ahLst/>
              <a:cxnLst/>
              <a:rect l="l" t="t" r="r" b="b"/>
              <a:pathLst>
                <a:path w="2836" h="4804" extrusionOk="0">
                  <a:moveTo>
                    <a:pt x="901" y="0"/>
                  </a:moveTo>
                  <a:lnTo>
                    <a:pt x="1901" y="0"/>
                  </a:lnTo>
                  <a:cubicBezTo>
                    <a:pt x="2402" y="0"/>
                    <a:pt x="2835" y="434"/>
                    <a:pt x="2835" y="934"/>
                  </a:cubicBezTo>
                  <a:lnTo>
                    <a:pt x="2835" y="3869"/>
                  </a:lnTo>
                  <a:cubicBezTo>
                    <a:pt x="2835" y="4370"/>
                    <a:pt x="2402" y="4803"/>
                    <a:pt x="1901" y="4803"/>
                  </a:cubicBezTo>
                  <a:lnTo>
                    <a:pt x="901" y="4803"/>
                  </a:lnTo>
                  <a:cubicBezTo>
                    <a:pt x="400" y="4803"/>
                    <a:pt x="0" y="4370"/>
                    <a:pt x="0" y="3869"/>
                  </a:cubicBezTo>
                  <a:lnTo>
                    <a:pt x="0" y="934"/>
                  </a:lnTo>
                  <a:cubicBezTo>
                    <a:pt x="33" y="434"/>
                    <a:pt x="400" y="0"/>
                    <a:pt x="901" y="0"/>
                  </a:cubicBezTo>
                  <a:close/>
                </a:path>
              </a:pathLst>
            </a:custGeom>
            <a:solidFill>
              <a:srgbClr val="293B56">
                <a:alpha val="1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-2515800" y="2131975"/>
              <a:ext cx="109275" cy="77575"/>
            </a:xfrm>
            <a:custGeom>
              <a:avLst/>
              <a:gdLst/>
              <a:ahLst/>
              <a:cxnLst/>
              <a:rect l="l" t="t" r="r" b="b"/>
              <a:pathLst>
                <a:path w="4371" h="3103" extrusionOk="0">
                  <a:moveTo>
                    <a:pt x="801" y="0"/>
                  </a:moveTo>
                  <a:lnTo>
                    <a:pt x="3603" y="0"/>
                  </a:lnTo>
                  <a:cubicBezTo>
                    <a:pt x="4004" y="0"/>
                    <a:pt x="4371" y="334"/>
                    <a:pt x="4371" y="801"/>
                  </a:cubicBezTo>
                  <a:lnTo>
                    <a:pt x="4371" y="2302"/>
                  </a:lnTo>
                  <a:cubicBezTo>
                    <a:pt x="4371" y="2736"/>
                    <a:pt x="4037" y="3102"/>
                    <a:pt x="3603" y="3102"/>
                  </a:cubicBezTo>
                  <a:lnTo>
                    <a:pt x="801" y="3102"/>
                  </a:lnTo>
                  <a:cubicBezTo>
                    <a:pt x="368" y="3102"/>
                    <a:pt x="1" y="2769"/>
                    <a:pt x="1" y="2302"/>
                  </a:cubicBezTo>
                  <a:lnTo>
                    <a:pt x="1" y="801"/>
                  </a:lnTo>
                  <a:cubicBezTo>
                    <a:pt x="1" y="401"/>
                    <a:pt x="334" y="0"/>
                    <a:pt x="801" y="0"/>
                  </a:cubicBezTo>
                  <a:close/>
                </a:path>
              </a:pathLst>
            </a:custGeom>
            <a:solidFill>
              <a:srgbClr val="503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0"/>
            <p:cNvSpPr/>
            <p:nvPr/>
          </p:nvSpPr>
          <p:spPr>
            <a:xfrm>
              <a:off x="-2524125" y="2089450"/>
              <a:ext cx="70900" cy="120100"/>
            </a:xfrm>
            <a:custGeom>
              <a:avLst/>
              <a:gdLst/>
              <a:ahLst/>
              <a:cxnLst/>
              <a:rect l="l" t="t" r="r" b="b"/>
              <a:pathLst>
                <a:path w="2836" h="4804" extrusionOk="0">
                  <a:moveTo>
                    <a:pt x="934" y="0"/>
                  </a:moveTo>
                  <a:lnTo>
                    <a:pt x="1935" y="0"/>
                  </a:lnTo>
                  <a:cubicBezTo>
                    <a:pt x="2435" y="0"/>
                    <a:pt x="2836" y="434"/>
                    <a:pt x="2836" y="934"/>
                  </a:cubicBezTo>
                  <a:lnTo>
                    <a:pt x="2836" y="3869"/>
                  </a:lnTo>
                  <a:cubicBezTo>
                    <a:pt x="2836" y="4370"/>
                    <a:pt x="2435" y="4803"/>
                    <a:pt x="1935" y="4803"/>
                  </a:cubicBezTo>
                  <a:lnTo>
                    <a:pt x="934" y="4803"/>
                  </a:lnTo>
                  <a:cubicBezTo>
                    <a:pt x="434" y="4803"/>
                    <a:pt x="0" y="4370"/>
                    <a:pt x="0" y="3869"/>
                  </a:cubicBezTo>
                  <a:lnTo>
                    <a:pt x="0" y="934"/>
                  </a:lnTo>
                  <a:cubicBezTo>
                    <a:pt x="0" y="434"/>
                    <a:pt x="434" y="0"/>
                    <a:pt x="934" y="0"/>
                  </a:cubicBezTo>
                  <a:close/>
                </a:path>
              </a:pathLst>
            </a:custGeom>
            <a:solidFill>
              <a:srgbClr val="F0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0"/>
            <p:cNvSpPr/>
            <p:nvPr/>
          </p:nvSpPr>
          <p:spPr>
            <a:xfrm>
              <a:off x="-2544150" y="2131975"/>
              <a:ext cx="110100" cy="77575"/>
            </a:xfrm>
            <a:custGeom>
              <a:avLst/>
              <a:gdLst/>
              <a:ahLst/>
              <a:cxnLst/>
              <a:rect l="l" t="t" r="r" b="b"/>
              <a:pathLst>
                <a:path w="4404" h="3103" extrusionOk="0">
                  <a:moveTo>
                    <a:pt x="801" y="0"/>
                  </a:moveTo>
                  <a:lnTo>
                    <a:pt x="3603" y="0"/>
                  </a:lnTo>
                  <a:cubicBezTo>
                    <a:pt x="4004" y="0"/>
                    <a:pt x="4404" y="334"/>
                    <a:pt x="4404" y="801"/>
                  </a:cubicBezTo>
                  <a:lnTo>
                    <a:pt x="4404" y="2302"/>
                  </a:lnTo>
                  <a:cubicBezTo>
                    <a:pt x="4404" y="2736"/>
                    <a:pt x="4070" y="3102"/>
                    <a:pt x="3603" y="3102"/>
                  </a:cubicBezTo>
                  <a:lnTo>
                    <a:pt x="801" y="3102"/>
                  </a:lnTo>
                  <a:cubicBezTo>
                    <a:pt x="401" y="3102"/>
                    <a:pt x="1" y="2769"/>
                    <a:pt x="1" y="2302"/>
                  </a:cubicBezTo>
                  <a:lnTo>
                    <a:pt x="1" y="801"/>
                  </a:lnTo>
                  <a:cubicBezTo>
                    <a:pt x="1" y="401"/>
                    <a:pt x="401" y="0"/>
                    <a:pt x="801" y="0"/>
                  </a:cubicBezTo>
                  <a:close/>
                </a:path>
              </a:pathLst>
            </a:custGeom>
            <a:solidFill>
              <a:srgbClr val="65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-1711050" y="2050250"/>
              <a:ext cx="100100" cy="168475"/>
            </a:xfrm>
            <a:custGeom>
              <a:avLst/>
              <a:gdLst/>
              <a:ahLst/>
              <a:cxnLst/>
              <a:rect l="l" t="t" r="r" b="b"/>
              <a:pathLst>
                <a:path w="4004" h="6739" extrusionOk="0">
                  <a:moveTo>
                    <a:pt x="1301" y="0"/>
                  </a:moveTo>
                  <a:lnTo>
                    <a:pt x="2702" y="0"/>
                  </a:lnTo>
                  <a:cubicBezTo>
                    <a:pt x="3436" y="0"/>
                    <a:pt x="4003" y="567"/>
                    <a:pt x="4003" y="1268"/>
                  </a:cubicBezTo>
                  <a:lnTo>
                    <a:pt x="4003" y="5437"/>
                  </a:lnTo>
                  <a:cubicBezTo>
                    <a:pt x="4003" y="6171"/>
                    <a:pt x="3436" y="6738"/>
                    <a:pt x="2702" y="6738"/>
                  </a:cubicBezTo>
                  <a:lnTo>
                    <a:pt x="1301" y="6738"/>
                  </a:lnTo>
                  <a:cubicBezTo>
                    <a:pt x="601" y="6738"/>
                    <a:pt x="0" y="6171"/>
                    <a:pt x="0" y="5437"/>
                  </a:cubicBezTo>
                  <a:lnTo>
                    <a:pt x="0" y="1268"/>
                  </a:lnTo>
                  <a:cubicBezTo>
                    <a:pt x="0" y="534"/>
                    <a:pt x="601" y="0"/>
                    <a:pt x="1301" y="0"/>
                  </a:cubicBezTo>
                  <a:close/>
                </a:path>
              </a:pathLst>
            </a:custGeom>
            <a:solidFill>
              <a:srgbClr val="6A9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-1737725" y="2110275"/>
              <a:ext cx="152625" cy="106775"/>
            </a:xfrm>
            <a:custGeom>
              <a:avLst/>
              <a:gdLst/>
              <a:ahLst/>
              <a:cxnLst/>
              <a:rect l="l" t="t" r="r" b="b"/>
              <a:pathLst>
                <a:path w="6105" h="4271" extrusionOk="0">
                  <a:moveTo>
                    <a:pt x="1067" y="1"/>
                  </a:moveTo>
                  <a:lnTo>
                    <a:pt x="5037" y="1"/>
                  </a:lnTo>
                  <a:cubicBezTo>
                    <a:pt x="5604" y="1"/>
                    <a:pt x="6104" y="501"/>
                    <a:pt x="6104" y="1102"/>
                  </a:cubicBezTo>
                  <a:lnTo>
                    <a:pt x="6104" y="3170"/>
                  </a:lnTo>
                  <a:cubicBezTo>
                    <a:pt x="6104" y="3770"/>
                    <a:pt x="5637" y="4271"/>
                    <a:pt x="5037" y="4271"/>
                  </a:cubicBezTo>
                  <a:lnTo>
                    <a:pt x="1067" y="4271"/>
                  </a:lnTo>
                  <a:cubicBezTo>
                    <a:pt x="500" y="4271"/>
                    <a:pt x="0" y="3770"/>
                    <a:pt x="0" y="3170"/>
                  </a:cubicBezTo>
                  <a:lnTo>
                    <a:pt x="0" y="1102"/>
                  </a:lnTo>
                  <a:cubicBezTo>
                    <a:pt x="0" y="501"/>
                    <a:pt x="500" y="1"/>
                    <a:pt x="1067" y="1"/>
                  </a:cubicBezTo>
                  <a:close/>
                </a:path>
              </a:pathLst>
            </a:custGeom>
            <a:solidFill>
              <a:srgbClr val="65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-2595025" y="2163650"/>
              <a:ext cx="1145025" cy="600450"/>
            </a:xfrm>
            <a:custGeom>
              <a:avLst/>
              <a:gdLst/>
              <a:ahLst/>
              <a:cxnLst/>
              <a:rect l="l" t="t" r="r" b="b"/>
              <a:pathLst>
                <a:path w="45801" h="24018" extrusionOk="0">
                  <a:moveTo>
                    <a:pt x="43866" y="24018"/>
                  </a:moveTo>
                  <a:lnTo>
                    <a:pt x="1936" y="24018"/>
                  </a:lnTo>
                  <a:cubicBezTo>
                    <a:pt x="868" y="24018"/>
                    <a:pt x="1" y="23151"/>
                    <a:pt x="1" y="22083"/>
                  </a:cubicBezTo>
                  <a:lnTo>
                    <a:pt x="1" y="1902"/>
                  </a:lnTo>
                  <a:cubicBezTo>
                    <a:pt x="1" y="868"/>
                    <a:pt x="868" y="1"/>
                    <a:pt x="1936" y="1"/>
                  </a:cubicBezTo>
                  <a:lnTo>
                    <a:pt x="43866" y="1"/>
                  </a:lnTo>
                  <a:cubicBezTo>
                    <a:pt x="44933" y="1"/>
                    <a:pt x="45800" y="868"/>
                    <a:pt x="45800" y="1902"/>
                  </a:cubicBezTo>
                  <a:lnTo>
                    <a:pt x="45800" y="22083"/>
                  </a:lnTo>
                  <a:cubicBezTo>
                    <a:pt x="45800" y="23151"/>
                    <a:pt x="44900" y="24018"/>
                    <a:pt x="43866" y="240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-2595850" y="2226200"/>
              <a:ext cx="1144175" cy="475375"/>
            </a:xfrm>
            <a:custGeom>
              <a:avLst/>
              <a:gdLst/>
              <a:ahLst/>
              <a:cxnLst/>
              <a:rect l="l" t="t" r="r" b="b"/>
              <a:pathLst>
                <a:path w="45767" h="19015" extrusionOk="0">
                  <a:moveTo>
                    <a:pt x="1" y="1"/>
                  </a:moveTo>
                  <a:lnTo>
                    <a:pt x="45767" y="1"/>
                  </a:lnTo>
                  <a:lnTo>
                    <a:pt x="45767" y="19014"/>
                  </a:lnTo>
                  <a:lnTo>
                    <a:pt x="1" y="19014"/>
                  </a:lnTo>
                  <a:close/>
                </a:path>
              </a:pathLst>
            </a:custGeom>
            <a:solidFill>
              <a:srgbClr val="F0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-2595850" y="2268725"/>
              <a:ext cx="1144175" cy="390300"/>
            </a:xfrm>
            <a:custGeom>
              <a:avLst/>
              <a:gdLst/>
              <a:ahLst/>
              <a:cxnLst/>
              <a:rect l="l" t="t" r="r" b="b"/>
              <a:pathLst>
                <a:path w="45767" h="15612" extrusionOk="0">
                  <a:moveTo>
                    <a:pt x="1" y="1"/>
                  </a:moveTo>
                  <a:lnTo>
                    <a:pt x="45767" y="1"/>
                  </a:lnTo>
                  <a:lnTo>
                    <a:pt x="45767" y="15612"/>
                  </a:lnTo>
                  <a:lnTo>
                    <a:pt x="1" y="1561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-2413225" y="1889300"/>
              <a:ext cx="630475" cy="896500"/>
            </a:xfrm>
            <a:custGeom>
              <a:avLst/>
              <a:gdLst/>
              <a:ahLst/>
              <a:cxnLst/>
              <a:rect l="l" t="t" r="r" b="b"/>
              <a:pathLst>
                <a:path w="25219" h="35860" extrusionOk="0">
                  <a:moveTo>
                    <a:pt x="401" y="8440"/>
                  </a:moveTo>
                  <a:lnTo>
                    <a:pt x="8840" y="367"/>
                  </a:lnTo>
                  <a:cubicBezTo>
                    <a:pt x="9107" y="134"/>
                    <a:pt x="9407" y="0"/>
                    <a:pt x="9841" y="0"/>
                  </a:cubicBezTo>
                  <a:lnTo>
                    <a:pt x="23784" y="0"/>
                  </a:lnTo>
                  <a:cubicBezTo>
                    <a:pt x="24585" y="0"/>
                    <a:pt x="25219" y="634"/>
                    <a:pt x="25219" y="1401"/>
                  </a:cubicBezTo>
                  <a:lnTo>
                    <a:pt x="25219" y="34458"/>
                  </a:lnTo>
                  <a:cubicBezTo>
                    <a:pt x="25219" y="35225"/>
                    <a:pt x="24585" y="35859"/>
                    <a:pt x="23784" y="35859"/>
                  </a:cubicBezTo>
                  <a:lnTo>
                    <a:pt x="1402" y="35859"/>
                  </a:lnTo>
                  <a:cubicBezTo>
                    <a:pt x="601" y="35859"/>
                    <a:pt x="1" y="35225"/>
                    <a:pt x="1" y="34458"/>
                  </a:cubicBezTo>
                  <a:lnTo>
                    <a:pt x="1" y="9440"/>
                  </a:lnTo>
                  <a:cubicBezTo>
                    <a:pt x="1" y="9040"/>
                    <a:pt x="101" y="8707"/>
                    <a:pt x="401" y="84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-2421550" y="2276250"/>
              <a:ext cx="720525" cy="646300"/>
            </a:xfrm>
            <a:custGeom>
              <a:avLst/>
              <a:gdLst/>
              <a:ahLst/>
              <a:cxnLst/>
              <a:rect l="l" t="t" r="r" b="b"/>
              <a:pathLst>
                <a:path w="28821" h="25852" extrusionOk="0">
                  <a:moveTo>
                    <a:pt x="12909" y="0"/>
                  </a:moveTo>
                  <a:lnTo>
                    <a:pt x="15878" y="0"/>
                  </a:lnTo>
                  <a:cubicBezTo>
                    <a:pt x="23017" y="0"/>
                    <a:pt x="28821" y="5838"/>
                    <a:pt x="28821" y="12909"/>
                  </a:cubicBezTo>
                  <a:lnTo>
                    <a:pt x="28821" y="12909"/>
                  </a:lnTo>
                  <a:cubicBezTo>
                    <a:pt x="28821" y="20048"/>
                    <a:pt x="22983" y="25852"/>
                    <a:pt x="15878" y="25852"/>
                  </a:cubicBezTo>
                  <a:lnTo>
                    <a:pt x="12909" y="25852"/>
                  </a:lnTo>
                  <a:cubicBezTo>
                    <a:pt x="5771" y="25852"/>
                    <a:pt x="0" y="20014"/>
                    <a:pt x="0" y="12909"/>
                  </a:cubicBezTo>
                  <a:lnTo>
                    <a:pt x="0" y="12909"/>
                  </a:lnTo>
                  <a:cubicBezTo>
                    <a:pt x="0" y="5838"/>
                    <a:pt x="5771" y="0"/>
                    <a:pt x="12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-2423225" y="2276250"/>
              <a:ext cx="648825" cy="647975"/>
            </a:xfrm>
            <a:custGeom>
              <a:avLst/>
              <a:gdLst/>
              <a:ahLst/>
              <a:cxnLst/>
              <a:rect l="l" t="t" r="r" b="b"/>
              <a:pathLst>
                <a:path w="25953" h="25919" extrusionOk="0">
                  <a:moveTo>
                    <a:pt x="12976" y="25919"/>
                  </a:moveTo>
                  <a:cubicBezTo>
                    <a:pt x="20115" y="25919"/>
                    <a:pt x="25952" y="20081"/>
                    <a:pt x="25952" y="12976"/>
                  </a:cubicBezTo>
                  <a:cubicBezTo>
                    <a:pt x="25952" y="5838"/>
                    <a:pt x="20115" y="0"/>
                    <a:pt x="12976" y="0"/>
                  </a:cubicBezTo>
                  <a:cubicBezTo>
                    <a:pt x="5838" y="0"/>
                    <a:pt x="0" y="5838"/>
                    <a:pt x="0" y="12976"/>
                  </a:cubicBezTo>
                  <a:cubicBezTo>
                    <a:pt x="67" y="20081"/>
                    <a:pt x="5838" y="25919"/>
                    <a:pt x="12976" y="259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-2359025" y="2339625"/>
              <a:ext cx="521250" cy="521225"/>
            </a:xfrm>
            <a:custGeom>
              <a:avLst/>
              <a:gdLst/>
              <a:ahLst/>
              <a:cxnLst/>
              <a:rect l="l" t="t" r="r" b="b"/>
              <a:pathLst>
                <a:path w="20850" h="20849" extrusionOk="0">
                  <a:moveTo>
                    <a:pt x="10408" y="20848"/>
                  </a:moveTo>
                  <a:cubicBezTo>
                    <a:pt x="16179" y="20848"/>
                    <a:pt x="20849" y="16145"/>
                    <a:pt x="20849" y="10441"/>
                  </a:cubicBezTo>
                  <a:cubicBezTo>
                    <a:pt x="20849" y="4670"/>
                    <a:pt x="16112" y="0"/>
                    <a:pt x="10408" y="0"/>
                  </a:cubicBezTo>
                  <a:cubicBezTo>
                    <a:pt x="4671" y="0"/>
                    <a:pt x="1" y="4704"/>
                    <a:pt x="1" y="10441"/>
                  </a:cubicBezTo>
                  <a:cubicBezTo>
                    <a:pt x="1" y="16178"/>
                    <a:pt x="4671" y="20848"/>
                    <a:pt x="10408" y="20848"/>
                  </a:cubicBezTo>
                  <a:close/>
                </a:path>
              </a:pathLst>
            </a:custGeom>
            <a:solidFill>
              <a:srgbClr val="F0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-2369025" y="2330450"/>
              <a:ext cx="540425" cy="539575"/>
            </a:xfrm>
            <a:custGeom>
              <a:avLst/>
              <a:gdLst/>
              <a:ahLst/>
              <a:cxnLst/>
              <a:rect l="l" t="t" r="r" b="b"/>
              <a:pathLst>
                <a:path w="21617" h="21583" extrusionOk="0">
                  <a:moveTo>
                    <a:pt x="10808" y="0"/>
                  </a:moveTo>
                  <a:cubicBezTo>
                    <a:pt x="13811" y="0"/>
                    <a:pt x="16479" y="1201"/>
                    <a:pt x="18447" y="3169"/>
                  </a:cubicBezTo>
                  <a:cubicBezTo>
                    <a:pt x="20415" y="5104"/>
                    <a:pt x="21616" y="7839"/>
                    <a:pt x="21616" y="10808"/>
                  </a:cubicBezTo>
                  <a:cubicBezTo>
                    <a:pt x="21616" y="13810"/>
                    <a:pt x="20415" y="16479"/>
                    <a:pt x="18447" y="18413"/>
                  </a:cubicBezTo>
                  <a:cubicBezTo>
                    <a:pt x="16479" y="20382"/>
                    <a:pt x="13777" y="21582"/>
                    <a:pt x="10808" y="21582"/>
                  </a:cubicBezTo>
                  <a:cubicBezTo>
                    <a:pt x="7806" y="21582"/>
                    <a:pt x="5138" y="20382"/>
                    <a:pt x="3170" y="18413"/>
                  </a:cubicBezTo>
                  <a:cubicBezTo>
                    <a:pt x="1235" y="16479"/>
                    <a:pt x="1" y="13743"/>
                    <a:pt x="1" y="10808"/>
                  </a:cubicBezTo>
                  <a:cubicBezTo>
                    <a:pt x="1" y="7806"/>
                    <a:pt x="1235" y="5137"/>
                    <a:pt x="3170" y="3169"/>
                  </a:cubicBezTo>
                  <a:cubicBezTo>
                    <a:pt x="5138" y="1201"/>
                    <a:pt x="7840" y="0"/>
                    <a:pt x="10808" y="0"/>
                  </a:cubicBezTo>
                  <a:close/>
                  <a:moveTo>
                    <a:pt x="17947" y="3670"/>
                  </a:moveTo>
                  <a:cubicBezTo>
                    <a:pt x="16112" y="1835"/>
                    <a:pt x="13610" y="701"/>
                    <a:pt x="10808" y="701"/>
                  </a:cubicBezTo>
                  <a:cubicBezTo>
                    <a:pt x="8006" y="701"/>
                    <a:pt x="5505" y="1835"/>
                    <a:pt x="3670" y="3670"/>
                  </a:cubicBezTo>
                  <a:cubicBezTo>
                    <a:pt x="1835" y="5504"/>
                    <a:pt x="735" y="8006"/>
                    <a:pt x="735" y="10808"/>
                  </a:cubicBezTo>
                  <a:cubicBezTo>
                    <a:pt x="735" y="13577"/>
                    <a:pt x="1835" y="16078"/>
                    <a:pt x="3670" y="17913"/>
                  </a:cubicBezTo>
                  <a:cubicBezTo>
                    <a:pt x="5505" y="19748"/>
                    <a:pt x="8006" y="20882"/>
                    <a:pt x="10808" y="20882"/>
                  </a:cubicBezTo>
                  <a:cubicBezTo>
                    <a:pt x="13610" y="20882"/>
                    <a:pt x="16112" y="19748"/>
                    <a:pt x="17947" y="17913"/>
                  </a:cubicBezTo>
                  <a:cubicBezTo>
                    <a:pt x="19781" y="16078"/>
                    <a:pt x="20916" y="13577"/>
                    <a:pt x="20916" y="10808"/>
                  </a:cubicBezTo>
                  <a:cubicBezTo>
                    <a:pt x="20916" y="8006"/>
                    <a:pt x="19781" y="5504"/>
                    <a:pt x="17947" y="36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-2294800" y="2404675"/>
              <a:ext cx="391975" cy="391950"/>
            </a:xfrm>
            <a:custGeom>
              <a:avLst/>
              <a:gdLst/>
              <a:ahLst/>
              <a:cxnLst/>
              <a:rect l="l" t="t" r="r" b="b"/>
              <a:pathLst>
                <a:path w="15679" h="15678" extrusionOk="0">
                  <a:moveTo>
                    <a:pt x="7839" y="15678"/>
                  </a:moveTo>
                  <a:cubicBezTo>
                    <a:pt x="12142" y="15678"/>
                    <a:pt x="15678" y="12175"/>
                    <a:pt x="15678" y="7839"/>
                  </a:cubicBezTo>
                  <a:cubicBezTo>
                    <a:pt x="15678" y="3536"/>
                    <a:pt x="12176" y="0"/>
                    <a:pt x="7839" y="0"/>
                  </a:cubicBezTo>
                  <a:cubicBezTo>
                    <a:pt x="3536" y="0"/>
                    <a:pt x="0" y="3503"/>
                    <a:pt x="0" y="7839"/>
                  </a:cubicBezTo>
                  <a:cubicBezTo>
                    <a:pt x="0" y="12109"/>
                    <a:pt x="3536" y="15678"/>
                    <a:pt x="7839" y="156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-2546650" y="2296250"/>
              <a:ext cx="97600" cy="97600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3903"/>
                  </a:move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1"/>
                    <a:pt x="1935" y="1"/>
                  </a:cubicBezTo>
                  <a:cubicBezTo>
                    <a:pt x="868" y="1"/>
                    <a:pt x="1" y="868"/>
                    <a:pt x="1" y="1935"/>
                  </a:cubicBezTo>
                  <a:cubicBezTo>
                    <a:pt x="1" y="3036"/>
                    <a:pt x="868" y="3903"/>
                    <a:pt x="1935" y="3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-2527475" y="2315425"/>
              <a:ext cx="58400" cy="58400"/>
            </a:xfrm>
            <a:custGeom>
              <a:avLst/>
              <a:gdLst/>
              <a:ahLst/>
              <a:cxnLst/>
              <a:rect l="l" t="t" r="r" b="b"/>
              <a:pathLst>
                <a:path w="2336" h="2336" extrusionOk="0">
                  <a:moveTo>
                    <a:pt x="1168" y="2336"/>
                  </a:moveTo>
                  <a:cubicBezTo>
                    <a:pt x="1802" y="2336"/>
                    <a:pt x="2336" y="1835"/>
                    <a:pt x="2336" y="1168"/>
                  </a:cubicBezTo>
                  <a:cubicBezTo>
                    <a:pt x="2336" y="568"/>
                    <a:pt x="1835" y="1"/>
                    <a:pt x="1168" y="1"/>
                  </a:cubicBezTo>
                  <a:cubicBezTo>
                    <a:pt x="501" y="1"/>
                    <a:pt x="1" y="501"/>
                    <a:pt x="1" y="1168"/>
                  </a:cubicBezTo>
                  <a:cubicBezTo>
                    <a:pt x="1" y="1802"/>
                    <a:pt x="501" y="2336"/>
                    <a:pt x="1168" y="23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0"/>
            <p:cNvSpPr/>
            <p:nvPr/>
          </p:nvSpPr>
          <p:spPr>
            <a:xfrm>
              <a:off x="-1671025" y="2294575"/>
              <a:ext cx="173475" cy="114275"/>
            </a:xfrm>
            <a:custGeom>
              <a:avLst/>
              <a:gdLst/>
              <a:ahLst/>
              <a:cxnLst/>
              <a:rect l="l" t="t" r="r" b="b"/>
              <a:pathLst>
                <a:path w="6939" h="4571" extrusionOk="0">
                  <a:moveTo>
                    <a:pt x="768" y="1"/>
                  </a:moveTo>
                  <a:lnTo>
                    <a:pt x="6172" y="1"/>
                  </a:lnTo>
                  <a:cubicBezTo>
                    <a:pt x="6605" y="1"/>
                    <a:pt x="6939" y="401"/>
                    <a:pt x="6939" y="801"/>
                  </a:cubicBezTo>
                  <a:lnTo>
                    <a:pt x="6939" y="3770"/>
                  </a:lnTo>
                  <a:cubicBezTo>
                    <a:pt x="6939" y="4237"/>
                    <a:pt x="6572" y="4571"/>
                    <a:pt x="6172" y="4571"/>
                  </a:cubicBezTo>
                  <a:lnTo>
                    <a:pt x="768" y="4571"/>
                  </a:lnTo>
                  <a:cubicBezTo>
                    <a:pt x="334" y="4571"/>
                    <a:pt x="1" y="4171"/>
                    <a:pt x="1" y="3770"/>
                  </a:cubicBezTo>
                  <a:lnTo>
                    <a:pt x="1" y="801"/>
                  </a:lnTo>
                  <a:cubicBezTo>
                    <a:pt x="1" y="401"/>
                    <a:pt x="368" y="1"/>
                    <a:pt x="768" y="1"/>
                  </a:cubicBezTo>
                  <a:close/>
                </a:path>
              </a:pathLst>
            </a:custGeom>
            <a:solidFill>
              <a:srgbClr val="F0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-1644325" y="2317925"/>
              <a:ext cx="120100" cy="70075"/>
            </a:xfrm>
            <a:custGeom>
              <a:avLst/>
              <a:gdLst/>
              <a:ahLst/>
              <a:cxnLst/>
              <a:rect l="l" t="t" r="r" b="b"/>
              <a:pathLst>
                <a:path w="4804" h="2803" extrusionOk="0">
                  <a:moveTo>
                    <a:pt x="500" y="1"/>
                  </a:moveTo>
                  <a:lnTo>
                    <a:pt x="4303" y="1"/>
                  </a:lnTo>
                  <a:cubicBezTo>
                    <a:pt x="4570" y="1"/>
                    <a:pt x="4803" y="201"/>
                    <a:pt x="4803" y="501"/>
                  </a:cubicBezTo>
                  <a:lnTo>
                    <a:pt x="4803" y="2303"/>
                  </a:lnTo>
                  <a:cubicBezTo>
                    <a:pt x="4803" y="2536"/>
                    <a:pt x="4603" y="2803"/>
                    <a:pt x="4303" y="2803"/>
                  </a:cubicBezTo>
                  <a:lnTo>
                    <a:pt x="500" y="2803"/>
                  </a:lnTo>
                  <a:cubicBezTo>
                    <a:pt x="234" y="2803"/>
                    <a:pt x="0" y="2569"/>
                    <a:pt x="0" y="2303"/>
                  </a:cubicBezTo>
                  <a:lnTo>
                    <a:pt x="0" y="501"/>
                  </a:lnTo>
                  <a:cubicBezTo>
                    <a:pt x="33" y="201"/>
                    <a:pt x="267" y="1"/>
                    <a:pt x="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-2018775" y="1934325"/>
              <a:ext cx="174325" cy="113450"/>
            </a:xfrm>
            <a:custGeom>
              <a:avLst/>
              <a:gdLst/>
              <a:ahLst/>
              <a:cxnLst/>
              <a:rect l="l" t="t" r="r" b="b"/>
              <a:pathLst>
                <a:path w="6973" h="4538" extrusionOk="0">
                  <a:moveTo>
                    <a:pt x="801" y="1"/>
                  </a:moveTo>
                  <a:lnTo>
                    <a:pt x="6172" y="1"/>
                  </a:lnTo>
                  <a:cubicBezTo>
                    <a:pt x="6639" y="1"/>
                    <a:pt x="6972" y="368"/>
                    <a:pt x="6972" y="801"/>
                  </a:cubicBezTo>
                  <a:lnTo>
                    <a:pt x="6972" y="3737"/>
                  </a:lnTo>
                  <a:cubicBezTo>
                    <a:pt x="6972" y="4204"/>
                    <a:pt x="6605" y="4537"/>
                    <a:pt x="6172" y="4537"/>
                  </a:cubicBezTo>
                  <a:lnTo>
                    <a:pt x="801" y="4537"/>
                  </a:lnTo>
                  <a:cubicBezTo>
                    <a:pt x="334" y="4537"/>
                    <a:pt x="34" y="4170"/>
                    <a:pt x="34" y="3737"/>
                  </a:cubicBezTo>
                  <a:lnTo>
                    <a:pt x="34" y="801"/>
                  </a:lnTo>
                  <a:cubicBezTo>
                    <a:pt x="1" y="334"/>
                    <a:pt x="334" y="1"/>
                    <a:pt x="8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-2385700" y="2236200"/>
              <a:ext cx="574600" cy="15050"/>
            </a:xfrm>
            <a:custGeom>
              <a:avLst/>
              <a:gdLst/>
              <a:ahLst/>
              <a:cxnLst/>
              <a:rect l="l" t="t" r="r" b="b"/>
              <a:pathLst>
                <a:path w="22984" h="602" extrusionOk="0">
                  <a:moveTo>
                    <a:pt x="301" y="1"/>
                  </a:moveTo>
                  <a:lnTo>
                    <a:pt x="22683" y="1"/>
                  </a:lnTo>
                  <a:cubicBezTo>
                    <a:pt x="22850" y="1"/>
                    <a:pt x="22984" y="134"/>
                    <a:pt x="22984" y="301"/>
                  </a:cubicBezTo>
                  <a:lnTo>
                    <a:pt x="22984" y="301"/>
                  </a:lnTo>
                  <a:cubicBezTo>
                    <a:pt x="22984" y="468"/>
                    <a:pt x="22850" y="601"/>
                    <a:pt x="22683" y="601"/>
                  </a:cubicBezTo>
                  <a:lnTo>
                    <a:pt x="301" y="601"/>
                  </a:lnTo>
                  <a:cubicBezTo>
                    <a:pt x="134" y="601"/>
                    <a:pt x="1" y="468"/>
                    <a:pt x="1" y="301"/>
                  </a:cubicBezTo>
                  <a:lnTo>
                    <a:pt x="1" y="301"/>
                  </a:lnTo>
                  <a:cubicBezTo>
                    <a:pt x="1" y="134"/>
                    <a:pt x="134" y="1"/>
                    <a:pt x="301" y="1"/>
                  </a:cubicBezTo>
                  <a:close/>
                </a:path>
              </a:pathLst>
            </a:custGeom>
            <a:solidFill>
              <a:srgbClr val="503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-2374025" y="2123625"/>
              <a:ext cx="52575" cy="80925"/>
            </a:xfrm>
            <a:custGeom>
              <a:avLst/>
              <a:gdLst/>
              <a:ahLst/>
              <a:cxnLst/>
              <a:rect l="l" t="t" r="r" b="b"/>
              <a:pathLst>
                <a:path w="2103" h="3237" extrusionOk="0">
                  <a:moveTo>
                    <a:pt x="1035" y="601"/>
                  </a:moveTo>
                  <a:lnTo>
                    <a:pt x="1368" y="1802"/>
                  </a:lnTo>
                  <a:lnTo>
                    <a:pt x="668" y="1802"/>
                  </a:lnTo>
                  <a:lnTo>
                    <a:pt x="1001" y="601"/>
                  </a:lnTo>
                  <a:close/>
                  <a:moveTo>
                    <a:pt x="968" y="1"/>
                  </a:moveTo>
                  <a:cubicBezTo>
                    <a:pt x="901" y="1"/>
                    <a:pt x="801" y="1"/>
                    <a:pt x="768" y="34"/>
                  </a:cubicBezTo>
                  <a:cubicBezTo>
                    <a:pt x="734" y="34"/>
                    <a:pt x="668" y="101"/>
                    <a:pt x="634" y="134"/>
                  </a:cubicBezTo>
                  <a:cubicBezTo>
                    <a:pt x="601" y="167"/>
                    <a:pt x="568" y="201"/>
                    <a:pt x="568" y="268"/>
                  </a:cubicBezTo>
                  <a:cubicBezTo>
                    <a:pt x="568" y="301"/>
                    <a:pt x="501" y="401"/>
                    <a:pt x="501" y="434"/>
                  </a:cubicBezTo>
                  <a:cubicBezTo>
                    <a:pt x="434" y="668"/>
                    <a:pt x="334" y="935"/>
                    <a:pt x="267" y="1235"/>
                  </a:cubicBezTo>
                  <a:cubicBezTo>
                    <a:pt x="167" y="1468"/>
                    <a:pt x="101" y="1769"/>
                    <a:pt x="1" y="2002"/>
                  </a:cubicBezTo>
                  <a:lnTo>
                    <a:pt x="1" y="2169"/>
                  </a:lnTo>
                  <a:lnTo>
                    <a:pt x="1" y="2336"/>
                  </a:lnTo>
                  <a:lnTo>
                    <a:pt x="1" y="2502"/>
                  </a:lnTo>
                  <a:lnTo>
                    <a:pt x="1" y="2669"/>
                  </a:lnTo>
                  <a:lnTo>
                    <a:pt x="1" y="2769"/>
                  </a:lnTo>
                  <a:lnTo>
                    <a:pt x="1" y="2936"/>
                  </a:lnTo>
                  <a:cubicBezTo>
                    <a:pt x="1" y="3003"/>
                    <a:pt x="67" y="3070"/>
                    <a:pt x="67" y="3103"/>
                  </a:cubicBezTo>
                  <a:cubicBezTo>
                    <a:pt x="67" y="3136"/>
                    <a:pt x="101" y="3136"/>
                    <a:pt x="134" y="3170"/>
                  </a:cubicBezTo>
                  <a:cubicBezTo>
                    <a:pt x="167" y="3236"/>
                    <a:pt x="234" y="3236"/>
                    <a:pt x="301" y="3236"/>
                  </a:cubicBezTo>
                  <a:cubicBezTo>
                    <a:pt x="401" y="3236"/>
                    <a:pt x="434" y="3236"/>
                    <a:pt x="468" y="3170"/>
                  </a:cubicBezTo>
                  <a:cubicBezTo>
                    <a:pt x="501" y="3170"/>
                    <a:pt x="534" y="3136"/>
                    <a:pt x="534" y="3103"/>
                  </a:cubicBezTo>
                  <a:cubicBezTo>
                    <a:pt x="601" y="3003"/>
                    <a:pt x="601" y="2969"/>
                    <a:pt x="601" y="2936"/>
                  </a:cubicBezTo>
                  <a:lnTo>
                    <a:pt x="601" y="2769"/>
                  </a:lnTo>
                  <a:lnTo>
                    <a:pt x="601" y="2436"/>
                  </a:lnTo>
                  <a:lnTo>
                    <a:pt x="1502" y="2436"/>
                  </a:lnTo>
                  <a:lnTo>
                    <a:pt x="1502" y="2769"/>
                  </a:lnTo>
                  <a:lnTo>
                    <a:pt x="1502" y="2936"/>
                  </a:lnTo>
                  <a:cubicBezTo>
                    <a:pt x="1502" y="3003"/>
                    <a:pt x="1568" y="3070"/>
                    <a:pt x="1568" y="3103"/>
                  </a:cubicBezTo>
                  <a:cubicBezTo>
                    <a:pt x="1568" y="3136"/>
                    <a:pt x="1602" y="3136"/>
                    <a:pt x="1635" y="3170"/>
                  </a:cubicBezTo>
                  <a:cubicBezTo>
                    <a:pt x="1668" y="3236"/>
                    <a:pt x="1735" y="3236"/>
                    <a:pt x="1802" y="3236"/>
                  </a:cubicBezTo>
                  <a:cubicBezTo>
                    <a:pt x="1869" y="3236"/>
                    <a:pt x="1935" y="3236"/>
                    <a:pt x="1969" y="3170"/>
                  </a:cubicBezTo>
                  <a:cubicBezTo>
                    <a:pt x="2002" y="3170"/>
                    <a:pt x="2035" y="3136"/>
                    <a:pt x="2035" y="3103"/>
                  </a:cubicBezTo>
                  <a:cubicBezTo>
                    <a:pt x="2102" y="3003"/>
                    <a:pt x="2102" y="2969"/>
                    <a:pt x="2102" y="2936"/>
                  </a:cubicBezTo>
                  <a:lnTo>
                    <a:pt x="2102" y="2769"/>
                  </a:lnTo>
                  <a:lnTo>
                    <a:pt x="2102" y="2669"/>
                  </a:lnTo>
                  <a:lnTo>
                    <a:pt x="2102" y="2336"/>
                  </a:lnTo>
                  <a:lnTo>
                    <a:pt x="2102" y="2002"/>
                  </a:lnTo>
                  <a:lnTo>
                    <a:pt x="1635" y="434"/>
                  </a:lnTo>
                  <a:cubicBezTo>
                    <a:pt x="1635" y="401"/>
                    <a:pt x="1602" y="301"/>
                    <a:pt x="1602" y="268"/>
                  </a:cubicBezTo>
                  <a:cubicBezTo>
                    <a:pt x="1602" y="201"/>
                    <a:pt x="1568" y="167"/>
                    <a:pt x="1502" y="134"/>
                  </a:cubicBezTo>
                  <a:cubicBezTo>
                    <a:pt x="1468" y="101"/>
                    <a:pt x="1435" y="101"/>
                    <a:pt x="1402" y="34"/>
                  </a:cubicBezTo>
                  <a:cubicBezTo>
                    <a:pt x="1335" y="1"/>
                    <a:pt x="1268" y="1"/>
                    <a:pt x="1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-2308150" y="2122800"/>
              <a:ext cx="49225" cy="81750"/>
            </a:xfrm>
            <a:custGeom>
              <a:avLst/>
              <a:gdLst/>
              <a:ahLst/>
              <a:cxnLst/>
              <a:rect l="l" t="t" r="r" b="b"/>
              <a:pathLst>
                <a:path w="1969" h="3270" extrusionOk="0">
                  <a:moveTo>
                    <a:pt x="968" y="601"/>
                  </a:moveTo>
                  <a:cubicBezTo>
                    <a:pt x="1001" y="601"/>
                    <a:pt x="1068" y="601"/>
                    <a:pt x="1135" y="634"/>
                  </a:cubicBezTo>
                  <a:cubicBezTo>
                    <a:pt x="1168" y="634"/>
                    <a:pt x="1168" y="667"/>
                    <a:pt x="1202" y="667"/>
                  </a:cubicBezTo>
                  <a:cubicBezTo>
                    <a:pt x="1202" y="701"/>
                    <a:pt x="1235" y="701"/>
                    <a:pt x="1235" y="768"/>
                  </a:cubicBezTo>
                  <a:cubicBezTo>
                    <a:pt x="1235" y="768"/>
                    <a:pt x="1302" y="801"/>
                    <a:pt x="1302" y="834"/>
                  </a:cubicBezTo>
                  <a:lnTo>
                    <a:pt x="1302" y="968"/>
                  </a:lnTo>
                  <a:lnTo>
                    <a:pt x="1302" y="2302"/>
                  </a:lnTo>
                  <a:lnTo>
                    <a:pt x="1302" y="2435"/>
                  </a:lnTo>
                  <a:cubicBezTo>
                    <a:pt x="1302" y="2469"/>
                    <a:pt x="1235" y="2469"/>
                    <a:pt x="1235" y="2502"/>
                  </a:cubicBezTo>
                  <a:cubicBezTo>
                    <a:pt x="1235" y="2535"/>
                    <a:pt x="1235" y="2602"/>
                    <a:pt x="1202" y="2602"/>
                  </a:cubicBezTo>
                  <a:cubicBezTo>
                    <a:pt x="1168" y="2602"/>
                    <a:pt x="1168" y="2636"/>
                    <a:pt x="1135" y="2636"/>
                  </a:cubicBezTo>
                  <a:cubicBezTo>
                    <a:pt x="1068" y="2669"/>
                    <a:pt x="1035" y="2669"/>
                    <a:pt x="968" y="2669"/>
                  </a:cubicBezTo>
                  <a:lnTo>
                    <a:pt x="668" y="2669"/>
                  </a:lnTo>
                  <a:lnTo>
                    <a:pt x="668" y="601"/>
                  </a:lnTo>
                  <a:close/>
                  <a:moveTo>
                    <a:pt x="334" y="0"/>
                  </a:moveTo>
                  <a:cubicBezTo>
                    <a:pt x="234" y="0"/>
                    <a:pt x="168" y="0"/>
                    <a:pt x="134" y="34"/>
                  </a:cubicBezTo>
                  <a:cubicBezTo>
                    <a:pt x="67" y="100"/>
                    <a:pt x="67" y="134"/>
                    <a:pt x="34" y="167"/>
                  </a:cubicBezTo>
                  <a:cubicBezTo>
                    <a:pt x="1" y="200"/>
                    <a:pt x="1" y="267"/>
                    <a:pt x="1" y="334"/>
                  </a:cubicBezTo>
                  <a:lnTo>
                    <a:pt x="1" y="534"/>
                  </a:lnTo>
                  <a:lnTo>
                    <a:pt x="1" y="2702"/>
                  </a:lnTo>
                  <a:lnTo>
                    <a:pt x="1" y="2936"/>
                  </a:lnTo>
                  <a:cubicBezTo>
                    <a:pt x="1" y="2969"/>
                    <a:pt x="1" y="3036"/>
                    <a:pt x="34" y="3103"/>
                  </a:cubicBezTo>
                  <a:cubicBezTo>
                    <a:pt x="34" y="3136"/>
                    <a:pt x="67" y="3169"/>
                    <a:pt x="134" y="3203"/>
                  </a:cubicBezTo>
                  <a:cubicBezTo>
                    <a:pt x="168" y="3269"/>
                    <a:pt x="234" y="3269"/>
                    <a:pt x="334" y="3269"/>
                  </a:cubicBezTo>
                  <a:lnTo>
                    <a:pt x="1068" y="3269"/>
                  </a:lnTo>
                  <a:cubicBezTo>
                    <a:pt x="1235" y="3269"/>
                    <a:pt x="1402" y="3203"/>
                    <a:pt x="1535" y="3136"/>
                  </a:cubicBezTo>
                  <a:cubicBezTo>
                    <a:pt x="1569" y="3103"/>
                    <a:pt x="1669" y="3036"/>
                    <a:pt x="1702" y="3002"/>
                  </a:cubicBezTo>
                  <a:cubicBezTo>
                    <a:pt x="1735" y="2969"/>
                    <a:pt x="1802" y="2936"/>
                    <a:pt x="1835" y="2836"/>
                  </a:cubicBezTo>
                  <a:cubicBezTo>
                    <a:pt x="1869" y="2769"/>
                    <a:pt x="1869" y="2669"/>
                    <a:pt x="1902" y="2602"/>
                  </a:cubicBezTo>
                  <a:cubicBezTo>
                    <a:pt x="1969" y="2469"/>
                    <a:pt x="1969" y="2369"/>
                    <a:pt x="1969" y="2269"/>
                  </a:cubicBezTo>
                  <a:lnTo>
                    <a:pt x="1969" y="834"/>
                  </a:lnTo>
                  <a:cubicBezTo>
                    <a:pt x="1969" y="667"/>
                    <a:pt x="1902" y="534"/>
                    <a:pt x="1869" y="467"/>
                  </a:cubicBezTo>
                  <a:cubicBezTo>
                    <a:pt x="1835" y="367"/>
                    <a:pt x="1735" y="301"/>
                    <a:pt x="1669" y="200"/>
                  </a:cubicBezTo>
                  <a:cubicBezTo>
                    <a:pt x="1535" y="134"/>
                    <a:pt x="1468" y="100"/>
                    <a:pt x="1335" y="34"/>
                  </a:cubicBezTo>
                  <a:cubicBezTo>
                    <a:pt x="1202" y="0"/>
                    <a:pt x="1068" y="0"/>
                    <a:pt x="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-2253100" y="2122800"/>
              <a:ext cx="56725" cy="79250"/>
            </a:xfrm>
            <a:custGeom>
              <a:avLst/>
              <a:gdLst/>
              <a:ahLst/>
              <a:cxnLst/>
              <a:rect l="l" t="t" r="r" b="b"/>
              <a:pathLst>
                <a:path w="2269" h="3170" extrusionOk="0">
                  <a:moveTo>
                    <a:pt x="367" y="0"/>
                  </a:moveTo>
                  <a:cubicBezTo>
                    <a:pt x="334" y="0"/>
                    <a:pt x="301" y="34"/>
                    <a:pt x="267" y="34"/>
                  </a:cubicBezTo>
                  <a:cubicBezTo>
                    <a:pt x="200" y="34"/>
                    <a:pt x="167" y="100"/>
                    <a:pt x="134" y="100"/>
                  </a:cubicBezTo>
                  <a:cubicBezTo>
                    <a:pt x="100" y="100"/>
                    <a:pt x="34" y="134"/>
                    <a:pt x="34" y="167"/>
                  </a:cubicBezTo>
                  <a:cubicBezTo>
                    <a:pt x="0" y="200"/>
                    <a:pt x="0" y="267"/>
                    <a:pt x="0" y="301"/>
                  </a:cubicBezTo>
                  <a:lnTo>
                    <a:pt x="0" y="367"/>
                  </a:lnTo>
                  <a:lnTo>
                    <a:pt x="0" y="434"/>
                  </a:lnTo>
                  <a:lnTo>
                    <a:pt x="667" y="2936"/>
                  </a:lnTo>
                  <a:cubicBezTo>
                    <a:pt x="667" y="2969"/>
                    <a:pt x="701" y="3002"/>
                    <a:pt x="768" y="3036"/>
                  </a:cubicBezTo>
                  <a:cubicBezTo>
                    <a:pt x="801" y="3103"/>
                    <a:pt x="834" y="3103"/>
                    <a:pt x="868" y="3136"/>
                  </a:cubicBezTo>
                  <a:cubicBezTo>
                    <a:pt x="968" y="3169"/>
                    <a:pt x="1001" y="3169"/>
                    <a:pt x="1101" y="3169"/>
                  </a:cubicBezTo>
                  <a:lnTo>
                    <a:pt x="1168" y="3169"/>
                  </a:lnTo>
                  <a:cubicBezTo>
                    <a:pt x="1268" y="3169"/>
                    <a:pt x="1335" y="3169"/>
                    <a:pt x="1368" y="3136"/>
                  </a:cubicBezTo>
                  <a:cubicBezTo>
                    <a:pt x="1435" y="3136"/>
                    <a:pt x="1468" y="3103"/>
                    <a:pt x="1501" y="3036"/>
                  </a:cubicBezTo>
                  <a:cubicBezTo>
                    <a:pt x="1535" y="3002"/>
                    <a:pt x="1535" y="2969"/>
                    <a:pt x="1601" y="2936"/>
                  </a:cubicBezTo>
                  <a:cubicBezTo>
                    <a:pt x="1702" y="2502"/>
                    <a:pt x="1802" y="2102"/>
                    <a:pt x="1935" y="1668"/>
                  </a:cubicBezTo>
                  <a:cubicBezTo>
                    <a:pt x="2068" y="1268"/>
                    <a:pt x="2169" y="834"/>
                    <a:pt x="2269" y="434"/>
                  </a:cubicBezTo>
                  <a:lnTo>
                    <a:pt x="2269" y="367"/>
                  </a:lnTo>
                  <a:lnTo>
                    <a:pt x="2269" y="334"/>
                  </a:lnTo>
                  <a:lnTo>
                    <a:pt x="2269" y="301"/>
                  </a:lnTo>
                  <a:cubicBezTo>
                    <a:pt x="2269" y="234"/>
                    <a:pt x="2202" y="200"/>
                    <a:pt x="2202" y="167"/>
                  </a:cubicBezTo>
                  <a:lnTo>
                    <a:pt x="2135" y="100"/>
                  </a:lnTo>
                  <a:cubicBezTo>
                    <a:pt x="2102" y="100"/>
                    <a:pt x="2068" y="100"/>
                    <a:pt x="2002" y="34"/>
                  </a:cubicBezTo>
                  <a:cubicBezTo>
                    <a:pt x="1968" y="0"/>
                    <a:pt x="1935" y="0"/>
                    <a:pt x="1868" y="0"/>
                  </a:cubicBezTo>
                  <a:cubicBezTo>
                    <a:pt x="1802" y="0"/>
                    <a:pt x="1968" y="0"/>
                    <a:pt x="1868" y="34"/>
                  </a:cubicBezTo>
                  <a:cubicBezTo>
                    <a:pt x="1802" y="100"/>
                    <a:pt x="1802" y="134"/>
                    <a:pt x="1768" y="167"/>
                  </a:cubicBezTo>
                  <a:cubicBezTo>
                    <a:pt x="1702" y="200"/>
                    <a:pt x="1668" y="301"/>
                    <a:pt x="1668" y="334"/>
                  </a:cubicBezTo>
                  <a:cubicBezTo>
                    <a:pt x="1668" y="434"/>
                    <a:pt x="1635" y="501"/>
                    <a:pt x="1635" y="601"/>
                  </a:cubicBezTo>
                  <a:cubicBezTo>
                    <a:pt x="1635" y="667"/>
                    <a:pt x="1635" y="801"/>
                    <a:pt x="1601" y="868"/>
                  </a:cubicBezTo>
                  <a:cubicBezTo>
                    <a:pt x="1535" y="968"/>
                    <a:pt x="1535" y="1101"/>
                    <a:pt x="1501" y="1168"/>
                  </a:cubicBezTo>
                  <a:cubicBezTo>
                    <a:pt x="1468" y="1268"/>
                    <a:pt x="1435" y="1368"/>
                    <a:pt x="1435" y="1468"/>
                  </a:cubicBezTo>
                  <a:cubicBezTo>
                    <a:pt x="1335" y="1702"/>
                    <a:pt x="1301" y="1902"/>
                    <a:pt x="1268" y="2169"/>
                  </a:cubicBezTo>
                  <a:lnTo>
                    <a:pt x="1168" y="2169"/>
                  </a:lnTo>
                  <a:cubicBezTo>
                    <a:pt x="1134" y="1902"/>
                    <a:pt x="1101" y="1668"/>
                    <a:pt x="1034" y="1468"/>
                  </a:cubicBezTo>
                  <a:cubicBezTo>
                    <a:pt x="1001" y="1368"/>
                    <a:pt x="1001" y="1268"/>
                    <a:pt x="968" y="1168"/>
                  </a:cubicBezTo>
                  <a:cubicBezTo>
                    <a:pt x="934" y="1101"/>
                    <a:pt x="934" y="968"/>
                    <a:pt x="868" y="868"/>
                  </a:cubicBezTo>
                  <a:cubicBezTo>
                    <a:pt x="834" y="801"/>
                    <a:pt x="834" y="667"/>
                    <a:pt x="801" y="601"/>
                  </a:cubicBezTo>
                  <a:cubicBezTo>
                    <a:pt x="801" y="501"/>
                    <a:pt x="768" y="434"/>
                    <a:pt x="768" y="334"/>
                  </a:cubicBezTo>
                  <a:cubicBezTo>
                    <a:pt x="701" y="267"/>
                    <a:pt x="701" y="200"/>
                    <a:pt x="667" y="167"/>
                  </a:cubicBezTo>
                  <a:lnTo>
                    <a:pt x="534" y="34"/>
                  </a:lnTo>
                  <a:cubicBezTo>
                    <a:pt x="501" y="0"/>
                    <a:pt x="467" y="0"/>
                    <a:pt x="3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-2188050" y="2117800"/>
              <a:ext cx="42550" cy="80900"/>
            </a:xfrm>
            <a:custGeom>
              <a:avLst/>
              <a:gdLst/>
              <a:ahLst/>
              <a:cxnLst/>
              <a:rect l="l" t="t" r="r" b="b"/>
              <a:pathLst>
                <a:path w="1702" h="3236" extrusionOk="0">
                  <a:moveTo>
                    <a:pt x="334" y="0"/>
                  </a:moveTo>
                  <a:cubicBezTo>
                    <a:pt x="234" y="0"/>
                    <a:pt x="167" y="0"/>
                    <a:pt x="100" y="34"/>
                  </a:cubicBezTo>
                  <a:cubicBezTo>
                    <a:pt x="67" y="67"/>
                    <a:pt x="67" y="100"/>
                    <a:pt x="34" y="167"/>
                  </a:cubicBezTo>
                  <a:cubicBezTo>
                    <a:pt x="0" y="200"/>
                    <a:pt x="0" y="267"/>
                    <a:pt x="0" y="334"/>
                  </a:cubicBezTo>
                  <a:lnTo>
                    <a:pt x="0" y="534"/>
                  </a:lnTo>
                  <a:lnTo>
                    <a:pt x="0" y="2702"/>
                  </a:lnTo>
                  <a:lnTo>
                    <a:pt x="0" y="2902"/>
                  </a:lnTo>
                  <a:cubicBezTo>
                    <a:pt x="0" y="2936"/>
                    <a:pt x="0" y="3036"/>
                    <a:pt x="34" y="3069"/>
                  </a:cubicBezTo>
                  <a:cubicBezTo>
                    <a:pt x="34" y="3102"/>
                    <a:pt x="67" y="3169"/>
                    <a:pt x="100" y="3202"/>
                  </a:cubicBezTo>
                  <a:cubicBezTo>
                    <a:pt x="167" y="3236"/>
                    <a:pt x="234" y="3236"/>
                    <a:pt x="334" y="3236"/>
                  </a:cubicBezTo>
                  <a:lnTo>
                    <a:pt x="1368" y="3236"/>
                  </a:lnTo>
                  <a:cubicBezTo>
                    <a:pt x="1401" y="3236"/>
                    <a:pt x="1501" y="3236"/>
                    <a:pt x="1535" y="3202"/>
                  </a:cubicBezTo>
                  <a:cubicBezTo>
                    <a:pt x="1568" y="3202"/>
                    <a:pt x="1601" y="3169"/>
                    <a:pt x="1668" y="3102"/>
                  </a:cubicBezTo>
                  <a:cubicBezTo>
                    <a:pt x="1701" y="3069"/>
                    <a:pt x="1701" y="3036"/>
                    <a:pt x="1701" y="2936"/>
                  </a:cubicBezTo>
                  <a:cubicBezTo>
                    <a:pt x="1701" y="2869"/>
                    <a:pt x="1701" y="2836"/>
                    <a:pt x="1668" y="2769"/>
                  </a:cubicBezTo>
                  <a:cubicBezTo>
                    <a:pt x="1601" y="2735"/>
                    <a:pt x="1568" y="2735"/>
                    <a:pt x="1535" y="2702"/>
                  </a:cubicBezTo>
                  <a:cubicBezTo>
                    <a:pt x="1501" y="2669"/>
                    <a:pt x="1401" y="2669"/>
                    <a:pt x="1368" y="2669"/>
                  </a:cubicBezTo>
                  <a:lnTo>
                    <a:pt x="667" y="2669"/>
                  </a:lnTo>
                  <a:lnTo>
                    <a:pt x="667" y="2002"/>
                  </a:lnTo>
                  <a:lnTo>
                    <a:pt x="1101" y="2002"/>
                  </a:lnTo>
                  <a:cubicBezTo>
                    <a:pt x="1201" y="2002"/>
                    <a:pt x="1234" y="1935"/>
                    <a:pt x="1268" y="1935"/>
                  </a:cubicBezTo>
                  <a:cubicBezTo>
                    <a:pt x="1334" y="1935"/>
                    <a:pt x="1368" y="1902"/>
                    <a:pt x="1401" y="1868"/>
                  </a:cubicBezTo>
                  <a:cubicBezTo>
                    <a:pt x="1435" y="1835"/>
                    <a:pt x="1435" y="1768"/>
                    <a:pt x="1435" y="1701"/>
                  </a:cubicBezTo>
                  <a:cubicBezTo>
                    <a:pt x="1435" y="1601"/>
                    <a:pt x="1435" y="1568"/>
                    <a:pt x="1401" y="1535"/>
                  </a:cubicBezTo>
                  <a:cubicBezTo>
                    <a:pt x="1368" y="1501"/>
                    <a:pt x="1334" y="1468"/>
                    <a:pt x="1268" y="1468"/>
                  </a:cubicBezTo>
                  <a:cubicBezTo>
                    <a:pt x="1234" y="1401"/>
                    <a:pt x="1168" y="1401"/>
                    <a:pt x="1101" y="1401"/>
                  </a:cubicBezTo>
                  <a:lnTo>
                    <a:pt x="667" y="1401"/>
                  </a:lnTo>
                  <a:lnTo>
                    <a:pt x="667" y="801"/>
                  </a:lnTo>
                  <a:lnTo>
                    <a:pt x="1368" y="801"/>
                  </a:lnTo>
                  <a:cubicBezTo>
                    <a:pt x="1401" y="801"/>
                    <a:pt x="1501" y="801"/>
                    <a:pt x="1535" y="734"/>
                  </a:cubicBezTo>
                  <a:cubicBezTo>
                    <a:pt x="1568" y="734"/>
                    <a:pt x="1601" y="701"/>
                    <a:pt x="1668" y="667"/>
                  </a:cubicBezTo>
                  <a:cubicBezTo>
                    <a:pt x="1701" y="634"/>
                    <a:pt x="1701" y="567"/>
                    <a:pt x="1701" y="501"/>
                  </a:cubicBezTo>
                  <a:cubicBezTo>
                    <a:pt x="1701" y="400"/>
                    <a:pt x="1701" y="367"/>
                    <a:pt x="1668" y="334"/>
                  </a:cubicBezTo>
                  <a:cubicBezTo>
                    <a:pt x="1601" y="300"/>
                    <a:pt x="1568" y="300"/>
                    <a:pt x="1535" y="234"/>
                  </a:cubicBezTo>
                  <a:cubicBezTo>
                    <a:pt x="1501" y="200"/>
                    <a:pt x="1401" y="200"/>
                    <a:pt x="1368" y="200"/>
                  </a:cubicBezTo>
                  <a:lnTo>
                    <a:pt x="1201" y="200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-2132175" y="2122800"/>
              <a:ext cx="59225" cy="81750"/>
            </a:xfrm>
            <a:custGeom>
              <a:avLst/>
              <a:gdLst/>
              <a:ahLst/>
              <a:cxnLst/>
              <a:rect l="l" t="t" r="r" b="b"/>
              <a:pathLst>
                <a:path w="2369" h="3270" extrusionOk="0">
                  <a:moveTo>
                    <a:pt x="334" y="0"/>
                  </a:moveTo>
                  <a:cubicBezTo>
                    <a:pt x="267" y="0"/>
                    <a:pt x="167" y="0"/>
                    <a:pt x="134" y="34"/>
                  </a:cubicBezTo>
                  <a:cubicBezTo>
                    <a:pt x="100" y="100"/>
                    <a:pt x="100" y="134"/>
                    <a:pt x="67" y="167"/>
                  </a:cubicBezTo>
                  <a:cubicBezTo>
                    <a:pt x="0" y="200"/>
                    <a:pt x="0" y="267"/>
                    <a:pt x="0" y="334"/>
                  </a:cubicBezTo>
                  <a:lnTo>
                    <a:pt x="0" y="534"/>
                  </a:lnTo>
                  <a:lnTo>
                    <a:pt x="0" y="2869"/>
                  </a:lnTo>
                  <a:lnTo>
                    <a:pt x="0" y="3002"/>
                  </a:lnTo>
                  <a:cubicBezTo>
                    <a:pt x="0" y="3036"/>
                    <a:pt x="67" y="3103"/>
                    <a:pt x="67" y="3136"/>
                  </a:cubicBezTo>
                  <a:cubicBezTo>
                    <a:pt x="67" y="3169"/>
                    <a:pt x="100" y="3203"/>
                    <a:pt x="134" y="3203"/>
                  </a:cubicBezTo>
                  <a:cubicBezTo>
                    <a:pt x="167" y="3269"/>
                    <a:pt x="200" y="3269"/>
                    <a:pt x="300" y="3269"/>
                  </a:cubicBezTo>
                  <a:cubicBezTo>
                    <a:pt x="367" y="3269"/>
                    <a:pt x="434" y="3203"/>
                    <a:pt x="467" y="3203"/>
                  </a:cubicBezTo>
                  <a:lnTo>
                    <a:pt x="534" y="3136"/>
                  </a:lnTo>
                  <a:cubicBezTo>
                    <a:pt x="601" y="3103"/>
                    <a:pt x="601" y="3036"/>
                    <a:pt x="601" y="3002"/>
                  </a:cubicBezTo>
                  <a:lnTo>
                    <a:pt x="601" y="2869"/>
                  </a:lnTo>
                  <a:lnTo>
                    <a:pt x="601" y="1001"/>
                  </a:lnTo>
                  <a:lnTo>
                    <a:pt x="634" y="1001"/>
                  </a:lnTo>
                  <a:lnTo>
                    <a:pt x="1334" y="2869"/>
                  </a:lnTo>
                  <a:cubicBezTo>
                    <a:pt x="1334" y="2936"/>
                    <a:pt x="1401" y="2969"/>
                    <a:pt x="1401" y="3002"/>
                  </a:cubicBezTo>
                  <a:cubicBezTo>
                    <a:pt x="1434" y="3036"/>
                    <a:pt x="1434" y="3103"/>
                    <a:pt x="1468" y="3136"/>
                  </a:cubicBezTo>
                  <a:cubicBezTo>
                    <a:pt x="1501" y="3169"/>
                    <a:pt x="1535" y="3169"/>
                    <a:pt x="1601" y="3203"/>
                  </a:cubicBezTo>
                  <a:cubicBezTo>
                    <a:pt x="1635" y="3269"/>
                    <a:pt x="1668" y="3269"/>
                    <a:pt x="1768" y="3269"/>
                  </a:cubicBezTo>
                  <a:lnTo>
                    <a:pt x="2035" y="3269"/>
                  </a:lnTo>
                  <a:cubicBezTo>
                    <a:pt x="2135" y="3269"/>
                    <a:pt x="2235" y="3269"/>
                    <a:pt x="2268" y="3203"/>
                  </a:cubicBezTo>
                  <a:cubicBezTo>
                    <a:pt x="2302" y="3169"/>
                    <a:pt x="2335" y="3136"/>
                    <a:pt x="2335" y="3103"/>
                  </a:cubicBezTo>
                  <a:cubicBezTo>
                    <a:pt x="2368" y="3036"/>
                    <a:pt x="2368" y="2969"/>
                    <a:pt x="2368" y="2936"/>
                  </a:cubicBezTo>
                  <a:lnTo>
                    <a:pt x="2368" y="2702"/>
                  </a:lnTo>
                  <a:lnTo>
                    <a:pt x="2368" y="367"/>
                  </a:lnTo>
                  <a:lnTo>
                    <a:pt x="2368" y="234"/>
                  </a:lnTo>
                  <a:cubicBezTo>
                    <a:pt x="2368" y="200"/>
                    <a:pt x="2368" y="167"/>
                    <a:pt x="2335" y="134"/>
                  </a:cubicBezTo>
                  <a:cubicBezTo>
                    <a:pt x="2335" y="67"/>
                    <a:pt x="2302" y="67"/>
                    <a:pt x="2268" y="34"/>
                  </a:cubicBezTo>
                  <a:cubicBezTo>
                    <a:pt x="2235" y="0"/>
                    <a:pt x="2168" y="0"/>
                    <a:pt x="2102" y="0"/>
                  </a:cubicBezTo>
                  <a:cubicBezTo>
                    <a:pt x="2002" y="0"/>
                    <a:pt x="1968" y="0"/>
                    <a:pt x="1935" y="34"/>
                  </a:cubicBezTo>
                  <a:lnTo>
                    <a:pt x="1835" y="134"/>
                  </a:lnTo>
                  <a:cubicBezTo>
                    <a:pt x="1801" y="167"/>
                    <a:pt x="1801" y="200"/>
                    <a:pt x="1801" y="234"/>
                  </a:cubicBezTo>
                  <a:lnTo>
                    <a:pt x="1801" y="367"/>
                  </a:lnTo>
                  <a:lnTo>
                    <a:pt x="1801" y="2269"/>
                  </a:lnTo>
                  <a:lnTo>
                    <a:pt x="1768" y="2269"/>
                  </a:lnTo>
                  <a:lnTo>
                    <a:pt x="1001" y="234"/>
                  </a:lnTo>
                  <a:cubicBezTo>
                    <a:pt x="967" y="200"/>
                    <a:pt x="967" y="167"/>
                    <a:pt x="934" y="134"/>
                  </a:cubicBezTo>
                  <a:cubicBezTo>
                    <a:pt x="867" y="67"/>
                    <a:pt x="834" y="67"/>
                    <a:pt x="801" y="34"/>
                  </a:cubicBezTo>
                  <a:cubicBezTo>
                    <a:pt x="767" y="0"/>
                    <a:pt x="701" y="0"/>
                    <a:pt x="6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-2062125" y="2122800"/>
              <a:ext cx="54225" cy="79250"/>
            </a:xfrm>
            <a:custGeom>
              <a:avLst/>
              <a:gdLst/>
              <a:ahLst/>
              <a:cxnLst/>
              <a:rect l="l" t="t" r="r" b="b"/>
              <a:pathLst>
                <a:path w="2169" h="3170" extrusionOk="0">
                  <a:moveTo>
                    <a:pt x="334" y="0"/>
                  </a:moveTo>
                  <a:cubicBezTo>
                    <a:pt x="300" y="0"/>
                    <a:pt x="200" y="34"/>
                    <a:pt x="167" y="34"/>
                  </a:cubicBezTo>
                  <a:cubicBezTo>
                    <a:pt x="134" y="34"/>
                    <a:pt x="67" y="100"/>
                    <a:pt x="33" y="134"/>
                  </a:cubicBezTo>
                  <a:cubicBezTo>
                    <a:pt x="0" y="167"/>
                    <a:pt x="0" y="200"/>
                    <a:pt x="0" y="301"/>
                  </a:cubicBezTo>
                  <a:cubicBezTo>
                    <a:pt x="0" y="367"/>
                    <a:pt x="0" y="434"/>
                    <a:pt x="33" y="467"/>
                  </a:cubicBezTo>
                  <a:cubicBezTo>
                    <a:pt x="67" y="501"/>
                    <a:pt x="134" y="501"/>
                    <a:pt x="167" y="534"/>
                  </a:cubicBezTo>
                  <a:cubicBezTo>
                    <a:pt x="200" y="601"/>
                    <a:pt x="300" y="601"/>
                    <a:pt x="334" y="601"/>
                  </a:cubicBezTo>
                  <a:lnTo>
                    <a:pt x="734" y="601"/>
                  </a:lnTo>
                  <a:lnTo>
                    <a:pt x="734" y="2636"/>
                  </a:lnTo>
                  <a:lnTo>
                    <a:pt x="734" y="2836"/>
                  </a:lnTo>
                  <a:cubicBezTo>
                    <a:pt x="734" y="2936"/>
                    <a:pt x="734" y="2969"/>
                    <a:pt x="801" y="3002"/>
                  </a:cubicBezTo>
                  <a:cubicBezTo>
                    <a:pt x="801" y="3036"/>
                    <a:pt x="834" y="3103"/>
                    <a:pt x="867" y="3136"/>
                  </a:cubicBezTo>
                  <a:cubicBezTo>
                    <a:pt x="901" y="3169"/>
                    <a:pt x="1001" y="3169"/>
                    <a:pt x="1068" y="3169"/>
                  </a:cubicBezTo>
                  <a:cubicBezTo>
                    <a:pt x="1168" y="3169"/>
                    <a:pt x="1234" y="3169"/>
                    <a:pt x="1301" y="3136"/>
                  </a:cubicBezTo>
                  <a:cubicBezTo>
                    <a:pt x="1334" y="3103"/>
                    <a:pt x="1334" y="3036"/>
                    <a:pt x="1368" y="3002"/>
                  </a:cubicBezTo>
                  <a:cubicBezTo>
                    <a:pt x="1401" y="2969"/>
                    <a:pt x="1401" y="2869"/>
                    <a:pt x="1401" y="2836"/>
                  </a:cubicBezTo>
                  <a:lnTo>
                    <a:pt x="1401" y="2636"/>
                  </a:lnTo>
                  <a:lnTo>
                    <a:pt x="1401" y="601"/>
                  </a:lnTo>
                  <a:lnTo>
                    <a:pt x="1835" y="601"/>
                  </a:lnTo>
                  <a:cubicBezTo>
                    <a:pt x="1868" y="601"/>
                    <a:pt x="1968" y="601"/>
                    <a:pt x="2002" y="534"/>
                  </a:cubicBezTo>
                  <a:cubicBezTo>
                    <a:pt x="2035" y="534"/>
                    <a:pt x="2068" y="501"/>
                    <a:pt x="2135" y="467"/>
                  </a:cubicBezTo>
                  <a:cubicBezTo>
                    <a:pt x="2168" y="434"/>
                    <a:pt x="2168" y="367"/>
                    <a:pt x="2168" y="301"/>
                  </a:cubicBezTo>
                  <a:cubicBezTo>
                    <a:pt x="2168" y="200"/>
                    <a:pt x="2168" y="167"/>
                    <a:pt x="2135" y="134"/>
                  </a:cubicBezTo>
                  <a:cubicBezTo>
                    <a:pt x="2068" y="100"/>
                    <a:pt x="2035" y="100"/>
                    <a:pt x="2002" y="34"/>
                  </a:cubicBezTo>
                  <a:cubicBezTo>
                    <a:pt x="1968" y="0"/>
                    <a:pt x="1868" y="0"/>
                    <a:pt x="18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-1999600" y="2122800"/>
              <a:ext cx="52575" cy="80075"/>
            </a:xfrm>
            <a:custGeom>
              <a:avLst/>
              <a:gdLst/>
              <a:ahLst/>
              <a:cxnLst/>
              <a:rect l="l" t="t" r="r" b="b"/>
              <a:pathLst>
                <a:path w="2103" h="3203" extrusionOk="0">
                  <a:moveTo>
                    <a:pt x="368" y="0"/>
                  </a:moveTo>
                  <a:cubicBezTo>
                    <a:pt x="301" y="0"/>
                    <a:pt x="201" y="0"/>
                    <a:pt x="168" y="34"/>
                  </a:cubicBezTo>
                  <a:lnTo>
                    <a:pt x="34" y="167"/>
                  </a:lnTo>
                  <a:cubicBezTo>
                    <a:pt x="34" y="200"/>
                    <a:pt x="1" y="301"/>
                    <a:pt x="1" y="334"/>
                  </a:cubicBezTo>
                  <a:lnTo>
                    <a:pt x="1" y="534"/>
                  </a:lnTo>
                  <a:lnTo>
                    <a:pt x="1" y="2269"/>
                  </a:lnTo>
                  <a:cubicBezTo>
                    <a:pt x="1" y="2435"/>
                    <a:pt x="34" y="2535"/>
                    <a:pt x="101" y="2669"/>
                  </a:cubicBezTo>
                  <a:cubicBezTo>
                    <a:pt x="134" y="2802"/>
                    <a:pt x="201" y="2869"/>
                    <a:pt x="301" y="2969"/>
                  </a:cubicBezTo>
                  <a:cubicBezTo>
                    <a:pt x="368" y="3036"/>
                    <a:pt x="501" y="3103"/>
                    <a:pt x="635" y="3136"/>
                  </a:cubicBezTo>
                  <a:cubicBezTo>
                    <a:pt x="768" y="3169"/>
                    <a:pt x="868" y="3203"/>
                    <a:pt x="1035" y="3203"/>
                  </a:cubicBezTo>
                  <a:cubicBezTo>
                    <a:pt x="1168" y="3203"/>
                    <a:pt x="1335" y="3203"/>
                    <a:pt x="1469" y="3169"/>
                  </a:cubicBezTo>
                  <a:cubicBezTo>
                    <a:pt x="1602" y="3136"/>
                    <a:pt x="1702" y="3069"/>
                    <a:pt x="1802" y="3002"/>
                  </a:cubicBezTo>
                  <a:cubicBezTo>
                    <a:pt x="1869" y="2936"/>
                    <a:pt x="1969" y="2836"/>
                    <a:pt x="2002" y="2702"/>
                  </a:cubicBezTo>
                  <a:cubicBezTo>
                    <a:pt x="2036" y="2569"/>
                    <a:pt x="2102" y="2469"/>
                    <a:pt x="2102" y="2302"/>
                  </a:cubicBezTo>
                  <a:lnTo>
                    <a:pt x="2102" y="534"/>
                  </a:lnTo>
                  <a:lnTo>
                    <a:pt x="2102" y="334"/>
                  </a:lnTo>
                  <a:cubicBezTo>
                    <a:pt x="2102" y="301"/>
                    <a:pt x="2102" y="200"/>
                    <a:pt x="2036" y="167"/>
                  </a:cubicBezTo>
                  <a:lnTo>
                    <a:pt x="1936" y="34"/>
                  </a:lnTo>
                  <a:cubicBezTo>
                    <a:pt x="1869" y="0"/>
                    <a:pt x="1802" y="0"/>
                    <a:pt x="1702" y="0"/>
                  </a:cubicBezTo>
                  <a:cubicBezTo>
                    <a:pt x="1635" y="0"/>
                    <a:pt x="1535" y="0"/>
                    <a:pt x="1502" y="34"/>
                  </a:cubicBezTo>
                  <a:lnTo>
                    <a:pt x="1369" y="167"/>
                  </a:lnTo>
                  <a:cubicBezTo>
                    <a:pt x="1369" y="200"/>
                    <a:pt x="1335" y="301"/>
                    <a:pt x="1335" y="334"/>
                  </a:cubicBezTo>
                  <a:lnTo>
                    <a:pt x="1335" y="534"/>
                  </a:lnTo>
                  <a:lnTo>
                    <a:pt x="1335" y="2335"/>
                  </a:lnTo>
                  <a:cubicBezTo>
                    <a:pt x="1335" y="2369"/>
                    <a:pt x="1335" y="2469"/>
                    <a:pt x="1302" y="2502"/>
                  </a:cubicBezTo>
                  <a:cubicBezTo>
                    <a:pt x="1302" y="2535"/>
                    <a:pt x="1268" y="2535"/>
                    <a:pt x="1268" y="2602"/>
                  </a:cubicBezTo>
                  <a:cubicBezTo>
                    <a:pt x="1268" y="2602"/>
                    <a:pt x="1268" y="2636"/>
                    <a:pt x="1202" y="2636"/>
                  </a:cubicBezTo>
                  <a:cubicBezTo>
                    <a:pt x="1168" y="2636"/>
                    <a:pt x="1168" y="2669"/>
                    <a:pt x="1135" y="2669"/>
                  </a:cubicBezTo>
                  <a:lnTo>
                    <a:pt x="968" y="2669"/>
                  </a:lnTo>
                  <a:cubicBezTo>
                    <a:pt x="935" y="2669"/>
                    <a:pt x="868" y="2636"/>
                    <a:pt x="868" y="2636"/>
                  </a:cubicBezTo>
                  <a:cubicBezTo>
                    <a:pt x="868" y="2636"/>
                    <a:pt x="835" y="2636"/>
                    <a:pt x="835" y="2602"/>
                  </a:cubicBezTo>
                  <a:cubicBezTo>
                    <a:pt x="835" y="2535"/>
                    <a:pt x="801" y="2535"/>
                    <a:pt x="801" y="2502"/>
                  </a:cubicBezTo>
                  <a:cubicBezTo>
                    <a:pt x="768" y="2469"/>
                    <a:pt x="768" y="2435"/>
                    <a:pt x="768" y="2335"/>
                  </a:cubicBezTo>
                  <a:lnTo>
                    <a:pt x="768" y="534"/>
                  </a:lnTo>
                  <a:lnTo>
                    <a:pt x="768" y="334"/>
                  </a:lnTo>
                  <a:cubicBezTo>
                    <a:pt x="768" y="301"/>
                    <a:pt x="768" y="200"/>
                    <a:pt x="701" y="167"/>
                  </a:cubicBezTo>
                  <a:lnTo>
                    <a:pt x="601" y="34"/>
                  </a:lnTo>
                  <a:cubicBezTo>
                    <a:pt x="535" y="0"/>
                    <a:pt x="468" y="0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-1929550" y="2122800"/>
              <a:ext cx="55075" cy="81750"/>
            </a:xfrm>
            <a:custGeom>
              <a:avLst/>
              <a:gdLst/>
              <a:ahLst/>
              <a:cxnLst/>
              <a:rect l="l" t="t" r="r" b="b"/>
              <a:pathLst>
                <a:path w="2203" h="3270" extrusionOk="0">
                  <a:moveTo>
                    <a:pt x="1002" y="601"/>
                  </a:moveTo>
                  <a:cubicBezTo>
                    <a:pt x="1068" y="601"/>
                    <a:pt x="1168" y="601"/>
                    <a:pt x="1202" y="634"/>
                  </a:cubicBezTo>
                  <a:cubicBezTo>
                    <a:pt x="1235" y="634"/>
                    <a:pt x="1235" y="634"/>
                    <a:pt x="1268" y="667"/>
                  </a:cubicBezTo>
                  <a:cubicBezTo>
                    <a:pt x="1335" y="701"/>
                    <a:pt x="1369" y="701"/>
                    <a:pt x="1369" y="768"/>
                  </a:cubicBezTo>
                  <a:cubicBezTo>
                    <a:pt x="1369" y="768"/>
                    <a:pt x="1402" y="801"/>
                    <a:pt x="1402" y="834"/>
                  </a:cubicBezTo>
                  <a:lnTo>
                    <a:pt x="1402" y="968"/>
                  </a:lnTo>
                  <a:lnTo>
                    <a:pt x="1402" y="1134"/>
                  </a:lnTo>
                  <a:cubicBezTo>
                    <a:pt x="1402" y="1168"/>
                    <a:pt x="1369" y="1201"/>
                    <a:pt x="1369" y="1268"/>
                  </a:cubicBezTo>
                  <a:lnTo>
                    <a:pt x="1268" y="1335"/>
                  </a:lnTo>
                  <a:cubicBezTo>
                    <a:pt x="1235" y="1335"/>
                    <a:pt x="1235" y="1368"/>
                    <a:pt x="1202" y="1368"/>
                  </a:cubicBezTo>
                  <a:cubicBezTo>
                    <a:pt x="1135" y="1368"/>
                    <a:pt x="1068" y="1435"/>
                    <a:pt x="1002" y="1435"/>
                  </a:cubicBezTo>
                  <a:lnTo>
                    <a:pt x="668" y="1435"/>
                  </a:lnTo>
                  <a:lnTo>
                    <a:pt x="668" y="601"/>
                  </a:lnTo>
                  <a:close/>
                  <a:moveTo>
                    <a:pt x="334" y="0"/>
                  </a:moveTo>
                  <a:cubicBezTo>
                    <a:pt x="234" y="0"/>
                    <a:pt x="168" y="0"/>
                    <a:pt x="101" y="34"/>
                  </a:cubicBezTo>
                  <a:cubicBezTo>
                    <a:pt x="68" y="100"/>
                    <a:pt x="68" y="134"/>
                    <a:pt x="34" y="167"/>
                  </a:cubicBezTo>
                  <a:cubicBezTo>
                    <a:pt x="1" y="200"/>
                    <a:pt x="1" y="301"/>
                    <a:pt x="1" y="334"/>
                  </a:cubicBezTo>
                  <a:lnTo>
                    <a:pt x="1" y="534"/>
                  </a:lnTo>
                  <a:lnTo>
                    <a:pt x="101" y="534"/>
                  </a:lnTo>
                  <a:lnTo>
                    <a:pt x="101" y="2636"/>
                  </a:lnTo>
                  <a:lnTo>
                    <a:pt x="101" y="2836"/>
                  </a:lnTo>
                  <a:cubicBezTo>
                    <a:pt x="101" y="2869"/>
                    <a:pt x="101" y="2969"/>
                    <a:pt x="168" y="3002"/>
                  </a:cubicBezTo>
                  <a:cubicBezTo>
                    <a:pt x="168" y="3036"/>
                    <a:pt x="201" y="3103"/>
                    <a:pt x="234" y="3136"/>
                  </a:cubicBezTo>
                  <a:cubicBezTo>
                    <a:pt x="268" y="3169"/>
                    <a:pt x="368" y="3169"/>
                    <a:pt x="435" y="3169"/>
                  </a:cubicBezTo>
                  <a:cubicBezTo>
                    <a:pt x="535" y="3169"/>
                    <a:pt x="601" y="3169"/>
                    <a:pt x="668" y="3136"/>
                  </a:cubicBezTo>
                  <a:cubicBezTo>
                    <a:pt x="701" y="3103"/>
                    <a:pt x="701" y="3036"/>
                    <a:pt x="735" y="3002"/>
                  </a:cubicBezTo>
                  <a:cubicBezTo>
                    <a:pt x="768" y="2969"/>
                    <a:pt x="768" y="2936"/>
                    <a:pt x="768" y="2836"/>
                  </a:cubicBezTo>
                  <a:lnTo>
                    <a:pt x="768" y="2636"/>
                  </a:lnTo>
                  <a:lnTo>
                    <a:pt x="768" y="1868"/>
                  </a:lnTo>
                  <a:lnTo>
                    <a:pt x="1035" y="1868"/>
                  </a:lnTo>
                  <a:cubicBezTo>
                    <a:pt x="1068" y="1868"/>
                    <a:pt x="1168" y="1868"/>
                    <a:pt x="1202" y="1935"/>
                  </a:cubicBezTo>
                  <a:cubicBezTo>
                    <a:pt x="1268" y="1935"/>
                    <a:pt x="1335" y="1968"/>
                    <a:pt x="1335" y="2002"/>
                  </a:cubicBezTo>
                  <a:cubicBezTo>
                    <a:pt x="1335" y="2035"/>
                    <a:pt x="1369" y="2135"/>
                    <a:pt x="1369" y="2169"/>
                  </a:cubicBezTo>
                  <a:lnTo>
                    <a:pt x="1369" y="2335"/>
                  </a:lnTo>
                  <a:lnTo>
                    <a:pt x="1369" y="2836"/>
                  </a:lnTo>
                  <a:cubicBezTo>
                    <a:pt x="1369" y="2936"/>
                    <a:pt x="1369" y="2969"/>
                    <a:pt x="1402" y="3002"/>
                  </a:cubicBezTo>
                  <a:cubicBezTo>
                    <a:pt x="1402" y="3036"/>
                    <a:pt x="1435" y="3103"/>
                    <a:pt x="1502" y="3136"/>
                  </a:cubicBezTo>
                  <a:cubicBezTo>
                    <a:pt x="1535" y="3169"/>
                    <a:pt x="1569" y="3203"/>
                    <a:pt x="1602" y="3203"/>
                  </a:cubicBezTo>
                  <a:cubicBezTo>
                    <a:pt x="1702" y="3269"/>
                    <a:pt x="1735" y="3269"/>
                    <a:pt x="1769" y="3269"/>
                  </a:cubicBezTo>
                  <a:lnTo>
                    <a:pt x="1902" y="3269"/>
                  </a:lnTo>
                  <a:cubicBezTo>
                    <a:pt x="1936" y="3269"/>
                    <a:pt x="2002" y="3269"/>
                    <a:pt x="2036" y="3203"/>
                  </a:cubicBezTo>
                  <a:cubicBezTo>
                    <a:pt x="2069" y="3203"/>
                    <a:pt x="2069" y="3169"/>
                    <a:pt x="2102" y="3136"/>
                  </a:cubicBezTo>
                  <a:cubicBezTo>
                    <a:pt x="2169" y="3103"/>
                    <a:pt x="2169" y="3036"/>
                    <a:pt x="2169" y="3002"/>
                  </a:cubicBezTo>
                  <a:cubicBezTo>
                    <a:pt x="2169" y="2969"/>
                    <a:pt x="2202" y="2936"/>
                    <a:pt x="2169" y="2936"/>
                  </a:cubicBezTo>
                  <a:cubicBezTo>
                    <a:pt x="2102" y="2936"/>
                    <a:pt x="2102" y="2869"/>
                    <a:pt x="2069" y="2836"/>
                  </a:cubicBezTo>
                  <a:cubicBezTo>
                    <a:pt x="2036" y="2836"/>
                    <a:pt x="2036" y="2802"/>
                    <a:pt x="2036" y="2802"/>
                  </a:cubicBezTo>
                  <a:lnTo>
                    <a:pt x="2036" y="2769"/>
                  </a:lnTo>
                  <a:lnTo>
                    <a:pt x="2036" y="2435"/>
                  </a:lnTo>
                  <a:cubicBezTo>
                    <a:pt x="2036" y="2335"/>
                    <a:pt x="2036" y="2269"/>
                    <a:pt x="2002" y="2169"/>
                  </a:cubicBezTo>
                  <a:cubicBezTo>
                    <a:pt x="1936" y="2102"/>
                    <a:pt x="1936" y="2002"/>
                    <a:pt x="1869" y="1968"/>
                  </a:cubicBezTo>
                  <a:cubicBezTo>
                    <a:pt x="1769" y="1935"/>
                    <a:pt x="1735" y="1868"/>
                    <a:pt x="1702" y="1835"/>
                  </a:cubicBezTo>
                  <a:cubicBezTo>
                    <a:pt x="1669" y="1802"/>
                    <a:pt x="1569" y="1802"/>
                    <a:pt x="1535" y="1768"/>
                  </a:cubicBezTo>
                  <a:cubicBezTo>
                    <a:pt x="1602" y="1768"/>
                    <a:pt x="1702" y="1702"/>
                    <a:pt x="1735" y="1668"/>
                  </a:cubicBezTo>
                  <a:cubicBezTo>
                    <a:pt x="1836" y="1635"/>
                    <a:pt x="1869" y="1601"/>
                    <a:pt x="1902" y="1535"/>
                  </a:cubicBezTo>
                  <a:cubicBezTo>
                    <a:pt x="1936" y="1468"/>
                    <a:pt x="2002" y="1468"/>
                    <a:pt x="2002" y="1368"/>
                  </a:cubicBezTo>
                  <a:cubicBezTo>
                    <a:pt x="2002" y="1301"/>
                    <a:pt x="2036" y="1268"/>
                    <a:pt x="2036" y="1201"/>
                  </a:cubicBezTo>
                  <a:cubicBezTo>
                    <a:pt x="2069" y="1168"/>
                    <a:pt x="2069" y="1134"/>
                    <a:pt x="2069" y="1101"/>
                  </a:cubicBezTo>
                  <a:lnTo>
                    <a:pt x="2069" y="1001"/>
                  </a:lnTo>
                  <a:cubicBezTo>
                    <a:pt x="2069" y="868"/>
                    <a:pt x="2069" y="768"/>
                    <a:pt x="2036" y="667"/>
                  </a:cubicBezTo>
                  <a:cubicBezTo>
                    <a:pt x="2002" y="534"/>
                    <a:pt x="1936" y="501"/>
                    <a:pt x="1902" y="434"/>
                  </a:cubicBezTo>
                  <a:cubicBezTo>
                    <a:pt x="1869" y="334"/>
                    <a:pt x="1769" y="301"/>
                    <a:pt x="1735" y="267"/>
                  </a:cubicBezTo>
                  <a:cubicBezTo>
                    <a:pt x="1702" y="200"/>
                    <a:pt x="1635" y="167"/>
                    <a:pt x="1569" y="134"/>
                  </a:cubicBezTo>
                  <a:cubicBezTo>
                    <a:pt x="1435" y="3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-1864500" y="2117800"/>
              <a:ext cx="43400" cy="80900"/>
            </a:xfrm>
            <a:custGeom>
              <a:avLst/>
              <a:gdLst/>
              <a:ahLst/>
              <a:cxnLst/>
              <a:rect l="l" t="t" r="r" b="b"/>
              <a:pathLst>
                <a:path w="1736" h="3236" extrusionOk="0">
                  <a:moveTo>
                    <a:pt x="334" y="0"/>
                  </a:moveTo>
                  <a:cubicBezTo>
                    <a:pt x="268" y="0"/>
                    <a:pt x="168" y="0"/>
                    <a:pt x="134" y="34"/>
                  </a:cubicBezTo>
                  <a:cubicBezTo>
                    <a:pt x="101" y="67"/>
                    <a:pt x="101" y="100"/>
                    <a:pt x="67" y="167"/>
                  </a:cubicBezTo>
                  <a:cubicBezTo>
                    <a:pt x="1" y="200"/>
                    <a:pt x="1" y="267"/>
                    <a:pt x="1" y="334"/>
                  </a:cubicBezTo>
                  <a:lnTo>
                    <a:pt x="1" y="534"/>
                  </a:lnTo>
                  <a:lnTo>
                    <a:pt x="1" y="2702"/>
                  </a:lnTo>
                  <a:lnTo>
                    <a:pt x="1" y="2902"/>
                  </a:lnTo>
                  <a:cubicBezTo>
                    <a:pt x="1" y="2936"/>
                    <a:pt x="1" y="3036"/>
                    <a:pt x="67" y="3069"/>
                  </a:cubicBezTo>
                  <a:cubicBezTo>
                    <a:pt x="67" y="3102"/>
                    <a:pt x="101" y="3169"/>
                    <a:pt x="134" y="3202"/>
                  </a:cubicBezTo>
                  <a:cubicBezTo>
                    <a:pt x="168" y="3236"/>
                    <a:pt x="268" y="3236"/>
                    <a:pt x="334" y="3236"/>
                  </a:cubicBezTo>
                  <a:lnTo>
                    <a:pt x="1402" y="3236"/>
                  </a:lnTo>
                  <a:cubicBezTo>
                    <a:pt x="1435" y="3236"/>
                    <a:pt x="1502" y="3236"/>
                    <a:pt x="1569" y="3202"/>
                  </a:cubicBezTo>
                  <a:cubicBezTo>
                    <a:pt x="1602" y="3202"/>
                    <a:pt x="1635" y="3169"/>
                    <a:pt x="1669" y="3102"/>
                  </a:cubicBezTo>
                  <a:cubicBezTo>
                    <a:pt x="1735" y="3069"/>
                    <a:pt x="1735" y="3036"/>
                    <a:pt x="1735" y="2936"/>
                  </a:cubicBezTo>
                  <a:cubicBezTo>
                    <a:pt x="1735" y="2869"/>
                    <a:pt x="1735" y="2836"/>
                    <a:pt x="1669" y="2769"/>
                  </a:cubicBezTo>
                  <a:cubicBezTo>
                    <a:pt x="1635" y="2735"/>
                    <a:pt x="1602" y="2735"/>
                    <a:pt x="1569" y="2702"/>
                  </a:cubicBezTo>
                  <a:cubicBezTo>
                    <a:pt x="1502" y="2669"/>
                    <a:pt x="1435" y="2669"/>
                    <a:pt x="1402" y="2669"/>
                  </a:cubicBezTo>
                  <a:lnTo>
                    <a:pt x="668" y="2669"/>
                  </a:lnTo>
                  <a:lnTo>
                    <a:pt x="668" y="2002"/>
                  </a:lnTo>
                  <a:lnTo>
                    <a:pt x="1135" y="2002"/>
                  </a:lnTo>
                  <a:cubicBezTo>
                    <a:pt x="1235" y="2002"/>
                    <a:pt x="1268" y="1935"/>
                    <a:pt x="1302" y="1935"/>
                  </a:cubicBezTo>
                  <a:cubicBezTo>
                    <a:pt x="1335" y="1935"/>
                    <a:pt x="1402" y="1902"/>
                    <a:pt x="1435" y="1868"/>
                  </a:cubicBezTo>
                  <a:cubicBezTo>
                    <a:pt x="1468" y="1835"/>
                    <a:pt x="1468" y="1768"/>
                    <a:pt x="1468" y="1701"/>
                  </a:cubicBezTo>
                  <a:cubicBezTo>
                    <a:pt x="1468" y="1601"/>
                    <a:pt x="1468" y="1568"/>
                    <a:pt x="1435" y="1535"/>
                  </a:cubicBezTo>
                  <a:cubicBezTo>
                    <a:pt x="1402" y="1501"/>
                    <a:pt x="1335" y="1468"/>
                    <a:pt x="1302" y="1468"/>
                  </a:cubicBezTo>
                  <a:cubicBezTo>
                    <a:pt x="1268" y="1401"/>
                    <a:pt x="1168" y="1401"/>
                    <a:pt x="1135" y="1401"/>
                  </a:cubicBezTo>
                  <a:lnTo>
                    <a:pt x="668" y="1401"/>
                  </a:lnTo>
                  <a:lnTo>
                    <a:pt x="668" y="801"/>
                  </a:lnTo>
                  <a:lnTo>
                    <a:pt x="1402" y="801"/>
                  </a:lnTo>
                  <a:cubicBezTo>
                    <a:pt x="1435" y="801"/>
                    <a:pt x="1502" y="801"/>
                    <a:pt x="1569" y="734"/>
                  </a:cubicBezTo>
                  <a:cubicBezTo>
                    <a:pt x="1602" y="734"/>
                    <a:pt x="1635" y="701"/>
                    <a:pt x="1669" y="667"/>
                  </a:cubicBezTo>
                  <a:cubicBezTo>
                    <a:pt x="1735" y="634"/>
                    <a:pt x="1735" y="567"/>
                    <a:pt x="1735" y="501"/>
                  </a:cubicBezTo>
                  <a:cubicBezTo>
                    <a:pt x="1735" y="400"/>
                    <a:pt x="1735" y="367"/>
                    <a:pt x="1669" y="334"/>
                  </a:cubicBezTo>
                  <a:cubicBezTo>
                    <a:pt x="1635" y="300"/>
                    <a:pt x="1602" y="300"/>
                    <a:pt x="1569" y="234"/>
                  </a:cubicBezTo>
                  <a:cubicBezTo>
                    <a:pt x="1502" y="200"/>
                    <a:pt x="1435" y="200"/>
                    <a:pt x="1402" y="200"/>
                  </a:cubicBezTo>
                  <a:lnTo>
                    <a:pt x="1235" y="200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-2236425" y="2452200"/>
              <a:ext cx="216850" cy="216850"/>
            </a:xfrm>
            <a:custGeom>
              <a:avLst/>
              <a:gdLst/>
              <a:ahLst/>
              <a:cxnLst/>
              <a:rect l="l" t="t" r="r" b="b"/>
              <a:pathLst>
                <a:path w="8674" h="8674" extrusionOk="0">
                  <a:moveTo>
                    <a:pt x="4337" y="8673"/>
                  </a:moveTo>
                  <a:cubicBezTo>
                    <a:pt x="6705" y="8673"/>
                    <a:pt x="8673" y="6705"/>
                    <a:pt x="8673" y="4337"/>
                  </a:cubicBezTo>
                  <a:cubicBezTo>
                    <a:pt x="8673" y="1968"/>
                    <a:pt x="6705" y="0"/>
                    <a:pt x="4337" y="0"/>
                  </a:cubicBezTo>
                  <a:cubicBezTo>
                    <a:pt x="1969" y="0"/>
                    <a:pt x="0" y="1968"/>
                    <a:pt x="0" y="4337"/>
                  </a:cubicBezTo>
                  <a:cubicBezTo>
                    <a:pt x="0" y="6705"/>
                    <a:pt x="1969" y="8673"/>
                    <a:pt x="4337" y="8673"/>
                  </a:cubicBezTo>
                  <a:close/>
                </a:path>
              </a:pathLst>
            </a:custGeom>
            <a:solidFill>
              <a:srgbClr val="293B56">
                <a:alpha val="1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3482;p62">
            <a:extLst>
              <a:ext uri="{FF2B5EF4-FFF2-40B4-BE49-F238E27FC236}">
                <a16:creationId xmlns:a16="http://schemas.microsoft.com/office/drawing/2014/main" id="{AB35F17B-4DAA-4B52-AFB2-D31212EAD14D}"/>
              </a:ext>
            </a:extLst>
          </p:cNvPr>
          <p:cNvGrpSpPr/>
          <p:nvPr/>
        </p:nvGrpSpPr>
        <p:grpSpPr>
          <a:xfrm rot="1081745">
            <a:off x="2836252" y="3237593"/>
            <a:ext cx="2018178" cy="1677773"/>
            <a:chOff x="2325121" y="2834705"/>
            <a:chExt cx="1300703" cy="1081315"/>
          </a:xfrm>
        </p:grpSpPr>
        <p:sp>
          <p:nvSpPr>
            <p:cNvPr id="65" name="Google Shape;3483;p62">
              <a:extLst>
                <a:ext uri="{FF2B5EF4-FFF2-40B4-BE49-F238E27FC236}">
                  <a16:creationId xmlns:a16="http://schemas.microsoft.com/office/drawing/2014/main" id="{23413EEA-11A0-41AD-A7E3-F74FAEF5E440}"/>
                </a:ext>
              </a:extLst>
            </p:cNvPr>
            <p:cNvSpPr/>
            <p:nvPr/>
          </p:nvSpPr>
          <p:spPr>
            <a:xfrm>
              <a:off x="3542453" y="3501259"/>
              <a:ext cx="49555" cy="75817"/>
            </a:xfrm>
            <a:custGeom>
              <a:avLst/>
              <a:gdLst/>
              <a:ahLst/>
              <a:cxnLst/>
              <a:rect l="l" t="t" r="r" b="b"/>
              <a:pathLst>
                <a:path w="2102" h="3216" extrusionOk="0">
                  <a:moveTo>
                    <a:pt x="1370" y="0"/>
                  </a:moveTo>
                  <a:cubicBezTo>
                    <a:pt x="1124" y="0"/>
                    <a:pt x="911" y="158"/>
                    <a:pt x="834" y="413"/>
                  </a:cubicBezTo>
                  <a:cubicBezTo>
                    <a:pt x="567" y="1081"/>
                    <a:pt x="334" y="1714"/>
                    <a:pt x="100" y="2382"/>
                  </a:cubicBezTo>
                  <a:cubicBezTo>
                    <a:pt x="0" y="2715"/>
                    <a:pt x="167" y="3049"/>
                    <a:pt x="500" y="3149"/>
                  </a:cubicBezTo>
                  <a:cubicBezTo>
                    <a:pt x="567" y="3215"/>
                    <a:pt x="601" y="3215"/>
                    <a:pt x="701" y="3215"/>
                  </a:cubicBezTo>
                  <a:cubicBezTo>
                    <a:pt x="934" y="3215"/>
                    <a:pt x="1201" y="3049"/>
                    <a:pt x="1268" y="2782"/>
                  </a:cubicBezTo>
                  <a:cubicBezTo>
                    <a:pt x="1535" y="2115"/>
                    <a:pt x="1735" y="1481"/>
                    <a:pt x="2002" y="847"/>
                  </a:cubicBezTo>
                  <a:cubicBezTo>
                    <a:pt x="2102" y="514"/>
                    <a:pt x="1935" y="180"/>
                    <a:pt x="1601" y="47"/>
                  </a:cubicBezTo>
                  <a:cubicBezTo>
                    <a:pt x="1523" y="15"/>
                    <a:pt x="1445" y="0"/>
                    <a:pt x="1370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84;p62">
              <a:extLst>
                <a:ext uri="{FF2B5EF4-FFF2-40B4-BE49-F238E27FC236}">
                  <a16:creationId xmlns:a16="http://schemas.microsoft.com/office/drawing/2014/main" id="{2068D230-1749-4337-8EF0-4EC4B7942EAC}"/>
                </a:ext>
              </a:extLst>
            </p:cNvPr>
            <p:cNvSpPr/>
            <p:nvPr/>
          </p:nvSpPr>
          <p:spPr>
            <a:xfrm>
              <a:off x="2325121" y="2834705"/>
              <a:ext cx="1300703" cy="1081315"/>
            </a:xfrm>
            <a:custGeom>
              <a:avLst/>
              <a:gdLst/>
              <a:ahLst/>
              <a:cxnLst/>
              <a:rect l="l" t="t" r="r" b="b"/>
              <a:pathLst>
                <a:path w="55173" h="45867" extrusionOk="0">
                  <a:moveTo>
                    <a:pt x="47634" y="0"/>
                  </a:moveTo>
                  <a:lnTo>
                    <a:pt x="32157" y="5804"/>
                  </a:lnTo>
                  <a:lnTo>
                    <a:pt x="15711" y="7439"/>
                  </a:lnTo>
                  <a:lnTo>
                    <a:pt x="0" y="12176"/>
                  </a:lnTo>
                  <a:lnTo>
                    <a:pt x="7539" y="45866"/>
                  </a:lnTo>
                  <a:lnTo>
                    <a:pt x="23284" y="41130"/>
                  </a:lnTo>
                  <a:lnTo>
                    <a:pt x="39695" y="39495"/>
                  </a:lnTo>
                  <a:lnTo>
                    <a:pt x="55173" y="33691"/>
                  </a:lnTo>
                  <a:lnTo>
                    <a:pt x="476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85;p62">
              <a:extLst>
                <a:ext uri="{FF2B5EF4-FFF2-40B4-BE49-F238E27FC236}">
                  <a16:creationId xmlns:a16="http://schemas.microsoft.com/office/drawing/2014/main" id="{A4879DCC-87B7-4EFD-85F4-9BF2A528A16E}"/>
                </a:ext>
              </a:extLst>
            </p:cNvPr>
            <p:cNvSpPr/>
            <p:nvPr/>
          </p:nvSpPr>
          <p:spPr>
            <a:xfrm>
              <a:off x="2358927" y="2872448"/>
              <a:ext cx="1233868" cy="1008185"/>
            </a:xfrm>
            <a:custGeom>
              <a:avLst/>
              <a:gdLst/>
              <a:ahLst/>
              <a:cxnLst/>
              <a:rect l="l" t="t" r="r" b="b"/>
              <a:pathLst>
                <a:path w="52338" h="42765" extrusionOk="0">
                  <a:moveTo>
                    <a:pt x="45366" y="0"/>
                  </a:moveTo>
                  <a:lnTo>
                    <a:pt x="30956" y="5371"/>
                  </a:lnTo>
                  <a:lnTo>
                    <a:pt x="14544" y="7005"/>
                  </a:lnTo>
                  <a:lnTo>
                    <a:pt x="1" y="11375"/>
                  </a:lnTo>
                  <a:lnTo>
                    <a:pt x="7006" y="42764"/>
                  </a:lnTo>
                  <a:lnTo>
                    <a:pt x="21616" y="38361"/>
                  </a:lnTo>
                  <a:lnTo>
                    <a:pt x="38028" y="36727"/>
                  </a:lnTo>
                  <a:lnTo>
                    <a:pt x="52338" y="31356"/>
                  </a:lnTo>
                  <a:lnTo>
                    <a:pt x="453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86;p62">
              <a:extLst>
                <a:ext uri="{FF2B5EF4-FFF2-40B4-BE49-F238E27FC236}">
                  <a16:creationId xmlns:a16="http://schemas.microsoft.com/office/drawing/2014/main" id="{E6A3EC2B-965D-4288-8269-30E805959BE5}"/>
                </a:ext>
              </a:extLst>
            </p:cNvPr>
            <p:cNvSpPr/>
            <p:nvPr/>
          </p:nvSpPr>
          <p:spPr>
            <a:xfrm>
              <a:off x="3533802" y="3448758"/>
              <a:ext cx="18884" cy="26286"/>
            </a:xfrm>
            <a:custGeom>
              <a:avLst/>
              <a:gdLst/>
              <a:ahLst/>
              <a:cxnLst/>
              <a:rect l="l" t="t" r="r" b="b"/>
              <a:pathLst>
                <a:path w="801" h="1115" extrusionOk="0">
                  <a:moveTo>
                    <a:pt x="332" y="1"/>
                  </a:moveTo>
                  <a:cubicBezTo>
                    <a:pt x="323" y="1"/>
                    <a:pt x="312" y="2"/>
                    <a:pt x="300" y="5"/>
                  </a:cubicBezTo>
                  <a:cubicBezTo>
                    <a:pt x="167" y="72"/>
                    <a:pt x="300" y="239"/>
                    <a:pt x="300" y="305"/>
                  </a:cubicBezTo>
                  <a:cubicBezTo>
                    <a:pt x="300" y="506"/>
                    <a:pt x="167" y="639"/>
                    <a:pt x="67" y="772"/>
                  </a:cubicBezTo>
                  <a:cubicBezTo>
                    <a:pt x="67" y="806"/>
                    <a:pt x="134" y="806"/>
                    <a:pt x="134" y="906"/>
                  </a:cubicBezTo>
                  <a:cubicBezTo>
                    <a:pt x="134" y="973"/>
                    <a:pt x="0" y="1006"/>
                    <a:pt x="67" y="1106"/>
                  </a:cubicBezTo>
                  <a:cubicBezTo>
                    <a:pt x="79" y="1112"/>
                    <a:pt x="92" y="1115"/>
                    <a:pt x="105" y="1115"/>
                  </a:cubicBezTo>
                  <a:cubicBezTo>
                    <a:pt x="167" y="1115"/>
                    <a:pt x="240" y="1055"/>
                    <a:pt x="267" y="973"/>
                  </a:cubicBezTo>
                  <a:lnTo>
                    <a:pt x="434" y="806"/>
                  </a:lnTo>
                  <a:cubicBezTo>
                    <a:pt x="467" y="739"/>
                    <a:pt x="501" y="672"/>
                    <a:pt x="567" y="639"/>
                  </a:cubicBezTo>
                  <a:cubicBezTo>
                    <a:pt x="601" y="606"/>
                    <a:pt x="634" y="606"/>
                    <a:pt x="701" y="606"/>
                  </a:cubicBezTo>
                  <a:cubicBezTo>
                    <a:pt x="767" y="572"/>
                    <a:pt x="801" y="472"/>
                    <a:pt x="801" y="406"/>
                  </a:cubicBezTo>
                  <a:cubicBezTo>
                    <a:pt x="788" y="380"/>
                    <a:pt x="770" y="369"/>
                    <a:pt x="750" y="369"/>
                  </a:cubicBezTo>
                  <a:cubicBezTo>
                    <a:pt x="716" y="369"/>
                    <a:pt x="675" y="398"/>
                    <a:pt x="634" y="439"/>
                  </a:cubicBezTo>
                  <a:cubicBezTo>
                    <a:pt x="567" y="439"/>
                    <a:pt x="567" y="339"/>
                    <a:pt x="501" y="305"/>
                  </a:cubicBezTo>
                  <a:lnTo>
                    <a:pt x="434" y="239"/>
                  </a:lnTo>
                  <a:cubicBezTo>
                    <a:pt x="403" y="148"/>
                    <a:pt x="428" y="1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87;p62">
              <a:extLst>
                <a:ext uri="{FF2B5EF4-FFF2-40B4-BE49-F238E27FC236}">
                  <a16:creationId xmlns:a16="http://schemas.microsoft.com/office/drawing/2014/main" id="{2310D9BF-4B73-4187-8387-59DEEAB2CFA3}"/>
                </a:ext>
              </a:extLst>
            </p:cNvPr>
            <p:cNvSpPr/>
            <p:nvPr/>
          </p:nvSpPr>
          <p:spPr>
            <a:xfrm>
              <a:off x="3497025" y="3474478"/>
              <a:ext cx="35999" cy="27512"/>
            </a:xfrm>
            <a:custGeom>
              <a:avLst/>
              <a:gdLst/>
              <a:ahLst/>
              <a:cxnLst/>
              <a:rect l="l" t="t" r="r" b="b"/>
              <a:pathLst>
                <a:path w="1527" h="1167" extrusionOk="0">
                  <a:moveTo>
                    <a:pt x="1354" y="0"/>
                  </a:moveTo>
                  <a:cubicBezTo>
                    <a:pt x="1327" y="0"/>
                    <a:pt x="1304" y="4"/>
                    <a:pt x="1293" y="15"/>
                  </a:cubicBezTo>
                  <a:cubicBezTo>
                    <a:pt x="1193" y="82"/>
                    <a:pt x="1127" y="215"/>
                    <a:pt x="1026" y="315"/>
                  </a:cubicBezTo>
                  <a:cubicBezTo>
                    <a:pt x="860" y="482"/>
                    <a:pt x="593" y="649"/>
                    <a:pt x="326" y="816"/>
                  </a:cubicBezTo>
                  <a:cubicBezTo>
                    <a:pt x="259" y="849"/>
                    <a:pt x="126" y="916"/>
                    <a:pt x="92" y="1016"/>
                  </a:cubicBezTo>
                  <a:cubicBezTo>
                    <a:pt x="0" y="1131"/>
                    <a:pt x="83" y="1167"/>
                    <a:pt x="187" y="1167"/>
                  </a:cubicBezTo>
                  <a:cubicBezTo>
                    <a:pt x="234" y="1167"/>
                    <a:pt x="285" y="1159"/>
                    <a:pt x="326" y="1149"/>
                  </a:cubicBezTo>
                  <a:cubicBezTo>
                    <a:pt x="459" y="1082"/>
                    <a:pt x="593" y="982"/>
                    <a:pt x="660" y="882"/>
                  </a:cubicBezTo>
                  <a:cubicBezTo>
                    <a:pt x="760" y="816"/>
                    <a:pt x="793" y="682"/>
                    <a:pt x="926" y="582"/>
                  </a:cubicBezTo>
                  <a:cubicBezTo>
                    <a:pt x="960" y="549"/>
                    <a:pt x="1026" y="549"/>
                    <a:pt x="1127" y="515"/>
                  </a:cubicBezTo>
                  <a:cubicBezTo>
                    <a:pt x="1160" y="482"/>
                    <a:pt x="1193" y="415"/>
                    <a:pt x="1193" y="382"/>
                  </a:cubicBezTo>
                  <a:cubicBezTo>
                    <a:pt x="1327" y="249"/>
                    <a:pt x="1493" y="115"/>
                    <a:pt x="1527" y="15"/>
                  </a:cubicBezTo>
                  <a:cubicBezTo>
                    <a:pt x="1482" y="15"/>
                    <a:pt x="1408" y="0"/>
                    <a:pt x="1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88;p62">
              <a:extLst>
                <a:ext uri="{FF2B5EF4-FFF2-40B4-BE49-F238E27FC236}">
                  <a16:creationId xmlns:a16="http://schemas.microsoft.com/office/drawing/2014/main" id="{653A9D30-A006-48C2-88A1-61B1E450C723}"/>
                </a:ext>
              </a:extLst>
            </p:cNvPr>
            <p:cNvSpPr/>
            <p:nvPr/>
          </p:nvSpPr>
          <p:spPr>
            <a:xfrm>
              <a:off x="3460649" y="3350569"/>
              <a:ext cx="11033" cy="6318"/>
            </a:xfrm>
            <a:custGeom>
              <a:avLst/>
              <a:gdLst/>
              <a:ahLst/>
              <a:cxnLst/>
              <a:rect l="l" t="t" r="r" b="b"/>
              <a:pathLst>
                <a:path w="468" h="268" extrusionOk="0">
                  <a:moveTo>
                    <a:pt x="401" y="1"/>
                  </a:moveTo>
                  <a:cubicBezTo>
                    <a:pt x="368" y="101"/>
                    <a:pt x="1" y="101"/>
                    <a:pt x="34" y="234"/>
                  </a:cubicBezTo>
                  <a:cubicBezTo>
                    <a:pt x="34" y="267"/>
                    <a:pt x="168" y="267"/>
                    <a:pt x="234" y="267"/>
                  </a:cubicBezTo>
                  <a:cubicBezTo>
                    <a:pt x="401" y="267"/>
                    <a:pt x="468" y="134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89;p62">
              <a:extLst>
                <a:ext uri="{FF2B5EF4-FFF2-40B4-BE49-F238E27FC236}">
                  <a16:creationId xmlns:a16="http://schemas.microsoft.com/office/drawing/2014/main" id="{831E2B27-CAE5-41D5-9C3A-CE68A610D62C}"/>
                </a:ext>
              </a:extLst>
            </p:cNvPr>
            <p:cNvSpPr/>
            <p:nvPr/>
          </p:nvSpPr>
          <p:spPr>
            <a:xfrm>
              <a:off x="3395394" y="3348353"/>
              <a:ext cx="76289" cy="28196"/>
            </a:xfrm>
            <a:custGeom>
              <a:avLst/>
              <a:gdLst/>
              <a:ahLst/>
              <a:cxnLst/>
              <a:rect l="l" t="t" r="r" b="b"/>
              <a:pathLst>
                <a:path w="3236" h="1196" extrusionOk="0">
                  <a:moveTo>
                    <a:pt x="241" y="0"/>
                  </a:moveTo>
                  <a:cubicBezTo>
                    <a:pt x="201" y="0"/>
                    <a:pt x="163" y="8"/>
                    <a:pt x="134" y="28"/>
                  </a:cubicBezTo>
                  <a:cubicBezTo>
                    <a:pt x="67" y="61"/>
                    <a:pt x="0" y="228"/>
                    <a:pt x="100" y="295"/>
                  </a:cubicBezTo>
                  <a:cubicBezTo>
                    <a:pt x="134" y="361"/>
                    <a:pt x="167" y="361"/>
                    <a:pt x="234" y="395"/>
                  </a:cubicBezTo>
                  <a:cubicBezTo>
                    <a:pt x="267" y="428"/>
                    <a:pt x="234" y="462"/>
                    <a:pt x="267" y="462"/>
                  </a:cubicBezTo>
                  <a:cubicBezTo>
                    <a:pt x="312" y="550"/>
                    <a:pt x="460" y="550"/>
                    <a:pt x="603" y="550"/>
                  </a:cubicBezTo>
                  <a:cubicBezTo>
                    <a:pt x="675" y="550"/>
                    <a:pt x="745" y="550"/>
                    <a:pt x="801" y="562"/>
                  </a:cubicBezTo>
                  <a:cubicBezTo>
                    <a:pt x="834" y="562"/>
                    <a:pt x="901" y="595"/>
                    <a:pt x="968" y="628"/>
                  </a:cubicBezTo>
                  <a:cubicBezTo>
                    <a:pt x="1001" y="628"/>
                    <a:pt x="1068" y="628"/>
                    <a:pt x="1101" y="695"/>
                  </a:cubicBezTo>
                  <a:cubicBezTo>
                    <a:pt x="1134" y="728"/>
                    <a:pt x="1235" y="795"/>
                    <a:pt x="1268" y="895"/>
                  </a:cubicBezTo>
                  <a:cubicBezTo>
                    <a:pt x="1268" y="962"/>
                    <a:pt x="1101" y="1029"/>
                    <a:pt x="1168" y="1129"/>
                  </a:cubicBezTo>
                  <a:cubicBezTo>
                    <a:pt x="1184" y="1162"/>
                    <a:pt x="1207" y="1175"/>
                    <a:pt x="1234" y="1175"/>
                  </a:cubicBezTo>
                  <a:cubicBezTo>
                    <a:pt x="1314" y="1175"/>
                    <a:pt x="1426" y="1062"/>
                    <a:pt x="1501" y="1062"/>
                  </a:cubicBezTo>
                  <a:cubicBezTo>
                    <a:pt x="1601" y="1062"/>
                    <a:pt x="1668" y="1129"/>
                    <a:pt x="1768" y="1195"/>
                  </a:cubicBezTo>
                  <a:cubicBezTo>
                    <a:pt x="1835" y="1195"/>
                    <a:pt x="1935" y="1129"/>
                    <a:pt x="2002" y="1129"/>
                  </a:cubicBezTo>
                  <a:cubicBezTo>
                    <a:pt x="2102" y="1062"/>
                    <a:pt x="2102" y="895"/>
                    <a:pt x="2235" y="862"/>
                  </a:cubicBezTo>
                  <a:cubicBezTo>
                    <a:pt x="2256" y="841"/>
                    <a:pt x="2283" y="833"/>
                    <a:pt x="2312" y="833"/>
                  </a:cubicBezTo>
                  <a:cubicBezTo>
                    <a:pt x="2375" y="833"/>
                    <a:pt x="2446" y="872"/>
                    <a:pt x="2469" y="895"/>
                  </a:cubicBezTo>
                  <a:cubicBezTo>
                    <a:pt x="2569" y="929"/>
                    <a:pt x="2636" y="1095"/>
                    <a:pt x="2736" y="1162"/>
                  </a:cubicBezTo>
                  <a:cubicBezTo>
                    <a:pt x="2758" y="1173"/>
                    <a:pt x="2784" y="1177"/>
                    <a:pt x="2811" y="1177"/>
                  </a:cubicBezTo>
                  <a:cubicBezTo>
                    <a:pt x="2865" y="1177"/>
                    <a:pt x="2925" y="1162"/>
                    <a:pt x="2969" y="1162"/>
                  </a:cubicBezTo>
                  <a:cubicBezTo>
                    <a:pt x="3036" y="1162"/>
                    <a:pt x="3088" y="1177"/>
                    <a:pt x="3125" y="1177"/>
                  </a:cubicBezTo>
                  <a:cubicBezTo>
                    <a:pt x="3143" y="1177"/>
                    <a:pt x="3158" y="1173"/>
                    <a:pt x="3169" y="1162"/>
                  </a:cubicBezTo>
                  <a:cubicBezTo>
                    <a:pt x="3236" y="895"/>
                    <a:pt x="2936" y="762"/>
                    <a:pt x="2836" y="762"/>
                  </a:cubicBezTo>
                  <a:cubicBezTo>
                    <a:pt x="2802" y="662"/>
                    <a:pt x="2636" y="695"/>
                    <a:pt x="2602" y="562"/>
                  </a:cubicBezTo>
                  <a:cubicBezTo>
                    <a:pt x="2602" y="528"/>
                    <a:pt x="2669" y="495"/>
                    <a:pt x="2636" y="428"/>
                  </a:cubicBezTo>
                  <a:cubicBezTo>
                    <a:pt x="2602" y="361"/>
                    <a:pt x="2435" y="361"/>
                    <a:pt x="2402" y="361"/>
                  </a:cubicBezTo>
                  <a:cubicBezTo>
                    <a:pt x="2335" y="328"/>
                    <a:pt x="2335" y="261"/>
                    <a:pt x="2302" y="228"/>
                  </a:cubicBezTo>
                  <a:cubicBezTo>
                    <a:pt x="2169" y="161"/>
                    <a:pt x="1935" y="161"/>
                    <a:pt x="1735" y="95"/>
                  </a:cubicBezTo>
                  <a:cubicBezTo>
                    <a:pt x="1635" y="95"/>
                    <a:pt x="1601" y="61"/>
                    <a:pt x="1501" y="61"/>
                  </a:cubicBezTo>
                  <a:lnTo>
                    <a:pt x="1301" y="61"/>
                  </a:lnTo>
                  <a:cubicBezTo>
                    <a:pt x="1235" y="61"/>
                    <a:pt x="1134" y="28"/>
                    <a:pt x="1101" y="28"/>
                  </a:cubicBezTo>
                  <a:cubicBezTo>
                    <a:pt x="1001" y="28"/>
                    <a:pt x="934" y="95"/>
                    <a:pt x="901" y="128"/>
                  </a:cubicBezTo>
                  <a:cubicBezTo>
                    <a:pt x="801" y="228"/>
                    <a:pt x="801" y="361"/>
                    <a:pt x="734" y="361"/>
                  </a:cubicBezTo>
                  <a:cubicBezTo>
                    <a:pt x="634" y="361"/>
                    <a:pt x="567" y="261"/>
                    <a:pt x="501" y="228"/>
                  </a:cubicBezTo>
                  <a:cubicBezTo>
                    <a:pt x="501" y="195"/>
                    <a:pt x="501" y="128"/>
                    <a:pt x="467" y="95"/>
                  </a:cubicBezTo>
                  <a:cubicBezTo>
                    <a:pt x="444" y="47"/>
                    <a:pt x="337" y="0"/>
                    <a:pt x="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490;p62">
              <a:extLst>
                <a:ext uri="{FF2B5EF4-FFF2-40B4-BE49-F238E27FC236}">
                  <a16:creationId xmlns:a16="http://schemas.microsoft.com/office/drawing/2014/main" id="{BF40E037-2AD6-4704-A96C-98AC8E4F928C}"/>
                </a:ext>
              </a:extLst>
            </p:cNvPr>
            <p:cNvSpPr/>
            <p:nvPr/>
          </p:nvSpPr>
          <p:spPr>
            <a:xfrm>
              <a:off x="3436273" y="3493456"/>
              <a:ext cx="11835" cy="1183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414" y="1"/>
                  </a:moveTo>
                  <a:cubicBezTo>
                    <a:pt x="356" y="1"/>
                    <a:pt x="303" y="55"/>
                    <a:pt x="234" y="77"/>
                  </a:cubicBezTo>
                  <a:cubicBezTo>
                    <a:pt x="208" y="77"/>
                    <a:pt x="176" y="72"/>
                    <a:pt x="145" y="72"/>
                  </a:cubicBezTo>
                  <a:cubicBezTo>
                    <a:pt x="98" y="72"/>
                    <a:pt x="54" y="84"/>
                    <a:pt x="34" y="144"/>
                  </a:cubicBezTo>
                  <a:cubicBezTo>
                    <a:pt x="34" y="211"/>
                    <a:pt x="1" y="411"/>
                    <a:pt x="34" y="444"/>
                  </a:cubicBezTo>
                  <a:cubicBezTo>
                    <a:pt x="45" y="486"/>
                    <a:pt x="77" y="501"/>
                    <a:pt x="119" y="501"/>
                  </a:cubicBezTo>
                  <a:cubicBezTo>
                    <a:pt x="211" y="501"/>
                    <a:pt x="345" y="424"/>
                    <a:pt x="368" y="378"/>
                  </a:cubicBezTo>
                  <a:cubicBezTo>
                    <a:pt x="435" y="277"/>
                    <a:pt x="501" y="144"/>
                    <a:pt x="501" y="44"/>
                  </a:cubicBezTo>
                  <a:cubicBezTo>
                    <a:pt x="470" y="12"/>
                    <a:pt x="441" y="1"/>
                    <a:pt x="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91;p62">
              <a:extLst>
                <a:ext uri="{FF2B5EF4-FFF2-40B4-BE49-F238E27FC236}">
                  <a16:creationId xmlns:a16="http://schemas.microsoft.com/office/drawing/2014/main" id="{3661F408-7DC9-45F6-93C4-5E7DCEB9B25C}"/>
                </a:ext>
              </a:extLst>
            </p:cNvPr>
            <p:cNvSpPr/>
            <p:nvPr/>
          </p:nvSpPr>
          <p:spPr>
            <a:xfrm>
              <a:off x="3340347" y="3199431"/>
              <a:ext cx="31473" cy="40290"/>
            </a:xfrm>
            <a:custGeom>
              <a:avLst/>
              <a:gdLst/>
              <a:ahLst/>
              <a:cxnLst/>
              <a:rect l="l" t="t" r="r" b="b"/>
              <a:pathLst>
                <a:path w="1335" h="1709" extrusionOk="0">
                  <a:moveTo>
                    <a:pt x="691" y="1"/>
                  </a:moveTo>
                  <a:cubicBezTo>
                    <a:pt x="671" y="1"/>
                    <a:pt x="652" y="3"/>
                    <a:pt x="634" y="7"/>
                  </a:cubicBezTo>
                  <a:cubicBezTo>
                    <a:pt x="567" y="140"/>
                    <a:pt x="701" y="207"/>
                    <a:pt x="801" y="307"/>
                  </a:cubicBezTo>
                  <a:cubicBezTo>
                    <a:pt x="901" y="407"/>
                    <a:pt x="834" y="574"/>
                    <a:pt x="768" y="674"/>
                  </a:cubicBezTo>
                  <a:cubicBezTo>
                    <a:pt x="734" y="708"/>
                    <a:pt x="667" y="708"/>
                    <a:pt x="667" y="708"/>
                  </a:cubicBezTo>
                  <a:cubicBezTo>
                    <a:pt x="634" y="741"/>
                    <a:pt x="667" y="874"/>
                    <a:pt x="601" y="908"/>
                  </a:cubicBezTo>
                  <a:cubicBezTo>
                    <a:pt x="501" y="974"/>
                    <a:pt x="401" y="974"/>
                    <a:pt x="301" y="1008"/>
                  </a:cubicBezTo>
                  <a:cubicBezTo>
                    <a:pt x="267" y="1041"/>
                    <a:pt x="167" y="1141"/>
                    <a:pt x="134" y="1208"/>
                  </a:cubicBezTo>
                  <a:cubicBezTo>
                    <a:pt x="100" y="1241"/>
                    <a:pt x="0" y="1375"/>
                    <a:pt x="0" y="1475"/>
                  </a:cubicBezTo>
                  <a:cubicBezTo>
                    <a:pt x="0" y="1508"/>
                    <a:pt x="100" y="1541"/>
                    <a:pt x="167" y="1575"/>
                  </a:cubicBezTo>
                  <a:cubicBezTo>
                    <a:pt x="234" y="1642"/>
                    <a:pt x="301" y="1708"/>
                    <a:pt x="401" y="1708"/>
                  </a:cubicBezTo>
                  <a:cubicBezTo>
                    <a:pt x="467" y="1675"/>
                    <a:pt x="334" y="1508"/>
                    <a:pt x="434" y="1408"/>
                  </a:cubicBezTo>
                  <a:cubicBezTo>
                    <a:pt x="601" y="1408"/>
                    <a:pt x="601" y="1208"/>
                    <a:pt x="734" y="1208"/>
                  </a:cubicBezTo>
                  <a:cubicBezTo>
                    <a:pt x="756" y="1208"/>
                    <a:pt x="779" y="1223"/>
                    <a:pt x="801" y="1223"/>
                  </a:cubicBezTo>
                  <a:cubicBezTo>
                    <a:pt x="812" y="1223"/>
                    <a:pt x="823" y="1219"/>
                    <a:pt x="834" y="1208"/>
                  </a:cubicBezTo>
                  <a:cubicBezTo>
                    <a:pt x="901" y="1175"/>
                    <a:pt x="901" y="1074"/>
                    <a:pt x="968" y="1041"/>
                  </a:cubicBezTo>
                  <a:cubicBezTo>
                    <a:pt x="1101" y="908"/>
                    <a:pt x="1268" y="908"/>
                    <a:pt x="1335" y="808"/>
                  </a:cubicBezTo>
                  <a:cubicBezTo>
                    <a:pt x="1301" y="708"/>
                    <a:pt x="1268" y="641"/>
                    <a:pt x="1168" y="507"/>
                  </a:cubicBezTo>
                  <a:cubicBezTo>
                    <a:pt x="1134" y="474"/>
                    <a:pt x="1101" y="407"/>
                    <a:pt x="1101" y="374"/>
                  </a:cubicBezTo>
                  <a:cubicBezTo>
                    <a:pt x="1101" y="341"/>
                    <a:pt x="1101" y="241"/>
                    <a:pt x="1068" y="207"/>
                  </a:cubicBezTo>
                  <a:cubicBezTo>
                    <a:pt x="1010" y="91"/>
                    <a:pt x="826" y="1"/>
                    <a:pt x="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92;p62">
              <a:extLst>
                <a:ext uri="{FF2B5EF4-FFF2-40B4-BE49-F238E27FC236}">
                  <a16:creationId xmlns:a16="http://schemas.microsoft.com/office/drawing/2014/main" id="{8F00B018-FE40-4E12-91EA-4016D900CD4A}"/>
                </a:ext>
              </a:extLst>
            </p:cNvPr>
            <p:cNvSpPr/>
            <p:nvPr/>
          </p:nvSpPr>
          <p:spPr>
            <a:xfrm>
              <a:off x="3347419" y="3186559"/>
              <a:ext cx="16550" cy="13061"/>
            </a:xfrm>
            <a:custGeom>
              <a:avLst/>
              <a:gdLst/>
              <a:ahLst/>
              <a:cxnLst/>
              <a:rect l="l" t="t" r="r" b="b"/>
              <a:pathLst>
                <a:path w="702" h="554" extrusionOk="0">
                  <a:moveTo>
                    <a:pt x="52" y="1"/>
                  </a:moveTo>
                  <a:cubicBezTo>
                    <a:pt x="31" y="1"/>
                    <a:pt x="14" y="6"/>
                    <a:pt x="1" y="19"/>
                  </a:cubicBezTo>
                  <a:lnTo>
                    <a:pt x="1" y="53"/>
                  </a:lnTo>
                  <a:cubicBezTo>
                    <a:pt x="34" y="119"/>
                    <a:pt x="134" y="186"/>
                    <a:pt x="134" y="253"/>
                  </a:cubicBezTo>
                  <a:cubicBezTo>
                    <a:pt x="134" y="286"/>
                    <a:pt x="101" y="353"/>
                    <a:pt x="101" y="420"/>
                  </a:cubicBezTo>
                  <a:cubicBezTo>
                    <a:pt x="101" y="520"/>
                    <a:pt x="267" y="553"/>
                    <a:pt x="301" y="553"/>
                  </a:cubicBezTo>
                  <a:cubicBezTo>
                    <a:pt x="301" y="453"/>
                    <a:pt x="267" y="420"/>
                    <a:pt x="334" y="386"/>
                  </a:cubicBezTo>
                  <a:cubicBezTo>
                    <a:pt x="348" y="379"/>
                    <a:pt x="364" y="377"/>
                    <a:pt x="380" y="377"/>
                  </a:cubicBezTo>
                  <a:cubicBezTo>
                    <a:pt x="424" y="377"/>
                    <a:pt x="472" y="396"/>
                    <a:pt x="505" y="396"/>
                  </a:cubicBezTo>
                  <a:cubicBezTo>
                    <a:pt x="517" y="396"/>
                    <a:pt x="527" y="393"/>
                    <a:pt x="534" y="386"/>
                  </a:cubicBezTo>
                  <a:cubicBezTo>
                    <a:pt x="601" y="386"/>
                    <a:pt x="634" y="286"/>
                    <a:pt x="634" y="253"/>
                  </a:cubicBezTo>
                  <a:cubicBezTo>
                    <a:pt x="668" y="219"/>
                    <a:pt x="701" y="219"/>
                    <a:pt x="701" y="186"/>
                  </a:cubicBezTo>
                  <a:cubicBezTo>
                    <a:pt x="679" y="97"/>
                    <a:pt x="627" y="82"/>
                    <a:pt x="565" y="82"/>
                  </a:cubicBezTo>
                  <a:cubicBezTo>
                    <a:pt x="534" y="82"/>
                    <a:pt x="501" y="86"/>
                    <a:pt x="468" y="86"/>
                  </a:cubicBezTo>
                  <a:cubicBezTo>
                    <a:pt x="281" y="86"/>
                    <a:pt x="137" y="1"/>
                    <a:pt x="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93;p62">
              <a:extLst>
                <a:ext uri="{FF2B5EF4-FFF2-40B4-BE49-F238E27FC236}">
                  <a16:creationId xmlns:a16="http://schemas.microsoft.com/office/drawing/2014/main" id="{7F1671EB-5043-44C8-B244-54444D727455}"/>
                </a:ext>
              </a:extLst>
            </p:cNvPr>
            <p:cNvSpPr/>
            <p:nvPr/>
          </p:nvSpPr>
          <p:spPr>
            <a:xfrm>
              <a:off x="3398529" y="3390458"/>
              <a:ext cx="3183" cy="2287"/>
            </a:xfrm>
            <a:custGeom>
              <a:avLst/>
              <a:gdLst/>
              <a:ahLst/>
              <a:cxnLst/>
              <a:rect l="l" t="t" r="r" b="b"/>
              <a:pathLst>
                <a:path w="135" h="97" extrusionOk="0">
                  <a:moveTo>
                    <a:pt x="121" y="1"/>
                  </a:moveTo>
                  <a:cubicBezTo>
                    <a:pt x="88" y="1"/>
                    <a:pt x="1" y="50"/>
                    <a:pt x="1" y="77"/>
                  </a:cubicBezTo>
                  <a:cubicBezTo>
                    <a:pt x="13" y="89"/>
                    <a:pt x="34" y="96"/>
                    <a:pt x="56" y="96"/>
                  </a:cubicBezTo>
                  <a:cubicBezTo>
                    <a:pt x="94" y="96"/>
                    <a:pt x="134" y="73"/>
                    <a:pt x="134" y="10"/>
                  </a:cubicBezTo>
                  <a:cubicBezTo>
                    <a:pt x="134" y="3"/>
                    <a:pt x="129" y="1"/>
                    <a:pt x="121" y="1"/>
                  </a:cubicBezTo>
                  <a:close/>
                </a:path>
              </a:pathLst>
            </a:custGeom>
            <a:solidFill>
              <a:srgbClr val="36B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94;p62">
              <a:extLst>
                <a:ext uri="{FF2B5EF4-FFF2-40B4-BE49-F238E27FC236}">
                  <a16:creationId xmlns:a16="http://schemas.microsoft.com/office/drawing/2014/main" id="{79907DB5-6B18-4397-BCB7-38C4587744BF}"/>
                </a:ext>
              </a:extLst>
            </p:cNvPr>
            <p:cNvSpPr/>
            <p:nvPr/>
          </p:nvSpPr>
          <p:spPr>
            <a:xfrm>
              <a:off x="3339545" y="3179133"/>
              <a:ext cx="7898" cy="4739"/>
            </a:xfrm>
            <a:custGeom>
              <a:avLst/>
              <a:gdLst/>
              <a:ahLst/>
              <a:cxnLst/>
              <a:rect l="l" t="t" r="r" b="b"/>
              <a:pathLst>
                <a:path w="335" h="201" extrusionOk="0">
                  <a:moveTo>
                    <a:pt x="1" y="1"/>
                  </a:moveTo>
                  <a:cubicBezTo>
                    <a:pt x="1" y="67"/>
                    <a:pt x="134" y="134"/>
                    <a:pt x="201" y="201"/>
                  </a:cubicBezTo>
                  <a:cubicBezTo>
                    <a:pt x="335" y="67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95;p62">
              <a:extLst>
                <a:ext uri="{FF2B5EF4-FFF2-40B4-BE49-F238E27FC236}">
                  <a16:creationId xmlns:a16="http://schemas.microsoft.com/office/drawing/2014/main" id="{7FF37089-A588-44EB-AC93-E7A812D55DD5}"/>
                </a:ext>
              </a:extLst>
            </p:cNvPr>
            <p:cNvSpPr/>
            <p:nvPr/>
          </p:nvSpPr>
          <p:spPr>
            <a:xfrm>
              <a:off x="3374153" y="3382018"/>
              <a:ext cx="11033" cy="10255"/>
            </a:xfrm>
            <a:custGeom>
              <a:avLst/>
              <a:gdLst/>
              <a:ahLst/>
              <a:cxnLst/>
              <a:rect l="l" t="t" r="r" b="b"/>
              <a:pathLst>
                <a:path w="468" h="435" extrusionOk="0">
                  <a:moveTo>
                    <a:pt x="468" y="1"/>
                  </a:moveTo>
                  <a:cubicBezTo>
                    <a:pt x="301" y="1"/>
                    <a:pt x="201" y="134"/>
                    <a:pt x="101" y="234"/>
                  </a:cubicBezTo>
                  <a:cubicBezTo>
                    <a:pt x="67" y="268"/>
                    <a:pt x="1" y="301"/>
                    <a:pt x="34" y="435"/>
                  </a:cubicBezTo>
                  <a:cubicBezTo>
                    <a:pt x="101" y="368"/>
                    <a:pt x="201" y="301"/>
                    <a:pt x="234" y="234"/>
                  </a:cubicBezTo>
                  <a:cubicBezTo>
                    <a:pt x="334" y="134"/>
                    <a:pt x="468" y="134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496;p62">
              <a:extLst>
                <a:ext uri="{FF2B5EF4-FFF2-40B4-BE49-F238E27FC236}">
                  <a16:creationId xmlns:a16="http://schemas.microsoft.com/office/drawing/2014/main" id="{D5E6FF7E-2427-47B9-85E9-4E6502B5BC6F}"/>
                </a:ext>
              </a:extLst>
            </p:cNvPr>
            <p:cNvSpPr/>
            <p:nvPr/>
          </p:nvSpPr>
          <p:spPr>
            <a:xfrm>
              <a:off x="3355293" y="3350404"/>
              <a:ext cx="15748" cy="6483"/>
            </a:xfrm>
            <a:custGeom>
              <a:avLst/>
              <a:gdLst/>
              <a:ahLst/>
              <a:cxnLst/>
              <a:rect l="l" t="t" r="r" b="b"/>
              <a:pathLst>
                <a:path w="668" h="275" extrusionOk="0">
                  <a:moveTo>
                    <a:pt x="593" y="1"/>
                  </a:moveTo>
                  <a:cubicBezTo>
                    <a:pt x="514" y="1"/>
                    <a:pt x="453" y="74"/>
                    <a:pt x="367" y="74"/>
                  </a:cubicBezTo>
                  <a:cubicBezTo>
                    <a:pt x="300" y="74"/>
                    <a:pt x="167" y="74"/>
                    <a:pt x="134" y="108"/>
                  </a:cubicBezTo>
                  <a:cubicBezTo>
                    <a:pt x="33" y="141"/>
                    <a:pt x="0" y="241"/>
                    <a:pt x="0" y="274"/>
                  </a:cubicBezTo>
                  <a:cubicBezTo>
                    <a:pt x="33" y="274"/>
                    <a:pt x="33" y="241"/>
                    <a:pt x="67" y="241"/>
                  </a:cubicBezTo>
                  <a:cubicBezTo>
                    <a:pt x="300" y="141"/>
                    <a:pt x="667" y="241"/>
                    <a:pt x="634" y="8"/>
                  </a:cubicBezTo>
                  <a:cubicBezTo>
                    <a:pt x="620" y="3"/>
                    <a:pt x="606" y="1"/>
                    <a:pt x="5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97;p62">
              <a:extLst>
                <a:ext uri="{FF2B5EF4-FFF2-40B4-BE49-F238E27FC236}">
                  <a16:creationId xmlns:a16="http://schemas.microsoft.com/office/drawing/2014/main" id="{C33A4CD8-198F-4E13-8673-5A98A6FA8F0C}"/>
                </a:ext>
              </a:extLst>
            </p:cNvPr>
            <p:cNvSpPr/>
            <p:nvPr/>
          </p:nvSpPr>
          <p:spPr>
            <a:xfrm>
              <a:off x="3353714" y="3358443"/>
              <a:ext cx="17328" cy="19685"/>
            </a:xfrm>
            <a:custGeom>
              <a:avLst/>
              <a:gdLst/>
              <a:ahLst/>
              <a:cxnLst/>
              <a:rect l="l" t="t" r="r" b="b"/>
              <a:pathLst>
                <a:path w="735" h="835" extrusionOk="0">
                  <a:moveTo>
                    <a:pt x="567" y="0"/>
                  </a:moveTo>
                  <a:cubicBezTo>
                    <a:pt x="401" y="0"/>
                    <a:pt x="334" y="167"/>
                    <a:pt x="234" y="167"/>
                  </a:cubicBezTo>
                  <a:cubicBezTo>
                    <a:pt x="201" y="167"/>
                    <a:pt x="100" y="100"/>
                    <a:pt x="67" y="100"/>
                  </a:cubicBezTo>
                  <a:cubicBezTo>
                    <a:pt x="0" y="134"/>
                    <a:pt x="34" y="267"/>
                    <a:pt x="34" y="334"/>
                  </a:cubicBezTo>
                  <a:cubicBezTo>
                    <a:pt x="34" y="400"/>
                    <a:pt x="0" y="467"/>
                    <a:pt x="0" y="501"/>
                  </a:cubicBezTo>
                  <a:cubicBezTo>
                    <a:pt x="0" y="567"/>
                    <a:pt x="67" y="567"/>
                    <a:pt x="100" y="634"/>
                  </a:cubicBezTo>
                  <a:cubicBezTo>
                    <a:pt x="167" y="734"/>
                    <a:pt x="67" y="834"/>
                    <a:pt x="201" y="834"/>
                  </a:cubicBezTo>
                  <a:cubicBezTo>
                    <a:pt x="367" y="834"/>
                    <a:pt x="167" y="467"/>
                    <a:pt x="267" y="434"/>
                  </a:cubicBezTo>
                  <a:lnTo>
                    <a:pt x="267" y="434"/>
                  </a:lnTo>
                  <a:cubicBezTo>
                    <a:pt x="361" y="497"/>
                    <a:pt x="515" y="737"/>
                    <a:pt x="672" y="737"/>
                  </a:cubicBezTo>
                  <a:cubicBezTo>
                    <a:pt x="681" y="737"/>
                    <a:pt x="691" y="736"/>
                    <a:pt x="701" y="734"/>
                  </a:cubicBezTo>
                  <a:cubicBezTo>
                    <a:pt x="734" y="667"/>
                    <a:pt x="701" y="601"/>
                    <a:pt x="701" y="567"/>
                  </a:cubicBezTo>
                  <a:cubicBezTo>
                    <a:pt x="601" y="467"/>
                    <a:pt x="534" y="334"/>
                    <a:pt x="434" y="267"/>
                  </a:cubicBezTo>
                  <a:cubicBezTo>
                    <a:pt x="501" y="167"/>
                    <a:pt x="601" y="100"/>
                    <a:pt x="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98;p62">
              <a:extLst>
                <a:ext uri="{FF2B5EF4-FFF2-40B4-BE49-F238E27FC236}">
                  <a16:creationId xmlns:a16="http://schemas.microsoft.com/office/drawing/2014/main" id="{E3C61750-9F4B-421C-BD49-B4EB1D0ADC3A}"/>
                </a:ext>
              </a:extLst>
            </p:cNvPr>
            <p:cNvSpPr/>
            <p:nvPr/>
          </p:nvSpPr>
          <p:spPr>
            <a:xfrm>
              <a:off x="3361564" y="3387110"/>
              <a:ext cx="4762" cy="2546"/>
            </a:xfrm>
            <a:custGeom>
              <a:avLst/>
              <a:gdLst/>
              <a:ahLst/>
              <a:cxnLst/>
              <a:rect l="l" t="t" r="r" b="b"/>
              <a:pathLst>
                <a:path w="202" h="108" extrusionOk="0">
                  <a:moveTo>
                    <a:pt x="125" y="1"/>
                  </a:moveTo>
                  <a:cubicBezTo>
                    <a:pt x="68" y="1"/>
                    <a:pt x="1" y="43"/>
                    <a:pt x="1" y="85"/>
                  </a:cubicBezTo>
                  <a:cubicBezTo>
                    <a:pt x="1" y="99"/>
                    <a:pt x="35" y="107"/>
                    <a:pt x="76" y="107"/>
                  </a:cubicBezTo>
                  <a:cubicBezTo>
                    <a:pt x="132" y="107"/>
                    <a:pt x="201" y="91"/>
                    <a:pt x="201" y="52"/>
                  </a:cubicBezTo>
                  <a:cubicBezTo>
                    <a:pt x="189" y="15"/>
                    <a:pt x="159" y="1"/>
                    <a:pt x="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99;p62">
              <a:extLst>
                <a:ext uri="{FF2B5EF4-FFF2-40B4-BE49-F238E27FC236}">
                  <a16:creationId xmlns:a16="http://schemas.microsoft.com/office/drawing/2014/main" id="{0D820637-2C38-4F26-B5D1-9B9B080F06C4}"/>
                </a:ext>
              </a:extLst>
            </p:cNvPr>
            <p:cNvSpPr/>
            <p:nvPr/>
          </p:nvSpPr>
          <p:spPr>
            <a:xfrm>
              <a:off x="3359206" y="3392179"/>
              <a:ext cx="4762" cy="3230"/>
            </a:xfrm>
            <a:custGeom>
              <a:avLst/>
              <a:gdLst/>
              <a:ahLst/>
              <a:cxnLst/>
              <a:rect l="l" t="t" r="r" b="b"/>
              <a:pathLst>
                <a:path w="202" h="137" extrusionOk="0">
                  <a:moveTo>
                    <a:pt x="57" y="1"/>
                  </a:moveTo>
                  <a:cubicBezTo>
                    <a:pt x="25" y="1"/>
                    <a:pt x="1" y="11"/>
                    <a:pt x="1" y="37"/>
                  </a:cubicBezTo>
                  <a:cubicBezTo>
                    <a:pt x="34" y="70"/>
                    <a:pt x="134" y="70"/>
                    <a:pt x="168" y="137"/>
                  </a:cubicBezTo>
                  <a:cubicBezTo>
                    <a:pt x="168" y="137"/>
                    <a:pt x="168" y="70"/>
                    <a:pt x="201" y="70"/>
                  </a:cubicBezTo>
                  <a:cubicBezTo>
                    <a:pt x="180" y="29"/>
                    <a:pt x="109" y="1"/>
                    <a:pt x="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500;p62">
              <a:extLst>
                <a:ext uri="{FF2B5EF4-FFF2-40B4-BE49-F238E27FC236}">
                  <a16:creationId xmlns:a16="http://schemas.microsoft.com/office/drawing/2014/main" id="{FF3963C5-F816-4C1F-9B4A-8FAA2A75556A}"/>
                </a:ext>
              </a:extLst>
            </p:cNvPr>
            <p:cNvSpPr/>
            <p:nvPr/>
          </p:nvSpPr>
          <p:spPr>
            <a:xfrm>
              <a:off x="3346641" y="3388572"/>
              <a:ext cx="9454" cy="3890"/>
            </a:xfrm>
            <a:custGeom>
              <a:avLst/>
              <a:gdLst/>
              <a:ahLst/>
              <a:cxnLst/>
              <a:rect l="l" t="t" r="r" b="b"/>
              <a:pathLst>
                <a:path w="401" h="165" extrusionOk="0">
                  <a:moveTo>
                    <a:pt x="383" y="0"/>
                  </a:moveTo>
                  <a:cubicBezTo>
                    <a:pt x="348" y="0"/>
                    <a:pt x="267" y="56"/>
                    <a:pt x="167" y="56"/>
                  </a:cubicBezTo>
                  <a:cubicBezTo>
                    <a:pt x="134" y="56"/>
                    <a:pt x="0" y="56"/>
                    <a:pt x="0" y="123"/>
                  </a:cubicBezTo>
                  <a:cubicBezTo>
                    <a:pt x="17" y="157"/>
                    <a:pt x="50" y="165"/>
                    <a:pt x="88" y="165"/>
                  </a:cubicBezTo>
                  <a:cubicBezTo>
                    <a:pt x="125" y="165"/>
                    <a:pt x="167" y="157"/>
                    <a:pt x="200" y="157"/>
                  </a:cubicBezTo>
                  <a:cubicBezTo>
                    <a:pt x="234" y="56"/>
                    <a:pt x="400" y="123"/>
                    <a:pt x="400" y="23"/>
                  </a:cubicBezTo>
                  <a:cubicBezTo>
                    <a:pt x="400" y="6"/>
                    <a:pt x="394" y="0"/>
                    <a:pt x="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501;p62">
              <a:extLst>
                <a:ext uri="{FF2B5EF4-FFF2-40B4-BE49-F238E27FC236}">
                  <a16:creationId xmlns:a16="http://schemas.microsoft.com/office/drawing/2014/main" id="{457E8134-8C6D-46AA-A476-72038D1F226A}"/>
                </a:ext>
              </a:extLst>
            </p:cNvPr>
            <p:cNvSpPr/>
            <p:nvPr/>
          </p:nvSpPr>
          <p:spPr>
            <a:xfrm>
              <a:off x="3340347" y="3380462"/>
              <a:ext cx="139210" cy="114032"/>
            </a:xfrm>
            <a:custGeom>
              <a:avLst/>
              <a:gdLst/>
              <a:ahLst/>
              <a:cxnLst/>
              <a:rect l="l" t="t" r="r" b="b"/>
              <a:pathLst>
                <a:path w="5905" h="4837" extrusionOk="0">
                  <a:moveTo>
                    <a:pt x="4270" y="0"/>
                  </a:moveTo>
                  <a:cubicBezTo>
                    <a:pt x="4170" y="34"/>
                    <a:pt x="4170" y="200"/>
                    <a:pt x="4137" y="334"/>
                  </a:cubicBezTo>
                  <a:cubicBezTo>
                    <a:pt x="4137" y="367"/>
                    <a:pt x="4103" y="400"/>
                    <a:pt x="4103" y="467"/>
                  </a:cubicBezTo>
                  <a:cubicBezTo>
                    <a:pt x="4103" y="567"/>
                    <a:pt x="4137" y="734"/>
                    <a:pt x="4103" y="867"/>
                  </a:cubicBezTo>
                  <a:cubicBezTo>
                    <a:pt x="4070" y="1001"/>
                    <a:pt x="4003" y="1134"/>
                    <a:pt x="3936" y="1134"/>
                  </a:cubicBezTo>
                  <a:cubicBezTo>
                    <a:pt x="3836" y="1134"/>
                    <a:pt x="3803" y="1068"/>
                    <a:pt x="3736" y="1034"/>
                  </a:cubicBezTo>
                  <a:lnTo>
                    <a:pt x="3636" y="1034"/>
                  </a:lnTo>
                  <a:cubicBezTo>
                    <a:pt x="3603" y="1034"/>
                    <a:pt x="3570" y="1001"/>
                    <a:pt x="3469" y="968"/>
                  </a:cubicBezTo>
                  <a:cubicBezTo>
                    <a:pt x="3403" y="901"/>
                    <a:pt x="3236" y="901"/>
                    <a:pt x="3236" y="834"/>
                  </a:cubicBezTo>
                  <a:cubicBezTo>
                    <a:pt x="3236" y="734"/>
                    <a:pt x="3269" y="701"/>
                    <a:pt x="3336" y="667"/>
                  </a:cubicBezTo>
                  <a:lnTo>
                    <a:pt x="3336" y="567"/>
                  </a:lnTo>
                  <a:cubicBezTo>
                    <a:pt x="3336" y="534"/>
                    <a:pt x="3403" y="467"/>
                    <a:pt x="3403" y="400"/>
                  </a:cubicBezTo>
                  <a:cubicBezTo>
                    <a:pt x="3381" y="367"/>
                    <a:pt x="3355" y="356"/>
                    <a:pt x="3326" y="356"/>
                  </a:cubicBezTo>
                  <a:cubicBezTo>
                    <a:pt x="3269" y="356"/>
                    <a:pt x="3203" y="400"/>
                    <a:pt x="3136" y="400"/>
                  </a:cubicBezTo>
                  <a:cubicBezTo>
                    <a:pt x="3102" y="414"/>
                    <a:pt x="3067" y="419"/>
                    <a:pt x="3033" y="419"/>
                  </a:cubicBezTo>
                  <a:cubicBezTo>
                    <a:pt x="2921" y="419"/>
                    <a:pt x="2812" y="362"/>
                    <a:pt x="2716" y="362"/>
                  </a:cubicBezTo>
                  <a:cubicBezTo>
                    <a:pt x="2700" y="362"/>
                    <a:pt x="2684" y="363"/>
                    <a:pt x="2669" y="367"/>
                  </a:cubicBezTo>
                  <a:cubicBezTo>
                    <a:pt x="2636" y="400"/>
                    <a:pt x="2736" y="400"/>
                    <a:pt x="2736" y="501"/>
                  </a:cubicBezTo>
                  <a:cubicBezTo>
                    <a:pt x="2669" y="567"/>
                    <a:pt x="2602" y="534"/>
                    <a:pt x="2502" y="567"/>
                  </a:cubicBezTo>
                  <a:cubicBezTo>
                    <a:pt x="2435" y="634"/>
                    <a:pt x="2402" y="734"/>
                    <a:pt x="2335" y="867"/>
                  </a:cubicBezTo>
                  <a:cubicBezTo>
                    <a:pt x="2302" y="968"/>
                    <a:pt x="2302" y="1034"/>
                    <a:pt x="2269" y="1068"/>
                  </a:cubicBezTo>
                  <a:cubicBezTo>
                    <a:pt x="2242" y="1081"/>
                    <a:pt x="2218" y="1086"/>
                    <a:pt x="2195" y="1086"/>
                  </a:cubicBezTo>
                  <a:cubicBezTo>
                    <a:pt x="2106" y="1086"/>
                    <a:pt x="2042" y="1001"/>
                    <a:pt x="1935" y="1001"/>
                  </a:cubicBezTo>
                  <a:cubicBezTo>
                    <a:pt x="1902" y="1001"/>
                    <a:pt x="1835" y="1034"/>
                    <a:pt x="1802" y="1068"/>
                  </a:cubicBezTo>
                  <a:lnTo>
                    <a:pt x="1635" y="1234"/>
                  </a:lnTo>
                  <a:cubicBezTo>
                    <a:pt x="1601" y="1334"/>
                    <a:pt x="1601" y="1401"/>
                    <a:pt x="1568" y="1468"/>
                  </a:cubicBezTo>
                  <a:lnTo>
                    <a:pt x="1435" y="1568"/>
                  </a:lnTo>
                  <a:cubicBezTo>
                    <a:pt x="1401" y="1568"/>
                    <a:pt x="1335" y="1568"/>
                    <a:pt x="1301" y="1635"/>
                  </a:cubicBezTo>
                  <a:cubicBezTo>
                    <a:pt x="1235" y="1668"/>
                    <a:pt x="1268" y="1735"/>
                    <a:pt x="1268" y="1835"/>
                  </a:cubicBezTo>
                  <a:cubicBezTo>
                    <a:pt x="1268" y="1902"/>
                    <a:pt x="1168" y="2068"/>
                    <a:pt x="1101" y="2135"/>
                  </a:cubicBezTo>
                  <a:lnTo>
                    <a:pt x="834" y="2235"/>
                  </a:lnTo>
                  <a:cubicBezTo>
                    <a:pt x="768" y="2302"/>
                    <a:pt x="667" y="2369"/>
                    <a:pt x="601" y="2402"/>
                  </a:cubicBezTo>
                  <a:cubicBezTo>
                    <a:pt x="567" y="2402"/>
                    <a:pt x="501" y="2402"/>
                    <a:pt x="501" y="2469"/>
                  </a:cubicBezTo>
                  <a:cubicBezTo>
                    <a:pt x="401" y="2502"/>
                    <a:pt x="301" y="2669"/>
                    <a:pt x="167" y="2735"/>
                  </a:cubicBezTo>
                  <a:cubicBezTo>
                    <a:pt x="134" y="2802"/>
                    <a:pt x="67" y="2836"/>
                    <a:pt x="67" y="2869"/>
                  </a:cubicBezTo>
                  <a:lnTo>
                    <a:pt x="67" y="3036"/>
                  </a:lnTo>
                  <a:cubicBezTo>
                    <a:pt x="67" y="3136"/>
                    <a:pt x="0" y="3169"/>
                    <a:pt x="0" y="3236"/>
                  </a:cubicBezTo>
                  <a:cubicBezTo>
                    <a:pt x="67" y="3336"/>
                    <a:pt x="100" y="3336"/>
                    <a:pt x="100" y="3403"/>
                  </a:cubicBezTo>
                  <a:cubicBezTo>
                    <a:pt x="100" y="3469"/>
                    <a:pt x="0" y="3503"/>
                    <a:pt x="0" y="3536"/>
                  </a:cubicBezTo>
                  <a:cubicBezTo>
                    <a:pt x="0" y="3569"/>
                    <a:pt x="67" y="3636"/>
                    <a:pt x="67" y="3669"/>
                  </a:cubicBezTo>
                  <a:cubicBezTo>
                    <a:pt x="67" y="3703"/>
                    <a:pt x="67" y="3736"/>
                    <a:pt x="100" y="3736"/>
                  </a:cubicBezTo>
                  <a:cubicBezTo>
                    <a:pt x="134" y="3836"/>
                    <a:pt x="167" y="3870"/>
                    <a:pt x="234" y="3970"/>
                  </a:cubicBezTo>
                  <a:lnTo>
                    <a:pt x="234" y="4136"/>
                  </a:lnTo>
                  <a:cubicBezTo>
                    <a:pt x="234" y="4203"/>
                    <a:pt x="301" y="4237"/>
                    <a:pt x="301" y="4303"/>
                  </a:cubicBezTo>
                  <a:cubicBezTo>
                    <a:pt x="301" y="4370"/>
                    <a:pt x="301" y="4503"/>
                    <a:pt x="267" y="4537"/>
                  </a:cubicBezTo>
                  <a:cubicBezTo>
                    <a:pt x="267" y="4570"/>
                    <a:pt x="134" y="4670"/>
                    <a:pt x="167" y="4704"/>
                  </a:cubicBezTo>
                  <a:cubicBezTo>
                    <a:pt x="167" y="4804"/>
                    <a:pt x="301" y="4804"/>
                    <a:pt x="334" y="4837"/>
                  </a:cubicBezTo>
                  <a:cubicBezTo>
                    <a:pt x="634" y="4837"/>
                    <a:pt x="667" y="4637"/>
                    <a:pt x="834" y="4537"/>
                  </a:cubicBezTo>
                  <a:cubicBezTo>
                    <a:pt x="1001" y="4470"/>
                    <a:pt x="1168" y="4470"/>
                    <a:pt x="1335" y="4403"/>
                  </a:cubicBezTo>
                  <a:cubicBezTo>
                    <a:pt x="1435" y="4303"/>
                    <a:pt x="1601" y="4136"/>
                    <a:pt x="1768" y="4070"/>
                  </a:cubicBezTo>
                  <a:cubicBezTo>
                    <a:pt x="1802" y="4070"/>
                    <a:pt x="1902" y="4070"/>
                    <a:pt x="1935" y="4036"/>
                  </a:cubicBezTo>
                  <a:cubicBezTo>
                    <a:pt x="2135" y="3970"/>
                    <a:pt x="2269" y="3770"/>
                    <a:pt x="2502" y="3770"/>
                  </a:cubicBezTo>
                  <a:cubicBezTo>
                    <a:pt x="2569" y="3770"/>
                    <a:pt x="2769" y="3836"/>
                    <a:pt x="2802" y="3836"/>
                  </a:cubicBezTo>
                  <a:cubicBezTo>
                    <a:pt x="2836" y="3836"/>
                    <a:pt x="2969" y="4003"/>
                    <a:pt x="3002" y="4036"/>
                  </a:cubicBezTo>
                  <a:cubicBezTo>
                    <a:pt x="3036" y="4070"/>
                    <a:pt x="3002" y="4170"/>
                    <a:pt x="3036" y="4170"/>
                  </a:cubicBezTo>
                  <a:cubicBezTo>
                    <a:pt x="3136" y="4170"/>
                    <a:pt x="3136" y="4070"/>
                    <a:pt x="3203" y="4003"/>
                  </a:cubicBezTo>
                  <a:cubicBezTo>
                    <a:pt x="3269" y="3970"/>
                    <a:pt x="3336" y="3903"/>
                    <a:pt x="3403" y="3903"/>
                  </a:cubicBezTo>
                  <a:cubicBezTo>
                    <a:pt x="3403" y="3970"/>
                    <a:pt x="3336" y="4003"/>
                    <a:pt x="3403" y="4036"/>
                  </a:cubicBezTo>
                  <a:cubicBezTo>
                    <a:pt x="3469" y="4070"/>
                    <a:pt x="3469" y="4136"/>
                    <a:pt x="3469" y="4203"/>
                  </a:cubicBezTo>
                  <a:cubicBezTo>
                    <a:pt x="3503" y="4237"/>
                    <a:pt x="3536" y="4237"/>
                    <a:pt x="3603" y="4337"/>
                  </a:cubicBezTo>
                  <a:cubicBezTo>
                    <a:pt x="3603" y="4403"/>
                    <a:pt x="3570" y="4470"/>
                    <a:pt x="3603" y="4503"/>
                  </a:cubicBezTo>
                  <a:cubicBezTo>
                    <a:pt x="3636" y="4637"/>
                    <a:pt x="3770" y="4570"/>
                    <a:pt x="3870" y="4637"/>
                  </a:cubicBezTo>
                  <a:cubicBezTo>
                    <a:pt x="3914" y="4637"/>
                    <a:pt x="3944" y="4652"/>
                    <a:pt x="3969" y="4652"/>
                  </a:cubicBezTo>
                  <a:cubicBezTo>
                    <a:pt x="3981" y="4652"/>
                    <a:pt x="3992" y="4648"/>
                    <a:pt x="4003" y="4637"/>
                  </a:cubicBezTo>
                  <a:cubicBezTo>
                    <a:pt x="4103" y="4570"/>
                    <a:pt x="4137" y="4537"/>
                    <a:pt x="4237" y="4537"/>
                  </a:cubicBezTo>
                  <a:cubicBezTo>
                    <a:pt x="4270" y="4537"/>
                    <a:pt x="4337" y="4570"/>
                    <a:pt x="4437" y="4570"/>
                  </a:cubicBezTo>
                  <a:cubicBezTo>
                    <a:pt x="4470" y="4570"/>
                    <a:pt x="4570" y="4470"/>
                    <a:pt x="4670" y="4370"/>
                  </a:cubicBezTo>
                  <a:cubicBezTo>
                    <a:pt x="4770" y="4337"/>
                    <a:pt x="4837" y="4337"/>
                    <a:pt x="4937" y="4303"/>
                  </a:cubicBezTo>
                  <a:cubicBezTo>
                    <a:pt x="5071" y="4237"/>
                    <a:pt x="5104" y="4070"/>
                    <a:pt x="5137" y="3970"/>
                  </a:cubicBezTo>
                  <a:cubicBezTo>
                    <a:pt x="5171" y="3870"/>
                    <a:pt x="5271" y="3803"/>
                    <a:pt x="5304" y="3703"/>
                  </a:cubicBezTo>
                  <a:cubicBezTo>
                    <a:pt x="5337" y="3636"/>
                    <a:pt x="5371" y="3503"/>
                    <a:pt x="5471" y="3403"/>
                  </a:cubicBezTo>
                  <a:lnTo>
                    <a:pt x="5604" y="3303"/>
                  </a:lnTo>
                  <a:cubicBezTo>
                    <a:pt x="5671" y="3202"/>
                    <a:pt x="5738" y="3069"/>
                    <a:pt x="5771" y="2969"/>
                  </a:cubicBezTo>
                  <a:cubicBezTo>
                    <a:pt x="5804" y="2836"/>
                    <a:pt x="5905" y="2702"/>
                    <a:pt x="5905" y="2569"/>
                  </a:cubicBezTo>
                  <a:cubicBezTo>
                    <a:pt x="5905" y="2502"/>
                    <a:pt x="5838" y="2369"/>
                    <a:pt x="5838" y="2302"/>
                  </a:cubicBezTo>
                  <a:cubicBezTo>
                    <a:pt x="5838" y="2202"/>
                    <a:pt x="5905" y="2168"/>
                    <a:pt x="5838" y="2068"/>
                  </a:cubicBezTo>
                  <a:cubicBezTo>
                    <a:pt x="5905" y="1902"/>
                    <a:pt x="5804" y="1868"/>
                    <a:pt x="5771" y="1835"/>
                  </a:cubicBezTo>
                  <a:cubicBezTo>
                    <a:pt x="5738" y="1768"/>
                    <a:pt x="5638" y="1735"/>
                    <a:pt x="5604" y="1701"/>
                  </a:cubicBezTo>
                  <a:cubicBezTo>
                    <a:pt x="5571" y="1668"/>
                    <a:pt x="5571" y="1601"/>
                    <a:pt x="5571" y="1601"/>
                  </a:cubicBezTo>
                  <a:cubicBezTo>
                    <a:pt x="5504" y="1568"/>
                    <a:pt x="5438" y="1568"/>
                    <a:pt x="5404" y="1535"/>
                  </a:cubicBezTo>
                  <a:cubicBezTo>
                    <a:pt x="5404" y="1535"/>
                    <a:pt x="5404" y="1501"/>
                    <a:pt x="5337" y="1468"/>
                  </a:cubicBezTo>
                  <a:cubicBezTo>
                    <a:pt x="5304" y="1401"/>
                    <a:pt x="5304" y="1368"/>
                    <a:pt x="5271" y="1334"/>
                  </a:cubicBezTo>
                  <a:cubicBezTo>
                    <a:pt x="5137" y="1234"/>
                    <a:pt x="5004" y="1268"/>
                    <a:pt x="4937" y="1168"/>
                  </a:cubicBezTo>
                  <a:cubicBezTo>
                    <a:pt x="4837" y="1068"/>
                    <a:pt x="4904" y="1001"/>
                    <a:pt x="4837" y="867"/>
                  </a:cubicBezTo>
                  <a:cubicBezTo>
                    <a:pt x="4804" y="834"/>
                    <a:pt x="4770" y="734"/>
                    <a:pt x="4737" y="701"/>
                  </a:cubicBezTo>
                  <a:lnTo>
                    <a:pt x="4737" y="567"/>
                  </a:lnTo>
                  <a:cubicBezTo>
                    <a:pt x="4670" y="467"/>
                    <a:pt x="4570" y="501"/>
                    <a:pt x="4470" y="467"/>
                  </a:cubicBezTo>
                  <a:cubicBezTo>
                    <a:pt x="4437" y="300"/>
                    <a:pt x="4403" y="67"/>
                    <a:pt x="4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502;p62">
              <a:extLst>
                <a:ext uri="{FF2B5EF4-FFF2-40B4-BE49-F238E27FC236}">
                  <a16:creationId xmlns:a16="http://schemas.microsoft.com/office/drawing/2014/main" id="{D5BD015D-76BD-4811-B2B8-F2E6D5E44FAC}"/>
                </a:ext>
              </a:extLst>
            </p:cNvPr>
            <p:cNvSpPr/>
            <p:nvPr/>
          </p:nvSpPr>
          <p:spPr>
            <a:xfrm>
              <a:off x="3308096" y="3388312"/>
              <a:ext cx="36211" cy="7096"/>
            </a:xfrm>
            <a:custGeom>
              <a:avLst/>
              <a:gdLst/>
              <a:ahLst/>
              <a:cxnLst/>
              <a:rect l="l" t="t" r="r" b="b"/>
              <a:pathLst>
                <a:path w="1536" h="301" extrusionOk="0">
                  <a:moveTo>
                    <a:pt x="835" y="1"/>
                  </a:moveTo>
                  <a:cubicBezTo>
                    <a:pt x="801" y="1"/>
                    <a:pt x="735" y="34"/>
                    <a:pt x="701" y="67"/>
                  </a:cubicBezTo>
                  <a:cubicBezTo>
                    <a:pt x="656" y="95"/>
                    <a:pt x="610" y="105"/>
                    <a:pt x="565" y="105"/>
                  </a:cubicBezTo>
                  <a:cubicBezTo>
                    <a:pt x="446" y="105"/>
                    <a:pt x="331" y="34"/>
                    <a:pt x="234" y="34"/>
                  </a:cubicBezTo>
                  <a:cubicBezTo>
                    <a:pt x="134" y="34"/>
                    <a:pt x="1" y="67"/>
                    <a:pt x="34" y="168"/>
                  </a:cubicBezTo>
                  <a:cubicBezTo>
                    <a:pt x="34" y="234"/>
                    <a:pt x="368" y="301"/>
                    <a:pt x="468" y="301"/>
                  </a:cubicBezTo>
                  <a:cubicBezTo>
                    <a:pt x="534" y="301"/>
                    <a:pt x="568" y="234"/>
                    <a:pt x="668" y="234"/>
                  </a:cubicBezTo>
                  <a:cubicBezTo>
                    <a:pt x="757" y="234"/>
                    <a:pt x="831" y="264"/>
                    <a:pt x="900" y="264"/>
                  </a:cubicBezTo>
                  <a:cubicBezTo>
                    <a:pt x="935" y="264"/>
                    <a:pt x="968" y="256"/>
                    <a:pt x="1001" y="234"/>
                  </a:cubicBezTo>
                  <a:cubicBezTo>
                    <a:pt x="1012" y="256"/>
                    <a:pt x="1035" y="264"/>
                    <a:pt x="1062" y="264"/>
                  </a:cubicBezTo>
                  <a:cubicBezTo>
                    <a:pt x="1116" y="264"/>
                    <a:pt x="1190" y="234"/>
                    <a:pt x="1235" y="234"/>
                  </a:cubicBezTo>
                  <a:cubicBezTo>
                    <a:pt x="1285" y="234"/>
                    <a:pt x="1343" y="251"/>
                    <a:pt x="1397" y="251"/>
                  </a:cubicBezTo>
                  <a:cubicBezTo>
                    <a:pt x="1452" y="251"/>
                    <a:pt x="1502" y="234"/>
                    <a:pt x="1535" y="168"/>
                  </a:cubicBezTo>
                  <a:cubicBezTo>
                    <a:pt x="1468" y="67"/>
                    <a:pt x="1302" y="101"/>
                    <a:pt x="1202" y="67"/>
                  </a:cubicBezTo>
                  <a:cubicBezTo>
                    <a:pt x="1202" y="34"/>
                    <a:pt x="1202" y="1"/>
                    <a:pt x="1168" y="1"/>
                  </a:cubicBezTo>
                  <a:cubicBezTo>
                    <a:pt x="1124" y="12"/>
                    <a:pt x="1087" y="16"/>
                    <a:pt x="1052" y="16"/>
                  </a:cubicBezTo>
                  <a:cubicBezTo>
                    <a:pt x="983" y="16"/>
                    <a:pt x="924" y="1"/>
                    <a:pt x="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503;p62">
              <a:extLst>
                <a:ext uri="{FF2B5EF4-FFF2-40B4-BE49-F238E27FC236}">
                  <a16:creationId xmlns:a16="http://schemas.microsoft.com/office/drawing/2014/main" id="{EDA0651C-6B3F-4650-A7BC-48E9575B981D}"/>
                </a:ext>
              </a:extLst>
            </p:cNvPr>
            <p:cNvSpPr/>
            <p:nvPr/>
          </p:nvSpPr>
          <p:spPr>
            <a:xfrm>
              <a:off x="3312033" y="3333548"/>
              <a:ext cx="36188" cy="43001"/>
            </a:xfrm>
            <a:custGeom>
              <a:avLst/>
              <a:gdLst/>
              <a:ahLst/>
              <a:cxnLst/>
              <a:rect l="l" t="t" r="r" b="b"/>
              <a:pathLst>
                <a:path w="1535" h="1824" extrusionOk="0">
                  <a:moveTo>
                    <a:pt x="1055" y="0"/>
                  </a:moveTo>
                  <a:cubicBezTo>
                    <a:pt x="1035" y="0"/>
                    <a:pt x="1016" y="7"/>
                    <a:pt x="1001" y="22"/>
                  </a:cubicBezTo>
                  <a:cubicBezTo>
                    <a:pt x="934" y="156"/>
                    <a:pt x="968" y="289"/>
                    <a:pt x="868" y="356"/>
                  </a:cubicBezTo>
                  <a:cubicBezTo>
                    <a:pt x="834" y="389"/>
                    <a:pt x="801" y="389"/>
                    <a:pt x="734" y="456"/>
                  </a:cubicBezTo>
                  <a:cubicBezTo>
                    <a:pt x="701" y="489"/>
                    <a:pt x="701" y="556"/>
                    <a:pt x="668" y="623"/>
                  </a:cubicBezTo>
                  <a:cubicBezTo>
                    <a:pt x="634" y="656"/>
                    <a:pt x="634" y="723"/>
                    <a:pt x="534" y="756"/>
                  </a:cubicBezTo>
                  <a:cubicBezTo>
                    <a:pt x="501" y="823"/>
                    <a:pt x="401" y="823"/>
                    <a:pt x="367" y="856"/>
                  </a:cubicBezTo>
                  <a:cubicBezTo>
                    <a:pt x="334" y="889"/>
                    <a:pt x="367" y="1023"/>
                    <a:pt x="301" y="1056"/>
                  </a:cubicBezTo>
                  <a:lnTo>
                    <a:pt x="134" y="1056"/>
                  </a:lnTo>
                  <a:cubicBezTo>
                    <a:pt x="0" y="1090"/>
                    <a:pt x="67" y="1356"/>
                    <a:pt x="167" y="1490"/>
                  </a:cubicBezTo>
                  <a:cubicBezTo>
                    <a:pt x="201" y="1557"/>
                    <a:pt x="301" y="1557"/>
                    <a:pt x="334" y="1590"/>
                  </a:cubicBezTo>
                  <a:cubicBezTo>
                    <a:pt x="367" y="1657"/>
                    <a:pt x="367" y="1757"/>
                    <a:pt x="467" y="1757"/>
                  </a:cubicBezTo>
                  <a:lnTo>
                    <a:pt x="634" y="1757"/>
                  </a:lnTo>
                  <a:cubicBezTo>
                    <a:pt x="668" y="1757"/>
                    <a:pt x="701" y="1823"/>
                    <a:pt x="768" y="1823"/>
                  </a:cubicBezTo>
                  <a:cubicBezTo>
                    <a:pt x="801" y="1823"/>
                    <a:pt x="834" y="1757"/>
                    <a:pt x="868" y="1757"/>
                  </a:cubicBezTo>
                  <a:cubicBezTo>
                    <a:pt x="887" y="1752"/>
                    <a:pt x="905" y="1750"/>
                    <a:pt x="923" y="1750"/>
                  </a:cubicBezTo>
                  <a:cubicBezTo>
                    <a:pt x="1029" y="1750"/>
                    <a:pt x="1111" y="1823"/>
                    <a:pt x="1168" y="1823"/>
                  </a:cubicBezTo>
                  <a:cubicBezTo>
                    <a:pt x="1268" y="1823"/>
                    <a:pt x="1301" y="1723"/>
                    <a:pt x="1335" y="1723"/>
                  </a:cubicBezTo>
                  <a:cubicBezTo>
                    <a:pt x="1435" y="1657"/>
                    <a:pt x="1335" y="1523"/>
                    <a:pt x="1335" y="1390"/>
                  </a:cubicBezTo>
                  <a:cubicBezTo>
                    <a:pt x="1335" y="1323"/>
                    <a:pt x="1435" y="1256"/>
                    <a:pt x="1468" y="1190"/>
                  </a:cubicBezTo>
                  <a:cubicBezTo>
                    <a:pt x="1468" y="1090"/>
                    <a:pt x="1435" y="1090"/>
                    <a:pt x="1435" y="1023"/>
                  </a:cubicBezTo>
                  <a:cubicBezTo>
                    <a:pt x="1435" y="956"/>
                    <a:pt x="1535" y="956"/>
                    <a:pt x="1535" y="856"/>
                  </a:cubicBezTo>
                  <a:cubicBezTo>
                    <a:pt x="1535" y="823"/>
                    <a:pt x="1468" y="789"/>
                    <a:pt x="1435" y="723"/>
                  </a:cubicBezTo>
                  <a:cubicBezTo>
                    <a:pt x="1368" y="689"/>
                    <a:pt x="1335" y="656"/>
                    <a:pt x="1335" y="623"/>
                  </a:cubicBezTo>
                  <a:cubicBezTo>
                    <a:pt x="1268" y="389"/>
                    <a:pt x="1368" y="356"/>
                    <a:pt x="1435" y="189"/>
                  </a:cubicBezTo>
                  <a:cubicBezTo>
                    <a:pt x="1435" y="189"/>
                    <a:pt x="1335" y="189"/>
                    <a:pt x="1268" y="156"/>
                  </a:cubicBezTo>
                  <a:cubicBezTo>
                    <a:pt x="1216" y="78"/>
                    <a:pt x="1125" y="0"/>
                    <a:pt x="1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504;p62">
              <a:extLst>
                <a:ext uri="{FF2B5EF4-FFF2-40B4-BE49-F238E27FC236}">
                  <a16:creationId xmlns:a16="http://schemas.microsoft.com/office/drawing/2014/main" id="{ED6FE24F-8F43-4150-AFE0-0F3BFE1A9469}"/>
                </a:ext>
              </a:extLst>
            </p:cNvPr>
            <p:cNvSpPr/>
            <p:nvPr/>
          </p:nvSpPr>
          <p:spPr>
            <a:xfrm>
              <a:off x="3308356" y="3373955"/>
              <a:ext cx="11127" cy="8157"/>
            </a:xfrm>
            <a:custGeom>
              <a:avLst/>
              <a:gdLst/>
              <a:ahLst/>
              <a:cxnLst/>
              <a:rect l="l" t="t" r="r" b="b"/>
              <a:pathLst>
                <a:path w="472" h="346" extrusionOk="0">
                  <a:moveTo>
                    <a:pt x="241" y="1"/>
                  </a:moveTo>
                  <a:cubicBezTo>
                    <a:pt x="225" y="1"/>
                    <a:pt x="208" y="3"/>
                    <a:pt x="190" y="9"/>
                  </a:cubicBezTo>
                  <a:cubicBezTo>
                    <a:pt x="0" y="73"/>
                    <a:pt x="50" y="345"/>
                    <a:pt x="255" y="345"/>
                  </a:cubicBezTo>
                  <a:cubicBezTo>
                    <a:pt x="266" y="345"/>
                    <a:pt x="278" y="345"/>
                    <a:pt x="290" y="343"/>
                  </a:cubicBezTo>
                  <a:cubicBezTo>
                    <a:pt x="472" y="282"/>
                    <a:pt x="406" y="1"/>
                    <a:pt x="2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505;p62">
              <a:extLst>
                <a:ext uri="{FF2B5EF4-FFF2-40B4-BE49-F238E27FC236}">
                  <a16:creationId xmlns:a16="http://schemas.microsoft.com/office/drawing/2014/main" id="{D4F7AA61-260F-4BD3-B34C-27F8820A5775}"/>
                </a:ext>
              </a:extLst>
            </p:cNvPr>
            <p:cNvSpPr/>
            <p:nvPr/>
          </p:nvSpPr>
          <p:spPr>
            <a:xfrm>
              <a:off x="3261701" y="3357641"/>
              <a:ext cx="47221" cy="33854"/>
            </a:xfrm>
            <a:custGeom>
              <a:avLst/>
              <a:gdLst/>
              <a:ahLst/>
              <a:cxnLst/>
              <a:rect l="l" t="t" r="r" b="b"/>
              <a:pathLst>
                <a:path w="2003" h="1436" extrusionOk="0">
                  <a:moveTo>
                    <a:pt x="334" y="1"/>
                  </a:moveTo>
                  <a:cubicBezTo>
                    <a:pt x="301" y="1"/>
                    <a:pt x="267" y="34"/>
                    <a:pt x="167" y="34"/>
                  </a:cubicBezTo>
                  <a:cubicBezTo>
                    <a:pt x="123" y="34"/>
                    <a:pt x="78" y="19"/>
                    <a:pt x="44" y="19"/>
                  </a:cubicBezTo>
                  <a:cubicBezTo>
                    <a:pt x="27" y="19"/>
                    <a:pt x="12" y="23"/>
                    <a:pt x="1" y="34"/>
                  </a:cubicBezTo>
                  <a:cubicBezTo>
                    <a:pt x="34" y="201"/>
                    <a:pt x="267" y="268"/>
                    <a:pt x="434" y="334"/>
                  </a:cubicBezTo>
                  <a:cubicBezTo>
                    <a:pt x="468" y="368"/>
                    <a:pt x="468" y="434"/>
                    <a:pt x="501" y="434"/>
                  </a:cubicBezTo>
                  <a:cubicBezTo>
                    <a:pt x="534" y="468"/>
                    <a:pt x="634" y="468"/>
                    <a:pt x="668" y="501"/>
                  </a:cubicBezTo>
                  <a:cubicBezTo>
                    <a:pt x="701" y="535"/>
                    <a:pt x="768" y="635"/>
                    <a:pt x="801" y="668"/>
                  </a:cubicBezTo>
                  <a:cubicBezTo>
                    <a:pt x="835" y="701"/>
                    <a:pt x="968" y="768"/>
                    <a:pt x="1001" y="801"/>
                  </a:cubicBezTo>
                  <a:cubicBezTo>
                    <a:pt x="1101" y="868"/>
                    <a:pt x="1101" y="968"/>
                    <a:pt x="1168" y="1002"/>
                  </a:cubicBezTo>
                  <a:cubicBezTo>
                    <a:pt x="1201" y="1035"/>
                    <a:pt x="1302" y="1102"/>
                    <a:pt x="1335" y="1135"/>
                  </a:cubicBezTo>
                  <a:cubicBezTo>
                    <a:pt x="1502" y="1268"/>
                    <a:pt x="1635" y="1335"/>
                    <a:pt x="1835" y="1435"/>
                  </a:cubicBezTo>
                  <a:cubicBezTo>
                    <a:pt x="1869" y="1435"/>
                    <a:pt x="1969" y="1368"/>
                    <a:pt x="2002" y="1368"/>
                  </a:cubicBezTo>
                  <a:cubicBezTo>
                    <a:pt x="2002" y="1302"/>
                    <a:pt x="1935" y="1168"/>
                    <a:pt x="1935" y="1035"/>
                  </a:cubicBezTo>
                  <a:cubicBezTo>
                    <a:pt x="1935" y="968"/>
                    <a:pt x="2002" y="968"/>
                    <a:pt x="2002" y="868"/>
                  </a:cubicBezTo>
                  <a:cubicBezTo>
                    <a:pt x="2002" y="835"/>
                    <a:pt x="1869" y="768"/>
                    <a:pt x="1835" y="768"/>
                  </a:cubicBezTo>
                  <a:cubicBezTo>
                    <a:pt x="1769" y="768"/>
                    <a:pt x="1802" y="835"/>
                    <a:pt x="1702" y="835"/>
                  </a:cubicBezTo>
                  <a:cubicBezTo>
                    <a:pt x="1668" y="835"/>
                    <a:pt x="1635" y="768"/>
                    <a:pt x="1602" y="768"/>
                  </a:cubicBezTo>
                  <a:cubicBezTo>
                    <a:pt x="1535" y="701"/>
                    <a:pt x="1502" y="701"/>
                    <a:pt x="1468" y="668"/>
                  </a:cubicBezTo>
                  <a:lnTo>
                    <a:pt x="1468" y="535"/>
                  </a:lnTo>
                  <a:cubicBezTo>
                    <a:pt x="1435" y="434"/>
                    <a:pt x="1201" y="434"/>
                    <a:pt x="1135" y="368"/>
                  </a:cubicBezTo>
                  <a:cubicBezTo>
                    <a:pt x="1035" y="334"/>
                    <a:pt x="968" y="334"/>
                    <a:pt x="935" y="334"/>
                  </a:cubicBezTo>
                  <a:cubicBezTo>
                    <a:pt x="868" y="334"/>
                    <a:pt x="835" y="268"/>
                    <a:pt x="768" y="268"/>
                  </a:cubicBezTo>
                  <a:cubicBezTo>
                    <a:pt x="701" y="201"/>
                    <a:pt x="634" y="201"/>
                    <a:pt x="601" y="168"/>
                  </a:cubicBezTo>
                  <a:cubicBezTo>
                    <a:pt x="501" y="134"/>
                    <a:pt x="434" y="1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506;p62">
              <a:extLst>
                <a:ext uri="{FF2B5EF4-FFF2-40B4-BE49-F238E27FC236}">
                  <a16:creationId xmlns:a16="http://schemas.microsoft.com/office/drawing/2014/main" id="{2333D7C0-2115-48AC-8D3E-9A986B5E7C48}"/>
                </a:ext>
              </a:extLst>
            </p:cNvPr>
            <p:cNvSpPr/>
            <p:nvPr/>
          </p:nvSpPr>
          <p:spPr>
            <a:xfrm>
              <a:off x="3202788" y="3354506"/>
              <a:ext cx="10184" cy="13438"/>
            </a:xfrm>
            <a:custGeom>
              <a:avLst/>
              <a:gdLst/>
              <a:ahLst/>
              <a:cxnLst/>
              <a:rect l="l" t="t" r="r" b="b"/>
              <a:pathLst>
                <a:path w="432" h="570" extrusionOk="0">
                  <a:moveTo>
                    <a:pt x="65" y="0"/>
                  </a:moveTo>
                  <a:cubicBezTo>
                    <a:pt x="0" y="193"/>
                    <a:pt x="59" y="569"/>
                    <a:pt x="212" y="569"/>
                  </a:cubicBezTo>
                  <a:cubicBezTo>
                    <a:pt x="218" y="569"/>
                    <a:pt x="225" y="569"/>
                    <a:pt x="231" y="567"/>
                  </a:cubicBezTo>
                  <a:cubicBezTo>
                    <a:pt x="298" y="567"/>
                    <a:pt x="398" y="467"/>
                    <a:pt x="398" y="434"/>
                  </a:cubicBezTo>
                  <a:cubicBezTo>
                    <a:pt x="431" y="201"/>
                    <a:pt x="131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507;p62">
              <a:extLst>
                <a:ext uri="{FF2B5EF4-FFF2-40B4-BE49-F238E27FC236}">
                  <a16:creationId xmlns:a16="http://schemas.microsoft.com/office/drawing/2014/main" id="{C798872A-E617-4638-ACAB-DF155296475A}"/>
                </a:ext>
              </a:extLst>
            </p:cNvPr>
            <p:cNvSpPr/>
            <p:nvPr/>
          </p:nvSpPr>
          <p:spPr>
            <a:xfrm>
              <a:off x="3094980" y="3459296"/>
              <a:ext cx="22043" cy="52502"/>
            </a:xfrm>
            <a:custGeom>
              <a:avLst/>
              <a:gdLst/>
              <a:ahLst/>
              <a:cxnLst/>
              <a:rect l="l" t="t" r="r" b="b"/>
              <a:pathLst>
                <a:path w="935" h="2227" extrusionOk="0">
                  <a:moveTo>
                    <a:pt x="705" y="1"/>
                  </a:moveTo>
                  <a:cubicBezTo>
                    <a:pt x="692" y="1"/>
                    <a:pt x="679" y="8"/>
                    <a:pt x="668" y="25"/>
                  </a:cubicBezTo>
                  <a:cubicBezTo>
                    <a:pt x="635" y="59"/>
                    <a:pt x="668" y="125"/>
                    <a:pt x="635" y="159"/>
                  </a:cubicBezTo>
                  <a:cubicBezTo>
                    <a:pt x="635" y="192"/>
                    <a:pt x="535" y="192"/>
                    <a:pt x="535" y="225"/>
                  </a:cubicBezTo>
                  <a:cubicBezTo>
                    <a:pt x="501" y="292"/>
                    <a:pt x="535" y="359"/>
                    <a:pt x="501" y="392"/>
                  </a:cubicBezTo>
                  <a:cubicBezTo>
                    <a:pt x="468" y="492"/>
                    <a:pt x="368" y="559"/>
                    <a:pt x="334" y="626"/>
                  </a:cubicBezTo>
                  <a:cubicBezTo>
                    <a:pt x="234" y="659"/>
                    <a:pt x="168" y="692"/>
                    <a:pt x="68" y="759"/>
                  </a:cubicBezTo>
                  <a:cubicBezTo>
                    <a:pt x="34" y="826"/>
                    <a:pt x="1" y="926"/>
                    <a:pt x="34" y="1026"/>
                  </a:cubicBezTo>
                  <a:cubicBezTo>
                    <a:pt x="34" y="1159"/>
                    <a:pt x="134" y="1226"/>
                    <a:pt x="168" y="1326"/>
                  </a:cubicBezTo>
                  <a:cubicBezTo>
                    <a:pt x="201" y="1460"/>
                    <a:pt x="34" y="1560"/>
                    <a:pt x="68" y="1726"/>
                  </a:cubicBezTo>
                  <a:cubicBezTo>
                    <a:pt x="68" y="1827"/>
                    <a:pt x="134" y="1860"/>
                    <a:pt x="168" y="1960"/>
                  </a:cubicBezTo>
                  <a:cubicBezTo>
                    <a:pt x="168" y="1993"/>
                    <a:pt x="168" y="2027"/>
                    <a:pt x="201" y="2093"/>
                  </a:cubicBezTo>
                  <a:cubicBezTo>
                    <a:pt x="234" y="2193"/>
                    <a:pt x="368" y="2227"/>
                    <a:pt x="468" y="2227"/>
                  </a:cubicBezTo>
                  <a:cubicBezTo>
                    <a:pt x="501" y="2227"/>
                    <a:pt x="635" y="2160"/>
                    <a:pt x="668" y="2093"/>
                  </a:cubicBezTo>
                  <a:cubicBezTo>
                    <a:pt x="735" y="2027"/>
                    <a:pt x="735" y="1827"/>
                    <a:pt x="735" y="1660"/>
                  </a:cubicBezTo>
                  <a:cubicBezTo>
                    <a:pt x="735" y="1593"/>
                    <a:pt x="801" y="1560"/>
                    <a:pt x="801" y="1526"/>
                  </a:cubicBezTo>
                  <a:cubicBezTo>
                    <a:pt x="801" y="1393"/>
                    <a:pt x="835" y="1259"/>
                    <a:pt x="835" y="1093"/>
                  </a:cubicBezTo>
                  <a:cubicBezTo>
                    <a:pt x="868" y="926"/>
                    <a:pt x="902" y="759"/>
                    <a:pt x="868" y="559"/>
                  </a:cubicBezTo>
                  <a:cubicBezTo>
                    <a:pt x="868" y="526"/>
                    <a:pt x="935" y="492"/>
                    <a:pt x="935" y="392"/>
                  </a:cubicBezTo>
                  <a:cubicBezTo>
                    <a:pt x="935" y="359"/>
                    <a:pt x="902" y="325"/>
                    <a:pt x="902" y="259"/>
                  </a:cubicBezTo>
                  <a:cubicBezTo>
                    <a:pt x="846" y="176"/>
                    <a:pt x="768" y="1"/>
                    <a:pt x="7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508;p62">
              <a:extLst>
                <a:ext uri="{FF2B5EF4-FFF2-40B4-BE49-F238E27FC236}">
                  <a16:creationId xmlns:a16="http://schemas.microsoft.com/office/drawing/2014/main" id="{9FED774C-8E2D-4616-8C48-6705852044A8}"/>
                </a:ext>
              </a:extLst>
            </p:cNvPr>
            <p:cNvSpPr/>
            <p:nvPr/>
          </p:nvSpPr>
          <p:spPr>
            <a:xfrm>
              <a:off x="2847279" y="3098130"/>
              <a:ext cx="544983" cy="464805"/>
            </a:xfrm>
            <a:custGeom>
              <a:avLst/>
              <a:gdLst/>
              <a:ahLst/>
              <a:cxnLst/>
              <a:rect l="l" t="t" r="r" b="b"/>
              <a:pathLst>
                <a:path w="23117" h="19716" extrusionOk="0">
                  <a:moveTo>
                    <a:pt x="12843" y="1302"/>
                  </a:moveTo>
                  <a:lnTo>
                    <a:pt x="12843" y="1302"/>
                  </a:lnTo>
                  <a:cubicBezTo>
                    <a:pt x="12876" y="1435"/>
                    <a:pt x="12709" y="1502"/>
                    <a:pt x="12643" y="1502"/>
                  </a:cubicBezTo>
                  <a:cubicBezTo>
                    <a:pt x="12576" y="1469"/>
                    <a:pt x="12676" y="1435"/>
                    <a:pt x="12676" y="1435"/>
                  </a:cubicBezTo>
                  <a:cubicBezTo>
                    <a:pt x="12709" y="1369"/>
                    <a:pt x="12743" y="1335"/>
                    <a:pt x="12843" y="1302"/>
                  </a:cubicBezTo>
                  <a:close/>
                  <a:moveTo>
                    <a:pt x="9288" y="2529"/>
                  </a:moveTo>
                  <a:cubicBezTo>
                    <a:pt x="9376" y="2529"/>
                    <a:pt x="9387" y="2612"/>
                    <a:pt x="9474" y="2670"/>
                  </a:cubicBezTo>
                  <a:cubicBezTo>
                    <a:pt x="9507" y="2703"/>
                    <a:pt x="9641" y="2703"/>
                    <a:pt x="9674" y="2770"/>
                  </a:cubicBezTo>
                  <a:cubicBezTo>
                    <a:pt x="9841" y="2870"/>
                    <a:pt x="9807" y="3137"/>
                    <a:pt x="9574" y="3137"/>
                  </a:cubicBezTo>
                  <a:cubicBezTo>
                    <a:pt x="9541" y="3036"/>
                    <a:pt x="9641" y="3003"/>
                    <a:pt x="9574" y="2936"/>
                  </a:cubicBezTo>
                  <a:cubicBezTo>
                    <a:pt x="9541" y="2770"/>
                    <a:pt x="9307" y="2803"/>
                    <a:pt x="9240" y="2603"/>
                  </a:cubicBezTo>
                  <a:lnTo>
                    <a:pt x="9240" y="2536"/>
                  </a:lnTo>
                  <a:cubicBezTo>
                    <a:pt x="9259" y="2532"/>
                    <a:pt x="9274" y="2529"/>
                    <a:pt x="9288" y="2529"/>
                  </a:cubicBezTo>
                  <a:close/>
                  <a:moveTo>
                    <a:pt x="15578" y="3470"/>
                  </a:moveTo>
                  <a:cubicBezTo>
                    <a:pt x="15645" y="3503"/>
                    <a:pt x="15712" y="3570"/>
                    <a:pt x="15678" y="3704"/>
                  </a:cubicBezTo>
                  <a:cubicBezTo>
                    <a:pt x="15678" y="3804"/>
                    <a:pt x="15578" y="3837"/>
                    <a:pt x="15545" y="3937"/>
                  </a:cubicBezTo>
                  <a:cubicBezTo>
                    <a:pt x="15518" y="3964"/>
                    <a:pt x="15513" y="4013"/>
                    <a:pt x="15494" y="4013"/>
                  </a:cubicBezTo>
                  <a:cubicBezTo>
                    <a:pt x="15490" y="4013"/>
                    <a:pt x="15484" y="4010"/>
                    <a:pt x="15478" y="4004"/>
                  </a:cubicBezTo>
                  <a:cubicBezTo>
                    <a:pt x="15478" y="3937"/>
                    <a:pt x="15511" y="3937"/>
                    <a:pt x="15545" y="3870"/>
                  </a:cubicBezTo>
                  <a:cubicBezTo>
                    <a:pt x="15511" y="3804"/>
                    <a:pt x="15578" y="3704"/>
                    <a:pt x="15578" y="3637"/>
                  </a:cubicBezTo>
                  <a:cubicBezTo>
                    <a:pt x="15578" y="3570"/>
                    <a:pt x="15511" y="3503"/>
                    <a:pt x="15578" y="3470"/>
                  </a:cubicBezTo>
                  <a:close/>
                  <a:moveTo>
                    <a:pt x="11944" y="5602"/>
                  </a:moveTo>
                  <a:cubicBezTo>
                    <a:pt x="11961" y="5602"/>
                    <a:pt x="11983" y="5612"/>
                    <a:pt x="12009" y="5638"/>
                  </a:cubicBezTo>
                  <a:cubicBezTo>
                    <a:pt x="12009" y="5672"/>
                    <a:pt x="12009" y="5705"/>
                    <a:pt x="11909" y="5705"/>
                  </a:cubicBezTo>
                  <a:cubicBezTo>
                    <a:pt x="11884" y="5680"/>
                    <a:pt x="11896" y="5602"/>
                    <a:pt x="11944" y="5602"/>
                  </a:cubicBezTo>
                  <a:close/>
                  <a:moveTo>
                    <a:pt x="4192" y="4428"/>
                  </a:moveTo>
                  <a:cubicBezTo>
                    <a:pt x="4233" y="4428"/>
                    <a:pt x="4273" y="4440"/>
                    <a:pt x="4303" y="4471"/>
                  </a:cubicBezTo>
                  <a:cubicBezTo>
                    <a:pt x="4337" y="4638"/>
                    <a:pt x="3970" y="4771"/>
                    <a:pt x="4003" y="4938"/>
                  </a:cubicBezTo>
                  <a:cubicBezTo>
                    <a:pt x="4003" y="4971"/>
                    <a:pt x="4037" y="5005"/>
                    <a:pt x="4070" y="5038"/>
                  </a:cubicBezTo>
                  <a:cubicBezTo>
                    <a:pt x="4070" y="5105"/>
                    <a:pt x="4070" y="5138"/>
                    <a:pt x="4137" y="5171"/>
                  </a:cubicBezTo>
                  <a:cubicBezTo>
                    <a:pt x="4162" y="5246"/>
                    <a:pt x="4243" y="5284"/>
                    <a:pt x="4310" y="5284"/>
                  </a:cubicBezTo>
                  <a:cubicBezTo>
                    <a:pt x="4333" y="5284"/>
                    <a:pt x="4353" y="5280"/>
                    <a:pt x="4370" y="5271"/>
                  </a:cubicBezTo>
                  <a:cubicBezTo>
                    <a:pt x="4546" y="5213"/>
                    <a:pt x="4773" y="5026"/>
                    <a:pt x="4961" y="5026"/>
                  </a:cubicBezTo>
                  <a:cubicBezTo>
                    <a:pt x="4987" y="5026"/>
                    <a:pt x="5013" y="5030"/>
                    <a:pt x="5037" y="5038"/>
                  </a:cubicBezTo>
                  <a:cubicBezTo>
                    <a:pt x="5004" y="5205"/>
                    <a:pt x="4704" y="5171"/>
                    <a:pt x="4504" y="5271"/>
                  </a:cubicBezTo>
                  <a:cubicBezTo>
                    <a:pt x="4470" y="5305"/>
                    <a:pt x="4470" y="5338"/>
                    <a:pt x="4404" y="5338"/>
                  </a:cubicBezTo>
                  <a:cubicBezTo>
                    <a:pt x="4370" y="5371"/>
                    <a:pt x="4303" y="5371"/>
                    <a:pt x="4303" y="5472"/>
                  </a:cubicBezTo>
                  <a:cubicBezTo>
                    <a:pt x="4312" y="5488"/>
                    <a:pt x="4320" y="5494"/>
                    <a:pt x="4330" y="5494"/>
                  </a:cubicBezTo>
                  <a:cubicBezTo>
                    <a:pt x="4358" y="5494"/>
                    <a:pt x="4395" y="5438"/>
                    <a:pt x="4470" y="5438"/>
                  </a:cubicBezTo>
                  <a:cubicBezTo>
                    <a:pt x="4504" y="5438"/>
                    <a:pt x="4570" y="5472"/>
                    <a:pt x="4637" y="5505"/>
                  </a:cubicBezTo>
                  <a:cubicBezTo>
                    <a:pt x="4637" y="5569"/>
                    <a:pt x="4612" y="5589"/>
                    <a:pt x="4576" y="5589"/>
                  </a:cubicBezTo>
                  <a:cubicBezTo>
                    <a:pt x="4519" y="5589"/>
                    <a:pt x="4432" y="5538"/>
                    <a:pt x="4370" y="5538"/>
                  </a:cubicBezTo>
                  <a:cubicBezTo>
                    <a:pt x="4237" y="5605"/>
                    <a:pt x="4237" y="5772"/>
                    <a:pt x="4337" y="5939"/>
                  </a:cubicBezTo>
                  <a:cubicBezTo>
                    <a:pt x="4303" y="5972"/>
                    <a:pt x="4237" y="6105"/>
                    <a:pt x="4170" y="6105"/>
                  </a:cubicBezTo>
                  <a:cubicBezTo>
                    <a:pt x="4148" y="6105"/>
                    <a:pt x="4111" y="6076"/>
                    <a:pt x="4069" y="6076"/>
                  </a:cubicBezTo>
                  <a:cubicBezTo>
                    <a:pt x="4048" y="6076"/>
                    <a:pt x="4025" y="6083"/>
                    <a:pt x="4003" y="6105"/>
                  </a:cubicBezTo>
                  <a:cubicBezTo>
                    <a:pt x="3836" y="6105"/>
                    <a:pt x="3736" y="6272"/>
                    <a:pt x="3570" y="6305"/>
                  </a:cubicBezTo>
                  <a:cubicBezTo>
                    <a:pt x="3536" y="6305"/>
                    <a:pt x="3470" y="6272"/>
                    <a:pt x="3336" y="6272"/>
                  </a:cubicBezTo>
                  <a:cubicBezTo>
                    <a:pt x="3303" y="6272"/>
                    <a:pt x="3236" y="6305"/>
                    <a:pt x="3203" y="6339"/>
                  </a:cubicBezTo>
                  <a:cubicBezTo>
                    <a:pt x="3183" y="6349"/>
                    <a:pt x="3161" y="6353"/>
                    <a:pt x="3139" y="6353"/>
                  </a:cubicBezTo>
                  <a:cubicBezTo>
                    <a:pt x="3086" y="6353"/>
                    <a:pt x="3036" y="6329"/>
                    <a:pt x="3036" y="6305"/>
                  </a:cubicBezTo>
                  <a:cubicBezTo>
                    <a:pt x="3019" y="6289"/>
                    <a:pt x="3044" y="6289"/>
                    <a:pt x="3082" y="6289"/>
                  </a:cubicBezTo>
                  <a:cubicBezTo>
                    <a:pt x="3119" y="6289"/>
                    <a:pt x="3169" y="6289"/>
                    <a:pt x="3203" y="6272"/>
                  </a:cubicBezTo>
                  <a:cubicBezTo>
                    <a:pt x="3303" y="6205"/>
                    <a:pt x="3236" y="6172"/>
                    <a:pt x="3303" y="6139"/>
                  </a:cubicBezTo>
                  <a:lnTo>
                    <a:pt x="3403" y="6139"/>
                  </a:lnTo>
                  <a:cubicBezTo>
                    <a:pt x="3470" y="6139"/>
                    <a:pt x="3503" y="6005"/>
                    <a:pt x="3536" y="5972"/>
                  </a:cubicBezTo>
                  <a:cubicBezTo>
                    <a:pt x="3636" y="5872"/>
                    <a:pt x="3703" y="5872"/>
                    <a:pt x="3703" y="5805"/>
                  </a:cubicBezTo>
                  <a:cubicBezTo>
                    <a:pt x="3703" y="5772"/>
                    <a:pt x="3670" y="5672"/>
                    <a:pt x="3670" y="5638"/>
                  </a:cubicBezTo>
                  <a:cubicBezTo>
                    <a:pt x="3670" y="5505"/>
                    <a:pt x="3870" y="5472"/>
                    <a:pt x="3836" y="5338"/>
                  </a:cubicBezTo>
                  <a:cubicBezTo>
                    <a:pt x="3803" y="5271"/>
                    <a:pt x="3636" y="5271"/>
                    <a:pt x="3570" y="5205"/>
                  </a:cubicBezTo>
                  <a:cubicBezTo>
                    <a:pt x="3536" y="5171"/>
                    <a:pt x="3570" y="5105"/>
                    <a:pt x="3570" y="5038"/>
                  </a:cubicBezTo>
                  <a:cubicBezTo>
                    <a:pt x="3636" y="4871"/>
                    <a:pt x="3870" y="4838"/>
                    <a:pt x="3903" y="4704"/>
                  </a:cubicBezTo>
                  <a:cubicBezTo>
                    <a:pt x="3970" y="4671"/>
                    <a:pt x="3903" y="4604"/>
                    <a:pt x="3970" y="4538"/>
                  </a:cubicBezTo>
                  <a:cubicBezTo>
                    <a:pt x="3993" y="4491"/>
                    <a:pt x="4097" y="4428"/>
                    <a:pt x="4192" y="4428"/>
                  </a:cubicBezTo>
                  <a:close/>
                  <a:moveTo>
                    <a:pt x="9977" y="6201"/>
                  </a:moveTo>
                  <a:cubicBezTo>
                    <a:pt x="10102" y="6201"/>
                    <a:pt x="10232" y="6348"/>
                    <a:pt x="10141" y="6439"/>
                  </a:cubicBezTo>
                  <a:cubicBezTo>
                    <a:pt x="10132" y="6442"/>
                    <a:pt x="10122" y="6443"/>
                    <a:pt x="10112" y="6443"/>
                  </a:cubicBezTo>
                  <a:cubicBezTo>
                    <a:pt x="10008" y="6443"/>
                    <a:pt x="9850" y="6297"/>
                    <a:pt x="9941" y="6205"/>
                  </a:cubicBezTo>
                  <a:cubicBezTo>
                    <a:pt x="9953" y="6202"/>
                    <a:pt x="9965" y="6201"/>
                    <a:pt x="9977" y="6201"/>
                  </a:cubicBezTo>
                  <a:close/>
                  <a:moveTo>
                    <a:pt x="9007" y="6272"/>
                  </a:moveTo>
                  <a:cubicBezTo>
                    <a:pt x="9040" y="6272"/>
                    <a:pt x="9140" y="6372"/>
                    <a:pt x="9074" y="6472"/>
                  </a:cubicBezTo>
                  <a:cubicBezTo>
                    <a:pt x="8973" y="6506"/>
                    <a:pt x="8840" y="6606"/>
                    <a:pt x="8873" y="6672"/>
                  </a:cubicBezTo>
                  <a:cubicBezTo>
                    <a:pt x="8907" y="6806"/>
                    <a:pt x="9174" y="6839"/>
                    <a:pt x="9240" y="6873"/>
                  </a:cubicBezTo>
                  <a:cubicBezTo>
                    <a:pt x="9240" y="6939"/>
                    <a:pt x="9307" y="7006"/>
                    <a:pt x="9340" y="7006"/>
                  </a:cubicBezTo>
                  <a:cubicBezTo>
                    <a:pt x="9385" y="6984"/>
                    <a:pt x="9426" y="6973"/>
                    <a:pt x="9463" y="6973"/>
                  </a:cubicBezTo>
                  <a:cubicBezTo>
                    <a:pt x="9537" y="6973"/>
                    <a:pt x="9596" y="7017"/>
                    <a:pt x="9641" y="7106"/>
                  </a:cubicBezTo>
                  <a:cubicBezTo>
                    <a:pt x="9641" y="7139"/>
                    <a:pt x="9607" y="7148"/>
                    <a:pt x="9570" y="7148"/>
                  </a:cubicBezTo>
                  <a:cubicBezTo>
                    <a:pt x="9532" y="7148"/>
                    <a:pt x="9490" y="7139"/>
                    <a:pt x="9474" y="7139"/>
                  </a:cubicBezTo>
                  <a:lnTo>
                    <a:pt x="9474" y="7173"/>
                  </a:lnTo>
                  <a:cubicBezTo>
                    <a:pt x="9507" y="7340"/>
                    <a:pt x="9741" y="7306"/>
                    <a:pt x="9741" y="7640"/>
                  </a:cubicBezTo>
                  <a:cubicBezTo>
                    <a:pt x="9707" y="7706"/>
                    <a:pt x="9641" y="7773"/>
                    <a:pt x="9507" y="7773"/>
                  </a:cubicBezTo>
                  <a:cubicBezTo>
                    <a:pt x="9407" y="7773"/>
                    <a:pt x="9340" y="7706"/>
                    <a:pt x="9207" y="7706"/>
                  </a:cubicBezTo>
                  <a:cubicBezTo>
                    <a:pt x="9140" y="7706"/>
                    <a:pt x="9007" y="7706"/>
                    <a:pt x="9007" y="7640"/>
                  </a:cubicBezTo>
                  <a:cubicBezTo>
                    <a:pt x="9007" y="7606"/>
                    <a:pt x="8973" y="7473"/>
                    <a:pt x="8973" y="7440"/>
                  </a:cubicBezTo>
                  <a:cubicBezTo>
                    <a:pt x="8973" y="7373"/>
                    <a:pt x="9007" y="7340"/>
                    <a:pt x="9007" y="7306"/>
                  </a:cubicBezTo>
                  <a:cubicBezTo>
                    <a:pt x="9007" y="7273"/>
                    <a:pt x="8840" y="7173"/>
                    <a:pt x="8740" y="7139"/>
                  </a:cubicBezTo>
                  <a:cubicBezTo>
                    <a:pt x="8673" y="7106"/>
                    <a:pt x="8540" y="7039"/>
                    <a:pt x="8506" y="6973"/>
                  </a:cubicBezTo>
                  <a:cubicBezTo>
                    <a:pt x="8506" y="6939"/>
                    <a:pt x="8473" y="6873"/>
                    <a:pt x="8473" y="6873"/>
                  </a:cubicBezTo>
                  <a:cubicBezTo>
                    <a:pt x="8406" y="6839"/>
                    <a:pt x="8340" y="6806"/>
                    <a:pt x="8340" y="6772"/>
                  </a:cubicBezTo>
                  <a:cubicBezTo>
                    <a:pt x="8340" y="6706"/>
                    <a:pt x="8340" y="6639"/>
                    <a:pt x="8373" y="6606"/>
                  </a:cubicBezTo>
                  <a:lnTo>
                    <a:pt x="8540" y="6439"/>
                  </a:lnTo>
                  <a:cubicBezTo>
                    <a:pt x="8673" y="6305"/>
                    <a:pt x="8740" y="6272"/>
                    <a:pt x="9007" y="6272"/>
                  </a:cubicBezTo>
                  <a:close/>
                  <a:moveTo>
                    <a:pt x="7072" y="6672"/>
                  </a:moveTo>
                  <a:cubicBezTo>
                    <a:pt x="7172" y="6806"/>
                    <a:pt x="7005" y="6839"/>
                    <a:pt x="7039" y="6906"/>
                  </a:cubicBezTo>
                  <a:cubicBezTo>
                    <a:pt x="7039" y="7006"/>
                    <a:pt x="7272" y="7006"/>
                    <a:pt x="7372" y="7039"/>
                  </a:cubicBezTo>
                  <a:cubicBezTo>
                    <a:pt x="7506" y="7106"/>
                    <a:pt x="7572" y="7106"/>
                    <a:pt x="7706" y="7139"/>
                  </a:cubicBezTo>
                  <a:cubicBezTo>
                    <a:pt x="7739" y="7206"/>
                    <a:pt x="7873" y="7373"/>
                    <a:pt x="7673" y="7473"/>
                  </a:cubicBezTo>
                  <a:cubicBezTo>
                    <a:pt x="7572" y="7506"/>
                    <a:pt x="7472" y="7540"/>
                    <a:pt x="7372" y="7540"/>
                  </a:cubicBezTo>
                  <a:cubicBezTo>
                    <a:pt x="7323" y="7554"/>
                    <a:pt x="7274" y="7559"/>
                    <a:pt x="7224" y="7559"/>
                  </a:cubicBezTo>
                  <a:cubicBezTo>
                    <a:pt x="7089" y="7559"/>
                    <a:pt x="6955" y="7520"/>
                    <a:pt x="6820" y="7520"/>
                  </a:cubicBezTo>
                  <a:cubicBezTo>
                    <a:pt x="6770" y="7520"/>
                    <a:pt x="6721" y="7526"/>
                    <a:pt x="6672" y="7540"/>
                  </a:cubicBezTo>
                  <a:cubicBezTo>
                    <a:pt x="6638" y="7540"/>
                    <a:pt x="6538" y="7606"/>
                    <a:pt x="6505" y="7640"/>
                  </a:cubicBezTo>
                  <a:cubicBezTo>
                    <a:pt x="6405" y="7673"/>
                    <a:pt x="6405" y="7740"/>
                    <a:pt x="6338" y="7740"/>
                  </a:cubicBezTo>
                  <a:cubicBezTo>
                    <a:pt x="6238" y="7807"/>
                    <a:pt x="6105" y="7807"/>
                    <a:pt x="6071" y="7807"/>
                  </a:cubicBezTo>
                  <a:cubicBezTo>
                    <a:pt x="6016" y="7834"/>
                    <a:pt x="6030" y="7956"/>
                    <a:pt x="5938" y="7956"/>
                  </a:cubicBezTo>
                  <a:cubicBezTo>
                    <a:pt x="5921" y="7956"/>
                    <a:pt x="5899" y="7951"/>
                    <a:pt x="5871" y="7940"/>
                  </a:cubicBezTo>
                  <a:cubicBezTo>
                    <a:pt x="5838" y="7840"/>
                    <a:pt x="5971" y="7840"/>
                    <a:pt x="5971" y="7807"/>
                  </a:cubicBezTo>
                  <a:cubicBezTo>
                    <a:pt x="5971" y="7740"/>
                    <a:pt x="5838" y="7706"/>
                    <a:pt x="5838" y="7673"/>
                  </a:cubicBezTo>
                  <a:cubicBezTo>
                    <a:pt x="5805" y="7606"/>
                    <a:pt x="5871" y="7540"/>
                    <a:pt x="5871" y="7406"/>
                  </a:cubicBezTo>
                  <a:lnTo>
                    <a:pt x="5871" y="7340"/>
                  </a:lnTo>
                  <a:cubicBezTo>
                    <a:pt x="5871" y="7306"/>
                    <a:pt x="5905" y="7273"/>
                    <a:pt x="5971" y="7206"/>
                  </a:cubicBezTo>
                  <a:cubicBezTo>
                    <a:pt x="6005" y="7139"/>
                    <a:pt x="6005" y="6973"/>
                    <a:pt x="6138" y="6973"/>
                  </a:cubicBezTo>
                  <a:cubicBezTo>
                    <a:pt x="6156" y="6955"/>
                    <a:pt x="6175" y="6949"/>
                    <a:pt x="6196" y="6949"/>
                  </a:cubicBezTo>
                  <a:cubicBezTo>
                    <a:pt x="6243" y="6949"/>
                    <a:pt x="6295" y="6980"/>
                    <a:pt x="6339" y="6980"/>
                  </a:cubicBezTo>
                  <a:cubicBezTo>
                    <a:pt x="6351" y="6980"/>
                    <a:pt x="6362" y="6978"/>
                    <a:pt x="6372" y="6973"/>
                  </a:cubicBezTo>
                  <a:cubicBezTo>
                    <a:pt x="6472" y="7039"/>
                    <a:pt x="6505" y="7139"/>
                    <a:pt x="6605" y="7139"/>
                  </a:cubicBezTo>
                  <a:cubicBezTo>
                    <a:pt x="6705" y="7139"/>
                    <a:pt x="6805" y="7039"/>
                    <a:pt x="6872" y="6973"/>
                  </a:cubicBezTo>
                  <a:cubicBezTo>
                    <a:pt x="6855" y="6923"/>
                    <a:pt x="6822" y="6923"/>
                    <a:pt x="6793" y="6923"/>
                  </a:cubicBezTo>
                  <a:cubicBezTo>
                    <a:pt x="6764" y="6923"/>
                    <a:pt x="6739" y="6923"/>
                    <a:pt x="6739" y="6873"/>
                  </a:cubicBezTo>
                  <a:cubicBezTo>
                    <a:pt x="6705" y="6739"/>
                    <a:pt x="6939" y="6672"/>
                    <a:pt x="7072" y="6672"/>
                  </a:cubicBezTo>
                  <a:close/>
                  <a:moveTo>
                    <a:pt x="3636" y="7640"/>
                  </a:moveTo>
                  <a:cubicBezTo>
                    <a:pt x="3703" y="7640"/>
                    <a:pt x="3703" y="7673"/>
                    <a:pt x="3736" y="7706"/>
                  </a:cubicBezTo>
                  <a:lnTo>
                    <a:pt x="3870" y="7706"/>
                  </a:lnTo>
                  <a:cubicBezTo>
                    <a:pt x="3903" y="7706"/>
                    <a:pt x="3970" y="7807"/>
                    <a:pt x="4037" y="7840"/>
                  </a:cubicBezTo>
                  <a:cubicBezTo>
                    <a:pt x="4137" y="7873"/>
                    <a:pt x="4237" y="7873"/>
                    <a:pt x="4370" y="7907"/>
                  </a:cubicBezTo>
                  <a:cubicBezTo>
                    <a:pt x="4470" y="7973"/>
                    <a:pt x="4637" y="7973"/>
                    <a:pt x="4670" y="8040"/>
                  </a:cubicBezTo>
                  <a:cubicBezTo>
                    <a:pt x="4670" y="8073"/>
                    <a:pt x="4670" y="8140"/>
                    <a:pt x="4704" y="8173"/>
                  </a:cubicBezTo>
                  <a:cubicBezTo>
                    <a:pt x="4704" y="8207"/>
                    <a:pt x="4804" y="8240"/>
                    <a:pt x="4804" y="8307"/>
                  </a:cubicBezTo>
                  <a:cubicBezTo>
                    <a:pt x="4871" y="8374"/>
                    <a:pt x="5004" y="8407"/>
                    <a:pt x="5071" y="8507"/>
                  </a:cubicBezTo>
                  <a:cubicBezTo>
                    <a:pt x="5122" y="8636"/>
                    <a:pt x="5174" y="8685"/>
                    <a:pt x="5257" y="8685"/>
                  </a:cubicBezTo>
                  <a:cubicBezTo>
                    <a:pt x="5281" y="8685"/>
                    <a:pt x="5308" y="8681"/>
                    <a:pt x="5338" y="8674"/>
                  </a:cubicBezTo>
                  <a:cubicBezTo>
                    <a:pt x="5371" y="8640"/>
                    <a:pt x="5338" y="8574"/>
                    <a:pt x="5371" y="8540"/>
                  </a:cubicBezTo>
                  <a:cubicBezTo>
                    <a:pt x="5404" y="8507"/>
                    <a:pt x="5504" y="8474"/>
                    <a:pt x="5504" y="8407"/>
                  </a:cubicBezTo>
                  <a:cubicBezTo>
                    <a:pt x="5471" y="8307"/>
                    <a:pt x="5204" y="8340"/>
                    <a:pt x="5204" y="8207"/>
                  </a:cubicBezTo>
                  <a:cubicBezTo>
                    <a:pt x="5204" y="8173"/>
                    <a:pt x="5237" y="8173"/>
                    <a:pt x="5304" y="8173"/>
                  </a:cubicBezTo>
                  <a:cubicBezTo>
                    <a:pt x="5329" y="8100"/>
                    <a:pt x="5407" y="7990"/>
                    <a:pt x="5487" y="7990"/>
                  </a:cubicBezTo>
                  <a:cubicBezTo>
                    <a:pt x="5516" y="7990"/>
                    <a:pt x="5544" y="8005"/>
                    <a:pt x="5571" y="8040"/>
                  </a:cubicBezTo>
                  <a:cubicBezTo>
                    <a:pt x="5671" y="8307"/>
                    <a:pt x="5805" y="8507"/>
                    <a:pt x="6005" y="8574"/>
                  </a:cubicBezTo>
                  <a:cubicBezTo>
                    <a:pt x="6033" y="8560"/>
                    <a:pt x="6058" y="8554"/>
                    <a:pt x="6081" y="8554"/>
                  </a:cubicBezTo>
                  <a:cubicBezTo>
                    <a:pt x="6145" y="8554"/>
                    <a:pt x="6193" y="8593"/>
                    <a:pt x="6245" y="8593"/>
                  </a:cubicBezTo>
                  <a:cubicBezTo>
                    <a:pt x="6264" y="8593"/>
                    <a:pt x="6284" y="8588"/>
                    <a:pt x="6305" y="8574"/>
                  </a:cubicBezTo>
                  <a:lnTo>
                    <a:pt x="6405" y="8474"/>
                  </a:lnTo>
                  <a:cubicBezTo>
                    <a:pt x="6430" y="8457"/>
                    <a:pt x="6457" y="8451"/>
                    <a:pt x="6485" y="8451"/>
                  </a:cubicBezTo>
                  <a:cubicBezTo>
                    <a:pt x="6568" y="8451"/>
                    <a:pt x="6655" y="8507"/>
                    <a:pt x="6705" y="8507"/>
                  </a:cubicBezTo>
                  <a:cubicBezTo>
                    <a:pt x="6859" y="8507"/>
                    <a:pt x="6956" y="8336"/>
                    <a:pt x="7101" y="8336"/>
                  </a:cubicBezTo>
                  <a:cubicBezTo>
                    <a:pt x="7114" y="8336"/>
                    <a:pt x="7126" y="8338"/>
                    <a:pt x="7139" y="8340"/>
                  </a:cubicBezTo>
                  <a:cubicBezTo>
                    <a:pt x="7172" y="8474"/>
                    <a:pt x="7206" y="8507"/>
                    <a:pt x="7239" y="8640"/>
                  </a:cubicBezTo>
                  <a:cubicBezTo>
                    <a:pt x="7372" y="8640"/>
                    <a:pt x="7339" y="8707"/>
                    <a:pt x="7339" y="8807"/>
                  </a:cubicBezTo>
                  <a:cubicBezTo>
                    <a:pt x="7339" y="8941"/>
                    <a:pt x="7372" y="9041"/>
                    <a:pt x="7239" y="9141"/>
                  </a:cubicBezTo>
                  <a:cubicBezTo>
                    <a:pt x="7177" y="9165"/>
                    <a:pt x="7125" y="9172"/>
                    <a:pt x="7075" y="9172"/>
                  </a:cubicBezTo>
                  <a:cubicBezTo>
                    <a:pt x="7020" y="9172"/>
                    <a:pt x="6968" y="9164"/>
                    <a:pt x="6910" y="9164"/>
                  </a:cubicBezTo>
                  <a:cubicBezTo>
                    <a:pt x="6877" y="9164"/>
                    <a:pt x="6843" y="9167"/>
                    <a:pt x="6805" y="9174"/>
                  </a:cubicBezTo>
                  <a:cubicBezTo>
                    <a:pt x="6705" y="9208"/>
                    <a:pt x="6672" y="9308"/>
                    <a:pt x="6572" y="9341"/>
                  </a:cubicBezTo>
                  <a:cubicBezTo>
                    <a:pt x="6551" y="9348"/>
                    <a:pt x="6526" y="9351"/>
                    <a:pt x="6500" y="9351"/>
                  </a:cubicBezTo>
                  <a:cubicBezTo>
                    <a:pt x="6428" y="9351"/>
                    <a:pt x="6338" y="9331"/>
                    <a:pt x="6243" y="9331"/>
                  </a:cubicBezTo>
                  <a:cubicBezTo>
                    <a:pt x="6209" y="9331"/>
                    <a:pt x="6173" y="9334"/>
                    <a:pt x="6138" y="9341"/>
                  </a:cubicBezTo>
                  <a:cubicBezTo>
                    <a:pt x="6071" y="9341"/>
                    <a:pt x="6038" y="9374"/>
                    <a:pt x="6005" y="9374"/>
                  </a:cubicBezTo>
                  <a:cubicBezTo>
                    <a:pt x="5971" y="9374"/>
                    <a:pt x="5905" y="9341"/>
                    <a:pt x="5871" y="9341"/>
                  </a:cubicBezTo>
                  <a:lnTo>
                    <a:pt x="5671" y="9341"/>
                  </a:lnTo>
                  <a:cubicBezTo>
                    <a:pt x="5629" y="9299"/>
                    <a:pt x="5561" y="9280"/>
                    <a:pt x="5488" y="9280"/>
                  </a:cubicBezTo>
                  <a:cubicBezTo>
                    <a:pt x="5329" y="9280"/>
                    <a:pt x="5148" y="9370"/>
                    <a:pt x="5171" y="9508"/>
                  </a:cubicBezTo>
                  <a:cubicBezTo>
                    <a:pt x="5171" y="9574"/>
                    <a:pt x="5237" y="9708"/>
                    <a:pt x="5137" y="9775"/>
                  </a:cubicBezTo>
                  <a:cubicBezTo>
                    <a:pt x="5123" y="9779"/>
                    <a:pt x="5108" y="9781"/>
                    <a:pt x="5093" y="9781"/>
                  </a:cubicBezTo>
                  <a:cubicBezTo>
                    <a:pt x="5000" y="9781"/>
                    <a:pt x="4890" y="9708"/>
                    <a:pt x="4804" y="9708"/>
                  </a:cubicBezTo>
                  <a:cubicBezTo>
                    <a:pt x="4759" y="9708"/>
                    <a:pt x="4715" y="9738"/>
                    <a:pt x="4680" y="9738"/>
                  </a:cubicBezTo>
                  <a:cubicBezTo>
                    <a:pt x="4663" y="9738"/>
                    <a:pt x="4648" y="9730"/>
                    <a:pt x="4637" y="9708"/>
                  </a:cubicBezTo>
                  <a:cubicBezTo>
                    <a:pt x="4537" y="9708"/>
                    <a:pt x="4504" y="9641"/>
                    <a:pt x="4404" y="9574"/>
                  </a:cubicBezTo>
                  <a:cubicBezTo>
                    <a:pt x="4370" y="9541"/>
                    <a:pt x="4237" y="9541"/>
                    <a:pt x="4170" y="9541"/>
                  </a:cubicBezTo>
                  <a:cubicBezTo>
                    <a:pt x="4137" y="9541"/>
                    <a:pt x="4070" y="9574"/>
                    <a:pt x="4037" y="9574"/>
                  </a:cubicBezTo>
                  <a:cubicBezTo>
                    <a:pt x="4003" y="9574"/>
                    <a:pt x="3870" y="9574"/>
                    <a:pt x="3836" y="9541"/>
                  </a:cubicBezTo>
                  <a:cubicBezTo>
                    <a:pt x="3803" y="9541"/>
                    <a:pt x="3670" y="9508"/>
                    <a:pt x="3670" y="9474"/>
                  </a:cubicBezTo>
                  <a:cubicBezTo>
                    <a:pt x="3636" y="9408"/>
                    <a:pt x="3736" y="9308"/>
                    <a:pt x="3736" y="9241"/>
                  </a:cubicBezTo>
                  <a:cubicBezTo>
                    <a:pt x="3736" y="9208"/>
                    <a:pt x="3670" y="9208"/>
                    <a:pt x="3670" y="9141"/>
                  </a:cubicBezTo>
                  <a:lnTo>
                    <a:pt x="3670" y="9041"/>
                  </a:lnTo>
                  <a:cubicBezTo>
                    <a:pt x="3646" y="9017"/>
                    <a:pt x="3606" y="8994"/>
                    <a:pt x="3561" y="8994"/>
                  </a:cubicBezTo>
                  <a:cubicBezTo>
                    <a:pt x="3542" y="8994"/>
                    <a:pt x="3522" y="8998"/>
                    <a:pt x="3503" y="9007"/>
                  </a:cubicBezTo>
                  <a:cubicBezTo>
                    <a:pt x="3470" y="9007"/>
                    <a:pt x="3369" y="9074"/>
                    <a:pt x="3336" y="9074"/>
                  </a:cubicBezTo>
                  <a:cubicBezTo>
                    <a:pt x="3236" y="9074"/>
                    <a:pt x="3136" y="9074"/>
                    <a:pt x="3036" y="9141"/>
                  </a:cubicBezTo>
                  <a:cubicBezTo>
                    <a:pt x="3003" y="9141"/>
                    <a:pt x="2969" y="9174"/>
                    <a:pt x="2869" y="9208"/>
                  </a:cubicBezTo>
                  <a:cubicBezTo>
                    <a:pt x="2736" y="9241"/>
                    <a:pt x="2636" y="9241"/>
                    <a:pt x="2502" y="9308"/>
                  </a:cubicBezTo>
                  <a:cubicBezTo>
                    <a:pt x="2402" y="9341"/>
                    <a:pt x="2302" y="9374"/>
                    <a:pt x="2202" y="9408"/>
                  </a:cubicBezTo>
                  <a:cubicBezTo>
                    <a:pt x="2169" y="9474"/>
                    <a:pt x="2169" y="9508"/>
                    <a:pt x="2135" y="9541"/>
                  </a:cubicBezTo>
                  <a:cubicBezTo>
                    <a:pt x="2135" y="9541"/>
                    <a:pt x="2069" y="9574"/>
                    <a:pt x="2035" y="9574"/>
                  </a:cubicBezTo>
                  <a:lnTo>
                    <a:pt x="1902" y="9708"/>
                  </a:lnTo>
                  <a:cubicBezTo>
                    <a:pt x="1868" y="9775"/>
                    <a:pt x="1735" y="9775"/>
                    <a:pt x="1602" y="9775"/>
                  </a:cubicBezTo>
                  <a:cubicBezTo>
                    <a:pt x="1577" y="9787"/>
                    <a:pt x="1544" y="9795"/>
                    <a:pt x="1510" y="9795"/>
                  </a:cubicBezTo>
                  <a:cubicBezTo>
                    <a:pt x="1451" y="9795"/>
                    <a:pt x="1389" y="9771"/>
                    <a:pt x="1368" y="9708"/>
                  </a:cubicBezTo>
                  <a:cubicBezTo>
                    <a:pt x="1335" y="9541"/>
                    <a:pt x="1602" y="9541"/>
                    <a:pt x="1735" y="9508"/>
                  </a:cubicBezTo>
                  <a:lnTo>
                    <a:pt x="1868" y="9374"/>
                  </a:lnTo>
                  <a:cubicBezTo>
                    <a:pt x="1902" y="9341"/>
                    <a:pt x="1968" y="9341"/>
                    <a:pt x="1968" y="9308"/>
                  </a:cubicBezTo>
                  <a:cubicBezTo>
                    <a:pt x="2002" y="9241"/>
                    <a:pt x="2035" y="9141"/>
                    <a:pt x="2035" y="9074"/>
                  </a:cubicBezTo>
                  <a:cubicBezTo>
                    <a:pt x="2035" y="9041"/>
                    <a:pt x="2002" y="9007"/>
                    <a:pt x="2002" y="8974"/>
                  </a:cubicBezTo>
                  <a:cubicBezTo>
                    <a:pt x="2002" y="8907"/>
                    <a:pt x="2035" y="8874"/>
                    <a:pt x="2069" y="8841"/>
                  </a:cubicBezTo>
                  <a:cubicBezTo>
                    <a:pt x="2135" y="8741"/>
                    <a:pt x="2202" y="8640"/>
                    <a:pt x="2235" y="8574"/>
                  </a:cubicBezTo>
                  <a:cubicBezTo>
                    <a:pt x="2302" y="8540"/>
                    <a:pt x="2369" y="8540"/>
                    <a:pt x="2402" y="8474"/>
                  </a:cubicBezTo>
                  <a:cubicBezTo>
                    <a:pt x="2402" y="8407"/>
                    <a:pt x="2369" y="8374"/>
                    <a:pt x="2369" y="8340"/>
                  </a:cubicBezTo>
                  <a:cubicBezTo>
                    <a:pt x="2402" y="8307"/>
                    <a:pt x="2402" y="8240"/>
                    <a:pt x="2469" y="8240"/>
                  </a:cubicBezTo>
                  <a:cubicBezTo>
                    <a:pt x="2479" y="8235"/>
                    <a:pt x="2490" y="8233"/>
                    <a:pt x="2503" y="8233"/>
                  </a:cubicBezTo>
                  <a:cubicBezTo>
                    <a:pt x="2552" y="8233"/>
                    <a:pt x="2618" y="8264"/>
                    <a:pt x="2672" y="8264"/>
                  </a:cubicBezTo>
                  <a:cubicBezTo>
                    <a:pt x="2696" y="8264"/>
                    <a:pt x="2718" y="8258"/>
                    <a:pt x="2736" y="8240"/>
                  </a:cubicBezTo>
                  <a:cubicBezTo>
                    <a:pt x="2802" y="8240"/>
                    <a:pt x="2836" y="8207"/>
                    <a:pt x="2869" y="8173"/>
                  </a:cubicBezTo>
                  <a:cubicBezTo>
                    <a:pt x="2902" y="8140"/>
                    <a:pt x="2969" y="8073"/>
                    <a:pt x="3003" y="8073"/>
                  </a:cubicBezTo>
                  <a:lnTo>
                    <a:pt x="3136" y="7973"/>
                  </a:lnTo>
                  <a:cubicBezTo>
                    <a:pt x="3155" y="7961"/>
                    <a:pt x="3173" y="7955"/>
                    <a:pt x="3192" y="7955"/>
                  </a:cubicBezTo>
                  <a:cubicBezTo>
                    <a:pt x="3272" y="7955"/>
                    <a:pt x="3349" y="8059"/>
                    <a:pt x="3403" y="8140"/>
                  </a:cubicBezTo>
                  <a:lnTo>
                    <a:pt x="3736" y="8307"/>
                  </a:lnTo>
                  <a:lnTo>
                    <a:pt x="3903" y="8307"/>
                  </a:lnTo>
                  <a:cubicBezTo>
                    <a:pt x="4037" y="8340"/>
                    <a:pt x="4303" y="8407"/>
                    <a:pt x="4303" y="8540"/>
                  </a:cubicBezTo>
                  <a:cubicBezTo>
                    <a:pt x="4303" y="8574"/>
                    <a:pt x="4237" y="8640"/>
                    <a:pt x="4303" y="8707"/>
                  </a:cubicBezTo>
                  <a:cubicBezTo>
                    <a:pt x="4370" y="8707"/>
                    <a:pt x="4470" y="8574"/>
                    <a:pt x="4404" y="8507"/>
                  </a:cubicBezTo>
                  <a:cubicBezTo>
                    <a:pt x="4404" y="8474"/>
                    <a:pt x="4337" y="8407"/>
                    <a:pt x="4337" y="8374"/>
                  </a:cubicBezTo>
                  <a:cubicBezTo>
                    <a:pt x="4337" y="8307"/>
                    <a:pt x="4504" y="8340"/>
                    <a:pt x="4537" y="8307"/>
                  </a:cubicBezTo>
                  <a:cubicBezTo>
                    <a:pt x="4504" y="8207"/>
                    <a:pt x="4370" y="8207"/>
                    <a:pt x="4303" y="8207"/>
                  </a:cubicBezTo>
                  <a:cubicBezTo>
                    <a:pt x="4237" y="8207"/>
                    <a:pt x="4203" y="8140"/>
                    <a:pt x="4170" y="8140"/>
                  </a:cubicBezTo>
                  <a:lnTo>
                    <a:pt x="3970" y="8140"/>
                  </a:lnTo>
                  <a:lnTo>
                    <a:pt x="3803" y="7973"/>
                  </a:lnTo>
                  <a:cubicBezTo>
                    <a:pt x="3703" y="7873"/>
                    <a:pt x="3536" y="7907"/>
                    <a:pt x="3536" y="7706"/>
                  </a:cubicBezTo>
                  <a:cubicBezTo>
                    <a:pt x="3536" y="7673"/>
                    <a:pt x="3570" y="7640"/>
                    <a:pt x="3636" y="7640"/>
                  </a:cubicBezTo>
                  <a:close/>
                  <a:moveTo>
                    <a:pt x="8435" y="13922"/>
                  </a:moveTo>
                  <a:cubicBezTo>
                    <a:pt x="8481" y="13922"/>
                    <a:pt x="8520" y="13939"/>
                    <a:pt x="8540" y="13978"/>
                  </a:cubicBezTo>
                  <a:cubicBezTo>
                    <a:pt x="8573" y="14044"/>
                    <a:pt x="8506" y="14111"/>
                    <a:pt x="8506" y="14178"/>
                  </a:cubicBezTo>
                  <a:cubicBezTo>
                    <a:pt x="8506" y="14211"/>
                    <a:pt x="8506" y="14311"/>
                    <a:pt x="8473" y="14311"/>
                  </a:cubicBezTo>
                  <a:cubicBezTo>
                    <a:pt x="8423" y="14328"/>
                    <a:pt x="8381" y="14336"/>
                    <a:pt x="8340" y="14336"/>
                  </a:cubicBezTo>
                  <a:cubicBezTo>
                    <a:pt x="8298" y="14336"/>
                    <a:pt x="8256" y="14328"/>
                    <a:pt x="8206" y="14311"/>
                  </a:cubicBezTo>
                  <a:cubicBezTo>
                    <a:pt x="8206" y="14211"/>
                    <a:pt x="8173" y="14178"/>
                    <a:pt x="8173" y="14111"/>
                  </a:cubicBezTo>
                  <a:cubicBezTo>
                    <a:pt x="8173" y="14017"/>
                    <a:pt x="8323" y="13922"/>
                    <a:pt x="8435" y="13922"/>
                  </a:cubicBezTo>
                  <a:close/>
                  <a:moveTo>
                    <a:pt x="8006" y="14845"/>
                  </a:moveTo>
                  <a:cubicBezTo>
                    <a:pt x="8073" y="14878"/>
                    <a:pt x="8073" y="14978"/>
                    <a:pt x="8073" y="15045"/>
                  </a:cubicBezTo>
                  <a:cubicBezTo>
                    <a:pt x="8073" y="15045"/>
                    <a:pt x="8206" y="15112"/>
                    <a:pt x="8173" y="15178"/>
                  </a:cubicBezTo>
                  <a:cubicBezTo>
                    <a:pt x="8039" y="15178"/>
                    <a:pt x="7906" y="14978"/>
                    <a:pt x="7973" y="14845"/>
                  </a:cubicBezTo>
                  <a:close/>
                  <a:moveTo>
                    <a:pt x="8907" y="15645"/>
                  </a:moveTo>
                  <a:lnTo>
                    <a:pt x="8907" y="15645"/>
                  </a:lnTo>
                  <a:cubicBezTo>
                    <a:pt x="9007" y="15679"/>
                    <a:pt x="9007" y="15846"/>
                    <a:pt x="8973" y="15946"/>
                  </a:cubicBezTo>
                  <a:cubicBezTo>
                    <a:pt x="8873" y="15879"/>
                    <a:pt x="8873" y="15712"/>
                    <a:pt x="8907" y="15645"/>
                  </a:cubicBezTo>
                  <a:close/>
                  <a:moveTo>
                    <a:pt x="21282" y="1"/>
                  </a:moveTo>
                  <a:cubicBezTo>
                    <a:pt x="21216" y="1"/>
                    <a:pt x="21182" y="34"/>
                    <a:pt x="21082" y="101"/>
                  </a:cubicBezTo>
                  <a:cubicBezTo>
                    <a:pt x="20949" y="134"/>
                    <a:pt x="20849" y="134"/>
                    <a:pt x="20749" y="134"/>
                  </a:cubicBezTo>
                  <a:cubicBezTo>
                    <a:pt x="20648" y="134"/>
                    <a:pt x="20586" y="78"/>
                    <a:pt x="20505" y="78"/>
                  </a:cubicBezTo>
                  <a:cubicBezTo>
                    <a:pt x="20477" y="78"/>
                    <a:pt x="20448" y="84"/>
                    <a:pt x="20415" y="101"/>
                  </a:cubicBezTo>
                  <a:cubicBezTo>
                    <a:pt x="20382" y="101"/>
                    <a:pt x="20348" y="134"/>
                    <a:pt x="20282" y="134"/>
                  </a:cubicBezTo>
                  <a:cubicBezTo>
                    <a:pt x="20215" y="134"/>
                    <a:pt x="20181" y="134"/>
                    <a:pt x="20115" y="168"/>
                  </a:cubicBezTo>
                  <a:cubicBezTo>
                    <a:pt x="20081" y="201"/>
                    <a:pt x="20181" y="234"/>
                    <a:pt x="20115" y="301"/>
                  </a:cubicBezTo>
                  <a:cubicBezTo>
                    <a:pt x="20095" y="308"/>
                    <a:pt x="20072" y="310"/>
                    <a:pt x="20048" y="310"/>
                  </a:cubicBezTo>
                  <a:cubicBezTo>
                    <a:pt x="19951" y="310"/>
                    <a:pt x="19828" y="268"/>
                    <a:pt x="19748" y="268"/>
                  </a:cubicBezTo>
                  <a:cubicBezTo>
                    <a:pt x="19681" y="268"/>
                    <a:pt x="19681" y="335"/>
                    <a:pt x="19614" y="335"/>
                  </a:cubicBezTo>
                  <a:lnTo>
                    <a:pt x="19548" y="335"/>
                  </a:lnTo>
                  <a:cubicBezTo>
                    <a:pt x="19381" y="368"/>
                    <a:pt x="19181" y="468"/>
                    <a:pt x="19014" y="468"/>
                  </a:cubicBezTo>
                  <a:cubicBezTo>
                    <a:pt x="18881" y="468"/>
                    <a:pt x="18847" y="435"/>
                    <a:pt x="18714" y="368"/>
                  </a:cubicBezTo>
                  <a:cubicBezTo>
                    <a:pt x="18686" y="363"/>
                    <a:pt x="18657" y="361"/>
                    <a:pt x="18626" y="361"/>
                  </a:cubicBezTo>
                  <a:cubicBezTo>
                    <a:pt x="18441" y="361"/>
                    <a:pt x="18223" y="439"/>
                    <a:pt x="18080" y="468"/>
                  </a:cubicBezTo>
                  <a:cubicBezTo>
                    <a:pt x="18013" y="501"/>
                    <a:pt x="17913" y="535"/>
                    <a:pt x="17846" y="535"/>
                  </a:cubicBezTo>
                  <a:lnTo>
                    <a:pt x="17680" y="535"/>
                  </a:lnTo>
                  <a:cubicBezTo>
                    <a:pt x="17580" y="535"/>
                    <a:pt x="17513" y="601"/>
                    <a:pt x="17413" y="601"/>
                  </a:cubicBezTo>
                  <a:cubicBezTo>
                    <a:pt x="17346" y="601"/>
                    <a:pt x="17246" y="501"/>
                    <a:pt x="17179" y="501"/>
                  </a:cubicBezTo>
                  <a:cubicBezTo>
                    <a:pt x="17079" y="501"/>
                    <a:pt x="17013" y="535"/>
                    <a:pt x="16912" y="535"/>
                  </a:cubicBezTo>
                  <a:cubicBezTo>
                    <a:pt x="16679" y="601"/>
                    <a:pt x="16412" y="635"/>
                    <a:pt x="16179" y="701"/>
                  </a:cubicBezTo>
                  <a:cubicBezTo>
                    <a:pt x="16112" y="768"/>
                    <a:pt x="16179" y="802"/>
                    <a:pt x="16112" y="835"/>
                  </a:cubicBezTo>
                  <a:cubicBezTo>
                    <a:pt x="16012" y="935"/>
                    <a:pt x="15712" y="935"/>
                    <a:pt x="15545" y="968"/>
                  </a:cubicBezTo>
                  <a:cubicBezTo>
                    <a:pt x="15511" y="1002"/>
                    <a:pt x="15511" y="1035"/>
                    <a:pt x="15445" y="1102"/>
                  </a:cubicBezTo>
                  <a:cubicBezTo>
                    <a:pt x="15411" y="1102"/>
                    <a:pt x="15278" y="1102"/>
                    <a:pt x="15245" y="1035"/>
                  </a:cubicBezTo>
                  <a:cubicBezTo>
                    <a:pt x="15211" y="1035"/>
                    <a:pt x="15178" y="968"/>
                    <a:pt x="15078" y="968"/>
                  </a:cubicBezTo>
                  <a:cubicBezTo>
                    <a:pt x="15011" y="935"/>
                    <a:pt x="14878" y="868"/>
                    <a:pt x="14844" y="868"/>
                  </a:cubicBezTo>
                  <a:cubicBezTo>
                    <a:pt x="14711" y="868"/>
                    <a:pt x="14544" y="968"/>
                    <a:pt x="14411" y="968"/>
                  </a:cubicBezTo>
                  <a:lnTo>
                    <a:pt x="14277" y="968"/>
                  </a:lnTo>
                  <a:cubicBezTo>
                    <a:pt x="14211" y="1002"/>
                    <a:pt x="14177" y="1102"/>
                    <a:pt x="14077" y="1102"/>
                  </a:cubicBezTo>
                  <a:lnTo>
                    <a:pt x="13910" y="1102"/>
                  </a:lnTo>
                  <a:cubicBezTo>
                    <a:pt x="13877" y="1102"/>
                    <a:pt x="13844" y="1135"/>
                    <a:pt x="13777" y="1135"/>
                  </a:cubicBezTo>
                  <a:cubicBezTo>
                    <a:pt x="13755" y="1135"/>
                    <a:pt x="13732" y="1120"/>
                    <a:pt x="13710" y="1120"/>
                  </a:cubicBezTo>
                  <a:cubicBezTo>
                    <a:pt x="13699" y="1120"/>
                    <a:pt x="13688" y="1124"/>
                    <a:pt x="13677" y="1135"/>
                  </a:cubicBezTo>
                  <a:cubicBezTo>
                    <a:pt x="13577" y="1135"/>
                    <a:pt x="13443" y="1168"/>
                    <a:pt x="13377" y="1168"/>
                  </a:cubicBezTo>
                  <a:cubicBezTo>
                    <a:pt x="13277" y="1168"/>
                    <a:pt x="13243" y="1202"/>
                    <a:pt x="13176" y="1202"/>
                  </a:cubicBezTo>
                  <a:cubicBezTo>
                    <a:pt x="13043" y="1202"/>
                    <a:pt x="13010" y="1135"/>
                    <a:pt x="12910" y="1135"/>
                  </a:cubicBezTo>
                  <a:cubicBezTo>
                    <a:pt x="12876" y="1002"/>
                    <a:pt x="12776" y="1035"/>
                    <a:pt x="12676" y="1002"/>
                  </a:cubicBezTo>
                  <a:cubicBezTo>
                    <a:pt x="12609" y="1002"/>
                    <a:pt x="12576" y="968"/>
                    <a:pt x="12576" y="968"/>
                  </a:cubicBezTo>
                  <a:cubicBezTo>
                    <a:pt x="12409" y="968"/>
                    <a:pt x="12242" y="1035"/>
                    <a:pt x="12076" y="1035"/>
                  </a:cubicBezTo>
                  <a:cubicBezTo>
                    <a:pt x="12042" y="1035"/>
                    <a:pt x="11942" y="1002"/>
                    <a:pt x="11909" y="1002"/>
                  </a:cubicBezTo>
                  <a:cubicBezTo>
                    <a:pt x="11842" y="1002"/>
                    <a:pt x="11775" y="1035"/>
                    <a:pt x="11709" y="1102"/>
                  </a:cubicBezTo>
                  <a:cubicBezTo>
                    <a:pt x="11609" y="1135"/>
                    <a:pt x="11542" y="1135"/>
                    <a:pt x="11442" y="1135"/>
                  </a:cubicBezTo>
                  <a:cubicBezTo>
                    <a:pt x="11409" y="1168"/>
                    <a:pt x="11375" y="1202"/>
                    <a:pt x="11342" y="1202"/>
                  </a:cubicBezTo>
                  <a:cubicBezTo>
                    <a:pt x="11275" y="1269"/>
                    <a:pt x="11242" y="1269"/>
                    <a:pt x="11208" y="1302"/>
                  </a:cubicBezTo>
                  <a:cubicBezTo>
                    <a:pt x="11142" y="1302"/>
                    <a:pt x="11090" y="1287"/>
                    <a:pt x="11033" y="1287"/>
                  </a:cubicBezTo>
                  <a:cubicBezTo>
                    <a:pt x="11005" y="1287"/>
                    <a:pt x="10975" y="1291"/>
                    <a:pt x="10942" y="1302"/>
                  </a:cubicBezTo>
                  <a:cubicBezTo>
                    <a:pt x="10875" y="1335"/>
                    <a:pt x="10775" y="1435"/>
                    <a:pt x="10708" y="1469"/>
                  </a:cubicBezTo>
                  <a:cubicBezTo>
                    <a:pt x="10541" y="1535"/>
                    <a:pt x="10374" y="1602"/>
                    <a:pt x="10274" y="1669"/>
                  </a:cubicBezTo>
                  <a:cubicBezTo>
                    <a:pt x="10241" y="1702"/>
                    <a:pt x="10341" y="1702"/>
                    <a:pt x="10341" y="1802"/>
                  </a:cubicBezTo>
                  <a:cubicBezTo>
                    <a:pt x="10208" y="1869"/>
                    <a:pt x="10008" y="1869"/>
                    <a:pt x="9907" y="1969"/>
                  </a:cubicBezTo>
                  <a:cubicBezTo>
                    <a:pt x="9907" y="2002"/>
                    <a:pt x="10008" y="2036"/>
                    <a:pt x="9907" y="2102"/>
                  </a:cubicBezTo>
                  <a:lnTo>
                    <a:pt x="9741" y="2102"/>
                  </a:lnTo>
                  <a:cubicBezTo>
                    <a:pt x="9674" y="2136"/>
                    <a:pt x="9607" y="2269"/>
                    <a:pt x="9574" y="2269"/>
                  </a:cubicBezTo>
                  <a:cubicBezTo>
                    <a:pt x="9545" y="2269"/>
                    <a:pt x="9468" y="2196"/>
                    <a:pt x="9425" y="2196"/>
                  </a:cubicBezTo>
                  <a:cubicBezTo>
                    <a:pt x="9418" y="2196"/>
                    <a:pt x="9412" y="2198"/>
                    <a:pt x="9407" y="2203"/>
                  </a:cubicBezTo>
                  <a:cubicBezTo>
                    <a:pt x="9340" y="2203"/>
                    <a:pt x="9340" y="2369"/>
                    <a:pt x="9274" y="2369"/>
                  </a:cubicBezTo>
                  <a:cubicBezTo>
                    <a:pt x="9207" y="2369"/>
                    <a:pt x="9207" y="2303"/>
                    <a:pt x="9174" y="2269"/>
                  </a:cubicBezTo>
                  <a:cubicBezTo>
                    <a:pt x="9132" y="2227"/>
                    <a:pt x="9066" y="2209"/>
                    <a:pt x="9000" y="2209"/>
                  </a:cubicBezTo>
                  <a:cubicBezTo>
                    <a:pt x="8907" y="2209"/>
                    <a:pt x="8812" y="2244"/>
                    <a:pt x="8773" y="2303"/>
                  </a:cubicBezTo>
                  <a:cubicBezTo>
                    <a:pt x="8773" y="2336"/>
                    <a:pt x="8707" y="2503"/>
                    <a:pt x="8707" y="2503"/>
                  </a:cubicBezTo>
                  <a:cubicBezTo>
                    <a:pt x="8707" y="2536"/>
                    <a:pt x="8840" y="2636"/>
                    <a:pt x="8840" y="2670"/>
                  </a:cubicBezTo>
                  <a:cubicBezTo>
                    <a:pt x="8862" y="2681"/>
                    <a:pt x="8892" y="2681"/>
                    <a:pt x="8923" y="2681"/>
                  </a:cubicBezTo>
                  <a:cubicBezTo>
                    <a:pt x="8985" y="2681"/>
                    <a:pt x="9051" y="2681"/>
                    <a:pt x="9074" y="2770"/>
                  </a:cubicBezTo>
                  <a:cubicBezTo>
                    <a:pt x="9018" y="2781"/>
                    <a:pt x="8959" y="2784"/>
                    <a:pt x="8897" y="2784"/>
                  </a:cubicBezTo>
                  <a:cubicBezTo>
                    <a:pt x="8773" y="2784"/>
                    <a:pt x="8640" y="2770"/>
                    <a:pt x="8506" y="2770"/>
                  </a:cubicBezTo>
                  <a:cubicBezTo>
                    <a:pt x="8373" y="2770"/>
                    <a:pt x="8240" y="2803"/>
                    <a:pt x="8073" y="2836"/>
                  </a:cubicBezTo>
                  <a:cubicBezTo>
                    <a:pt x="8039" y="2870"/>
                    <a:pt x="8206" y="2936"/>
                    <a:pt x="8173" y="2970"/>
                  </a:cubicBezTo>
                  <a:cubicBezTo>
                    <a:pt x="8151" y="2981"/>
                    <a:pt x="8128" y="2985"/>
                    <a:pt x="8107" y="2985"/>
                  </a:cubicBezTo>
                  <a:cubicBezTo>
                    <a:pt x="8065" y="2985"/>
                    <a:pt x="8028" y="2970"/>
                    <a:pt x="8006" y="2970"/>
                  </a:cubicBezTo>
                  <a:cubicBezTo>
                    <a:pt x="7906" y="2970"/>
                    <a:pt x="7873" y="3036"/>
                    <a:pt x="7773" y="3036"/>
                  </a:cubicBezTo>
                  <a:cubicBezTo>
                    <a:pt x="7739" y="3036"/>
                    <a:pt x="7706" y="3036"/>
                    <a:pt x="7673" y="3103"/>
                  </a:cubicBezTo>
                  <a:cubicBezTo>
                    <a:pt x="7606" y="3103"/>
                    <a:pt x="7572" y="3137"/>
                    <a:pt x="7539" y="3137"/>
                  </a:cubicBezTo>
                  <a:cubicBezTo>
                    <a:pt x="7439" y="3137"/>
                    <a:pt x="7406" y="3103"/>
                    <a:pt x="7372" y="3103"/>
                  </a:cubicBezTo>
                  <a:cubicBezTo>
                    <a:pt x="7339" y="3103"/>
                    <a:pt x="7272" y="3137"/>
                    <a:pt x="7239" y="3170"/>
                  </a:cubicBezTo>
                  <a:cubicBezTo>
                    <a:pt x="7206" y="3170"/>
                    <a:pt x="7172" y="3170"/>
                    <a:pt x="7105" y="3203"/>
                  </a:cubicBezTo>
                  <a:cubicBezTo>
                    <a:pt x="7072" y="3203"/>
                    <a:pt x="7039" y="3303"/>
                    <a:pt x="7005" y="3303"/>
                  </a:cubicBezTo>
                  <a:cubicBezTo>
                    <a:pt x="6939" y="3337"/>
                    <a:pt x="6905" y="3337"/>
                    <a:pt x="6872" y="3337"/>
                  </a:cubicBezTo>
                  <a:cubicBezTo>
                    <a:pt x="6772" y="3370"/>
                    <a:pt x="6772" y="3470"/>
                    <a:pt x="6705" y="3503"/>
                  </a:cubicBezTo>
                  <a:cubicBezTo>
                    <a:pt x="6672" y="3503"/>
                    <a:pt x="6572" y="3503"/>
                    <a:pt x="6538" y="3470"/>
                  </a:cubicBezTo>
                  <a:cubicBezTo>
                    <a:pt x="6538" y="3437"/>
                    <a:pt x="6572" y="3437"/>
                    <a:pt x="6538" y="3337"/>
                  </a:cubicBezTo>
                  <a:cubicBezTo>
                    <a:pt x="6525" y="3323"/>
                    <a:pt x="6488" y="3315"/>
                    <a:pt x="6450" y="3315"/>
                  </a:cubicBezTo>
                  <a:cubicBezTo>
                    <a:pt x="6395" y="3315"/>
                    <a:pt x="6338" y="3331"/>
                    <a:pt x="6338" y="3370"/>
                  </a:cubicBezTo>
                  <a:cubicBezTo>
                    <a:pt x="6272" y="3470"/>
                    <a:pt x="6405" y="3503"/>
                    <a:pt x="6405" y="3604"/>
                  </a:cubicBezTo>
                  <a:lnTo>
                    <a:pt x="6372" y="3637"/>
                  </a:lnTo>
                  <a:cubicBezTo>
                    <a:pt x="6349" y="3632"/>
                    <a:pt x="6328" y="3630"/>
                    <a:pt x="6308" y="3630"/>
                  </a:cubicBezTo>
                  <a:cubicBezTo>
                    <a:pt x="6178" y="3630"/>
                    <a:pt x="6091" y="3717"/>
                    <a:pt x="6005" y="3804"/>
                  </a:cubicBezTo>
                  <a:cubicBezTo>
                    <a:pt x="6005" y="3837"/>
                    <a:pt x="6038" y="3937"/>
                    <a:pt x="5938" y="3937"/>
                  </a:cubicBezTo>
                  <a:cubicBezTo>
                    <a:pt x="5922" y="3942"/>
                    <a:pt x="5906" y="3944"/>
                    <a:pt x="5889" y="3944"/>
                  </a:cubicBezTo>
                  <a:cubicBezTo>
                    <a:pt x="5837" y="3944"/>
                    <a:pt x="5781" y="3925"/>
                    <a:pt x="5738" y="3925"/>
                  </a:cubicBezTo>
                  <a:cubicBezTo>
                    <a:pt x="5707" y="3925"/>
                    <a:pt x="5683" y="3935"/>
                    <a:pt x="5671" y="3970"/>
                  </a:cubicBezTo>
                  <a:cubicBezTo>
                    <a:pt x="5671" y="4004"/>
                    <a:pt x="5696" y="4004"/>
                    <a:pt x="5721" y="4004"/>
                  </a:cubicBezTo>
                  <a:cubicBezTo>
                    <a:pt x="5746" y="4004"/>
                    <a:pt x="5771" y="4004"/>
                    <a:pt x="5771" y="4037"/>
                  </a:cubicBezTo>
                  <a:cubicBezTo>
                    <a:pt x="5731" y="4061"/>
                    <a:pt x="5688" y="4072"/>
                    <a:pt x="5644" y="4072"/>
                  </a:cubicBezTo>
                  <a:cubicBezTo>
                    <a:pt x="5504" y="4072"/>
                    <a:pt x="5363" y="3964"/>
                    <a:pt x="5338" y="3837"/>
                  </a:cubicBezTo>
                  <a:cubicBezTo>
                    <a:pt x="5438" y="3770"/>
                    <a:pt x="5671" y="3804"/>
                    <a:pt x="5771" y="3770"/>
                  </a:cubicBezTo>
                  <a:cubicBezTo>
                    <a:pt x="5871" y="3770"/>
                    <a:pt x="6038" y="3670"/>
                    <a:pt x="6005" y="3537"/>
                  </a:cubicBezTo>
                  <a:cubicBezTo>
                    <a:pt x="5938" y="3470"/>
                    <a:pt x="5738" y="3470"/>
                    <a:pt x="5671" y="3470"/>
                  </a:cubicBezTo>
                  <a:cubicBezTo>
                    <a:pt x="5538" y="3470"/>
                    <a:pt x="5404" y="3437"/>
                    <a:pt x="5271" y="3437"/>
                  </a:cubicBezTo>
                  <a:cubicBezTo>
                    <a:pt x="5237" y="3437"/>
                    <a:pt x="5204" y="3470"/>
                    <a:pt x="5171" y="3470"/>
                  </a:cubicBezTo>
                  <a:cubicBezTo>
                    <a:pt x="5082" y="3470"/>
                    <a:pt x="5008" y="3455"/>
                    <a:pt x="4948" y="3455"/>
                  </a:cubicBezTo>
                  <a:cubicBezTo>
                    <a:pt x="4919" y="3455"/>
                    <a:pt x="4893" y="3459"/>
                    <a:pt x="4871" y="3470"/>
                  </a:cubicBezTo>
                  <a:cubicBezTo>
                    <a:pt x="4837" y="3470"/>
                    <a:pt x="4770" y="3503"/>
                    <a:pt x="4737" y="3503"/>
                  </a:cubicBezTo>
                  <a:cubicBezTo>
                    <a:pt x="4670" y="3503"/>
                    <a:pt x="4670" y="3437"/>
                    <a:pt x="4570" y="3437"/>
                  </a:cubicBezTo>
                  <a:cubicBezTo>
                    <a:pt x="4538" y="3421"/>
                    <a:pt x="4508" y="3414"/>
                    <a:pt x="4479" y="3414"/>
                  </a:cubicBezTo>
                  <a:cubicBezTo>
                    <a:pt x="4387" y="3414"/>
                    <a:pt x="4305" y="3478"/>
                    <a:pt x="4203" y="3503"/>
                  </a:cubicBezTo>
                  <a:cubicBezTo>
                    <a:pt x="4103" y="3503"/>
                    <a:pt x="4037" y="3503"/>
                    <a:pt x="4003" y="3537"/>
                  </a:cubicBezTo>
                  <a:cubicBezTo>
                    <a:pt x="3937" y="3537"/>
                    <a:pt x="3903" y="3604"/>
                    <a:pt x="3903" y="3604"/>
                  </a:cubicBezTo>
                  <a:lnTo>
                    <a:pt x="3836" y="3604"/>
                  </a:lnTo>
                  <a:cubicBezTo>
                    <a:pt x="3770" y="3604"/>
                    <a:pt x="3736" y="3670"/>
                    <a:pt x="3703" y="3704"/>
                  </a:cubicBezTo>
                  <a:cubicBezTo>
                    <a:pt x="3603" y="3770"/>
                    <a:pt x="3536" y="3804"/>
                    <a:pt x="3403" y="3837"/>
                  </a:cubicBezTo>
                  <a:cubicBezTo>
                    <a:pt x="3336" y="3870"/>
                    <a:pt x="3269" y="4004"/>
                    <a:pt x="3203" y="4037"/>
                  </a:cubicBezTo>
                  <a:cubicBezTo>
                    <a:pt x="3169" y="4104"/>
                    <a:pt x="3036" y="4037"/>
                    <a:pt x="3036" y="4137"/>
                  </a:cubicBezTo>
                  <a:cubicBezTo>
                    <a:pt x="3036" y="4204"/>
                    <a:pt x="3103" y="4204"/>
                    <a:pt x="3069" y="4271"/>
                  </a:cubicBezTo>
                  <a:cubicBezTo>
                    <a:pt x="3036" y="4371"/>
                    <a:pt x="2902" y="4437"/>
                    <a:pt x="2869" y="4538"/>
                  </a:cubicBezTo>
                  <a:cubicBezTo>
                    <a:pt x="2869" y="4604"/>
                    <a:pt x="2869" y="4638"/>
                    <a:pt x="2836" y="4638"/>
                  </a:cubicBezTo>
                  <a:cubicBezTo>
                    <a:pt x="2836" y="4671"/>
                    <a:pt x="2736" y="4704"/>
                    <a:pt x="2736" y="4771"/>
                  </a:cubicBezTo>
                  <a:cubicBezTo>
                    <a:pt x="2702" y="4804"/>
                    <a:pt x="2736" y="4838"/>
                    <a:pt x="2702" y="4871"/>
                  </a:cubicBezTo>
                  <a:cubicBezTo>
                    <a:pt x="2602" y="4938"/>
                    <a:pt x="2536" y="4938"/>
                    <a:pt x="2435" y="4971"/>
                  </a:cubicBezTo>
                  <a:cubicBezTo>
                    <a:pt x="2402" y="5005"/>
                    <a:pt x="2402" y="5038"/>
                    <a:pt x="2369" y="5105"/>
                  </a:cubicBezTo>
                  <a:cubicBezTo>
                    <a:pt x="2269" y="5171"/>
                    <a:pt x="2102" y="5205"/>
                    <a:pt x="2069" y="5338"/>
                  </a:cubicBezTo>
                  <a:cubicBezTo>
                    <a:pt x="2069" y="5438"/>
                    <a:pt x="2102" y="5505"/>
                    <a:pt x="2169" y="5538"/>
                  </a:cubicBezTo>
                  <a:cubicBezTo>
                    <a:pt x="2169" y="5605"/>
                    <a:pt x="2169" y="5638"/>
                    <a:pt x="2202" y="5672"/>
                  </a:cubicBezTo>
                  <a:cubicBezTo>
                    <a:pt x="2227" y="5747"/>
                    <a:pt x="2308" y="5784"/>
                    <a:pt x="2404" y="5784"/>
                  </a:cubicBezTo>
                  <a:cubicBezTo>
                    <a:pt x="2435" y="5784"/>
                    <a:pt x="2469" y="5780"/>
                    <a:pt x="2502" y="5772"/>
                  </a:cubicBezTo>
                  <a:cubicBezTo>
                    <a:pt x="2669" y="5705"/>
                    <a:pt x="2736" y="5505"/>
                    <a:pt x="2869" y="5505"/>
                  </a:cubicBezTo>
                  <a:cubicBezTo>
                    <a:pt x="2936" y="5505"/>
                    <a:pt x="2936" y="5605"/>
                    <a:pt x="3003" y="5638"/>
                  </a:cubicBezTo>
                  <a:cubicBezTo>
                    <a:pt x="3036" y="5672"/>
                    <a:pt x="3203" y="5705"/>
                    <a:pt x="3203" y="5838"/>
                  </a:cubicBezTo>
                  <a:cubicBezTo>
                    <a:pt x="3203" y="5939"/>
                    <a:pt x="3036" y="5972"/>
                    <a:pt x="3003" y="6005"/>
                  </a:cubicBezTo>
                  <a:cubicBezTo>
                    <a:pt x="2936" y="5939"/>
                    <a:pt x="2936" y="5805"/>
                    <a:pt x="2902" y="5772"/>
                  </a:cubicBezTo>
                  <a:cubicBezTo>
                    <a:pt x="2769" y="5838"/>
                    <a:pt x="2702" y="5838"/>
                    <a:pt x="2702" y="5972"/>
                  </a:cubicBezTo>
                  <a:cubicBezTo>
                    <a:pt x="2702" y="6105"/>
                    <a:pt x="2836" y="6172"/>
                    <a:pt x="2836" y="6305"/>
                  </a:cubicBezTo>
                  <a:cubicBezTo>
                    <a:pt x="2836" y="6439"/>
                    <a:pt x="2569" y="6439"/>
                    <a:pt x="2435" y="6472"/>
                  </a:cubicBezTo>
                  <a:cubicBezTo>
                    <a:pt x="2369" y="6506"/>
                    <a:pt x="2369" y="6606"/>
                    <a:pt x="2335" y="6706"/>
                  </a:cubicBezTo>
                  <a:cubicBezTo>
                    <a:pt x="2269" y="6806"/>
                    <a:pt x="2202" y="6873"/>
                    <a:pt x="2169" y="6939"/>
                  </a:cubicBezTo>
                  <a:cubicBezTo>
                    <a:pt x="2102" y="6973"/>
                    <a:pt x="2069" y="6973"/>
                    <a:pt x="2069" y="6973"/>
                  </a:cubicBezTo>
                  <a:cubicBezTo>
                    <a:pt x="2035" y="7006"/>
                    <a:pt x="2035" y="7106"/>
                    <a:pt x="2002" y="7139"/>
                  </a:cubicBezTo>
                  <a:cubicBezTo>
                    <a:pt x="1935" y="7173"/>
                    <a:pt x="1835" y="7273"/>
                    <a:pt x="1768" y="7306"/>
                  </a:cubicBezTo>
                  <a:cubicBezTo>
                    <a:pt x="1746" y="7306"/>
                    <a:pt x="1724" y="7291"/>
                    <a:pt x="1702" y="7291"/>
                  </a:cubicBezTo>
                  <a:cubicBezTo>
                    <a:pt x="1690" y="7291"/>
                    <a:pt x="1679" y="7295"/>
                    <a:pt x="1668" y="7306"/>
                  </a:cubicBezTo>
                  <a:cubicBezTo>
                    <a:pt x="1602" y="7340"/>
                    <a:pt x="1668" y="7440"/>
                    <a:pt x="1568" y="7473"/>
                  </a:cubicBezTo>
                  <a:cubicBezTo>
                    <a:pt x="1501" y="7540"/>
                    <a:pt x="1235" y="7440"/>
                    <a:pt x="1235" y="7606"/>
                  </a:cubicBezTo>
                  <a:cubicBezTo>
                    <a:pt x="1335" y="7673"/>
                    <a:pt x="1401" y="7640"/>
                    <a:pt x="1535" y="7673"/>
                  </a:cubicBezTo>
                  <a:cubicBezTo>
                    <a:pt x="1568" y="7706"/>
                    <a:pt x="1735" y="7807"/>
                    <a:pt x="1735" y="7873"/>
                  </a:cubicBezTo>
                  <a:cubicBezTo>
                    <a:pt x="1768" y="7940"/>
                    <a:pt x="1768" y="8140"/>
                    <a:pt x="1768" y="8173"/>
                  </a:cubicBezTo>
                  <a:cubicBezTo>
                    <a:pt x="1735" y="8307"/>
                    <a:pt x="1602" y="8307"/>
                    <a:pt x="1501" y="8340"/>
                  </a:cubicBezTo>
                  <a:cubicBezTo>
                    <a:pt x="1435" y="8340"/>
                    <a:pt x="1401" y="8374"/>
                    <a:pt x="1368" y="8374"/>
                  </a:cubicBezTo>
                  <a:cubicBezTo>
                    <a:pt x="1101" y="8440"/>
                    <a:pt x="834" y="8374"/>
                    <a:pt x="734" y="8607"/>
                  </a:cubicBezTo>
                  <a:cubicBezTo>
                    <a:pt x="768" y="8707"/>
                    <a:pt x="834" y="8807"/>
                    <a:pt x="834" y="8974"/>
                  </a:cubicBezTo>
                  <a:cubicBezTo>
                    <a:pt x="834" y="9041"/>
                    <a:pt x="734" y="9174"/>
                    <a:pt x="768" y="9274"/>
                  </a:cubicBezTo>
                  <a:cubicBezTo>
                    <a:pt x="768" y="9308"/>
                    <a:pt x="868" y="9341"/>
                    <a:pt x="868" y="9374"/>
                  </a:cubicBezTo>
                  <a:cubicBezTo>
                    <a:pt x="868" y="9441"/>
                    <a:pt x="868" y="9474"/>
                    <a:pt x="901" y="9508"/>
                  </a:cubicBezTo>
                  <a:cubicBezTo>
                    <a:pt x="910" y="9535"/>
                    <a:pt x="927" y="9545"/>
                    <a:pt x="948" y="9545"/>
                  </a:cubicBezTo>
                  <a:cubicBezTo>
                    <a:pt x="1005" y="9545"/>
                    <a:pt x="1095" y="9474"/>
                    <a:pt x="1168" y="9474"/>
                  </a:cubicBezTo>
                  <a:cubicBezTo>
                    <a:pt x="1235" y="9474"/>
                    <a:pt x="1335" y="9541"/>
                    <a:pt x="1368" y="9641"/>
                  </a:cubicBezTo>
                  <a:cubicBezTo>
                    <a:pt x="1368" y="9675"/>
                    <a:pt x="1335" y="9808"/>
                    <a:pt x="1335" y="9841"/>
                  </a:cubicBezTo>
                  <a:cubicBezTo>
                    <a:pt x="1268" y="9975"/>
                    <a:pt x="1201" y="10008"/>
                    <a:pt x="1068" y="10108"/>
                  </a:cubicBezTo>
                  <a:cubicBezTo>
                    <a:pt x="1001" y="10175"/>
                    <a:pt x="1001" y="10275"/>
                    <a:pt x="934" y="10342"/>
                  </a:cubicBezTo>
                  <a:cubicBezTo>
                    <a:pt x="901" y="10475"/>
                    <a:pt x="901" y="10508"/>
                    <a:pt x="934" y="10642"/>
                  </a:cubicBezTo>
                  <a:cubicBezTo>
                    <a:pt x="901" y="10809"/>
                    <a:pt x="834" y="10942"/>
                    <a:pt x="668" y="11009"/>
                  </a:cubicBezTo>
                  <a:cubicBezTo>
                    <a:pt x="601" y="11042"/>
                    <a:pt x="567" y="11042"/>
                    <a:pt x="534" y="11109"/>
                  </a:cubicBezTo>
                  <a:cubicBezTo>
                    <a:pt x="501" y="11142"/>
                    <a:pt x="501" y="11176"/>
                    <a:pt x="434" y="11276"/>
                  </a:cubicBezTo>
                  <a:cubicBezTo>
                    <a:pt x="401" y="11342"/>
                    <a:pt x="367" y="11376"/>
                    <a:pt x="334" y="11442"/>
                  </a:cubicBezTo>
                  <a:cubicBezTo>
                    <a:pt x="334" y="11476"/>
                    <a:pt x="334" y="11543"/>
                    <a:pt x="267" y="11576"/>
                  </a:cubicBezTo>
                  <a:cubicBezTo>
                    <a:pt x="267" y="11676"/>
                    <a:pt x="201" y="11709"/>
                    <a:pt x="167" y="11809"/>
                  </a:cubicBezTo>
                  <a:cubicBezTo>
                    <a:pt x="167" y="11843"/>
                    <a:pt x="167" y="11909"/>
                    <a:pt x="100" y="11976"/>
                  </a:cubicBezTo>
                  <a:cubicBezTo>
                    <a:pt x="67" y="12076"/>
                    <a:pt x="0" y="12176"/>
                    <a:pt x="34" y="12243"/>
                  </a:cubicBezTo>
                  <a:cubicBezTo>
                    <a:pt x="67" y="12343"/>
                    <a:pt x="167" y="12343"/>
                    <a:pt x="167" y="12376"/>
                  </a:cubicBezTo>
                  <a:lnTo>
                    <a:pt x="167" y="12510"/>
                  </a:lnTo>
                  <a:cubicBezTo>
                    <a:pt x="167" y="12577"/>
                    <a:pt x="234" y="12577"/>
                    <a:pt x="234" y="12677"/>
                  </a:cubicBezTo>
                  <a:cubicBezTo>
                    <a:pt x="267" y="12810"/>
                    <a:pt x="234" y="12843"/>
                    <a:pt x="234" y="12977"/>
                  </a:cubicBezTo>
                  <a:lnTo>
                    <a:pt x="234" y="13077"/>
                  </a:lnTo>
                  <a:cubicBezTo>
                    <a:pt x="234" y="13177"/>
                    <a:pt x="167" y="13210"/>
                    <a:pt x="167" y="13310"/>
                  </a:cubicBezTo>
                  <a:cubicBezTo>
                    <a:pt x="167" y="13344"/>
                    <a:pt x="234" y="13377"/>
                    <a:pt x="234" y="13477"/>
                  </a:cubicBezTo>
                  <a:lnTo>
                    <a:pt x="234" y="13644"/>
                  </a:lnTo>
                  <a:cubicBezTo>
                    <a:pt x="267" y="13711"/>
                    <a:pt x="434" y="13811"/>
                    <a:pt x="534" y="13844"/>
                  </a:cubicBezTo>
                  <a:cubicBezTo>
                    <a:pt x="668" y="13911"/>
                    <a:pt x="768" y="13978"/>
                    <a:pt x="868" y="14044"/>
                  </a:cubicBezTo>
                  <a:cubicBezTo>
                    <a:pt x="901" y="14144"/>
                    <a:pt x="934" y="14211"/>
                    <a:pt x="1034" y="14311"/>
                  </a:cubicBezTo>
                  <a:cubicBezTo>
                    <a:pt x="1068" y="14345"/>
                    <a:pt x="1201" y="14345"/>
                    <a:pt x="1235" y="14378"/>
                  </a:cubicBezTo>
                  <a:cubicBezTo>
                    <a:pt x="1335" y="14411"/>
                    <a:pt x="1368" y="14411"/>
                    <a:pt x="1435" y="14478"/>
                  </a:cubicBezTo>
                  <a:cubicBezTo>
                    <a:pt x="1542" y="14505"/>
                    <a:pt x="1671" y="14596"/>
                    <a:pt x="1804" y="14596"/>
                  </a:cubicBezTo>
                  <a:cubicBezTo>
                    <a:pt x="1837" y="14596"/>
                    <a:pt x="1869" y="14591"/>
                    <a:pt x="1902" y="14578"/>
                  </a:cubicBezTo>
                  <a:cubicBezTo>
                    <a:pt x="2002" y="14545"/>
                    <a:pt x="2069" y="14478"/>
                    <a:pt x="2169" y="14411"/>
                  </a:cubicBezTo>
                  <a:cubicBezTo>
                    <a:pt x="2235" y="14378"/>
                    <a:pt x="2369" y="14345"/>
                    <a:pt x="2502" y="14345"/>
                  </a:cubicBezTo>
                  <a:lnTo>
                    <a:pt x="2736" y="14345"/>
                  </a:lnTo>
                  <a:cubicBezTo>
                    <a:pt x="2836" y="14311"/>
                    <a:pt x="2902" y="14211"/>
                    <a:pt x="3003" y="14178"/>
                  </a:cubicBezTo>
                  <a:cubicBezTo>
                    <a:pt x="3169" y="14044"/>
                    <a:pt x="3369" y="13911"/>
                    <a:pt x="3603" y="13878"/>
                  </a:cubicBezTo>
                  <a:cubicBezTo>
                    <a:pt x="3836" y="13878"/>
                    <a:pt x="3836" y="14078"/>
                    <a:pt x="4003" y="14144"/>
                  </a:cubicBezTo>
                  <a:cubicBezTo>
                    <a:pt x="4170" y="14144"/>
                    <a:pt x="4237" y="14011"/>
                    <a:pt x="4370" y="14011"/>
                  </a:cubicBezTo>
                  <a:cubicBezTo>
                    <a:pt x="4437" y="14011"/>
                    <a:pt x="4570" y="14144"/>
                    <a:pt x="4604" y="14178"/>
                  </a:cubicBezTo>
                  <a:cubicBezTo>
                    <a:pt x="4670" y="14244"/>
                    <a:pt x="4604" y="14378"/>
                    <a:pt x="4604" y="14411"/>
                  </a:cubicBezTo>
                  <a:cubicBezTo>
                    <a:pt x="4604" y="14511"/>
                    <a:pt x="4670" y="14645"/>
                    <a:pt x="4604" y="14711"/>
                  </a:cubicBezTo>
                  <a:cubicBezTo>
                    <a:pt x="4604" y="14778"/>
                    <a:pt x="4570" y="14812"/>
                    <a:pt x="4570" y="14845"/>
                  </a:cubicBezTo>
                  <a:cubicBezTo>
                    <a:pt x="4570" y="14878"/>
                    <a:pt x="4670" y="14978"/>
                    <a:pt x="4737" y="15012"/>
                  </a:cubicBezTo>
                  <a:cubicBezTo>
                    <a:pt x="4837" y="15045"/>
                    <a:pt x="4904" y="15078"/>
                    <a:pt x="5004" y="15178"/>
                  </a:cubicBezTo>
                  <a:cubicBezTo>
                    <a:pt x="5171" y="15312"/>
                    <a:pt x="5237" y="15412"/>
                    <a:pt x="5371" y="15579"/>
                  </a:cubicBezTo>
                  <a:cubicBezTo>
                    <a:pt x="5404" y="15645"/>
                    <a:pt x="5504" y="15746"/>
                    <a:pt x="5504" y="15812"/>
                  </a:cubicBezTo>
                  <a:lnTo>
                    <a:pt x="5504" y="15979"/>
                  </a:lnTo>
                  <a:cubicBezTo>
                    <a:pt x="5538" y="16079"/>
                    <a:pt x="5604" y="16079"/>
                    <a:pt x="5671" y="16213"/>
                  </a:cubicBezTo>
                  <a:cubicBezTo>
                    <a:pt x="5738" y="16413"/>
                    <a:pt x="5538" y="16546"/>
                    <a:pt x="5538" y="16746"/>
                  </a:cubicBezTo>
                  <a:cubicBezTo>
                    <a:pt x="5538" y="16813"/>
                    <a:pt x="5571" y="16846"/>
                    <a:pt x="5571" y="16880"/>
                  </a:cubicBezTo>
                  <a:cubicBezTo>
                    <a:pt x="5571" y="16980"/>
                    <a:pt x="5538" y="17013"/>
                    <a:pt x="5538" y="17046"/>
                  </a:cubicBezTo>
                  <a:cubicBezTo>
                    <a:pt x="5538" y="17080"/>
                    <a:pt x="5538" y="17213"/>
                    <a:pt x="5571" y="17313"/>
                  </a:cubicBezTo>
                  <a:cubicBezTo>
                    <a:pt x="5604" y="17380"/>
                    <a:pt x="5704" y="17480"/>
                    <a:pt x="5771" y="17513"/>
                  </a:cubicBezTo>
                  <a:cubicBezTo>
                    <a:pt x="5871" y="17580"/>
                    <a:pt x="5905" y="17714"/>
                    <a:pt x="6005" y="17814"/>
                  </a:cubicBezTo>
                  <a:cubicBezTo>
                    <a:pt x="6038" y="17847"/>
                    <a:pt x="6105" y="17880"/>
                    <a:pt x="6105" y="17914"/>
                  </a:cubicBezTo>
                  <a:cubicBezTo>
                    <a:pt x="6171" y="17980"/>
                    <a:pt x="6171" y="18081"/>
                    <a:pt x="6171" y="18147"/>
                  </a:cubicBezTo>
                  <a:cubicBezTo>
                    <a:pt x="6205" y="18181"/>
                    <a:pt x="6238" y="18247"/>
                    <a:pt x="6238" y="18314"/>
                  </a:cubicBezTo>
                  <a:cubicBezTo>
                    <a:pt x="6272" y="18481"/>
                    <a:pt x="6338" y="18581"/>
                    <a:pt x="6438" y="18714"/>
                  </a:cubicBezTo>
                  <a:cubicBezTo>
                    <a:pt x="6505" y="18748"/>
                    <a:pt x="6572" y="18814"/>
                    <a:pt x="6672" y="18881"/>
                  </a:cubicBezTo>
                  <a:cubicBezTo>
                    <a:pt x="6739" y="18981"/>
                    <a:pt x="6772" y="19048"/>
                    <a:pt x="6839" y="19148"/>
                  </a:cubicBezTo>
                  <a:cubicBezTo>
                    <a:pt x="6905" y="19215"/>
                    <a:pt x="7005" y="19248"/>
                    <a:pt x="7005" y="19348"/>
                  </a:cubicBezTo>
                  <a:cubicBezTo>
                    <a:pt x="7005" y="19381"/>
                    <a:pt x="6939" y="19415"/>
                    <a:pt x="7005" y="19515"/>
                  </a:cubicBezTo>
                  <a:cubicBezTo>
                    <a:pt x="7039" y="19648"/>
                    <a:pt x="7206" y="19715"/>
                    <a:pt x="7272" y="19715"/>
                  </a:cubicBezTo>
                  <a:cubicBezTo>
                    <a:pt x="7339" y="19715"/>
                    <a:pt x="7372" y="19648"/>
                    <a:pt x="7406" y="19648"/>
                  </a:cubicBezTo>
                  <a:lnTo>
                    <a:pt x="7506" y="19648"/>
                  </a:lnTo>
                  <a:cubicBezTo>
                    <a:pt x="7539" y="19648"/>
                    <a:pt x="7572" y="19548"/>
                    <a:pt x="7606" y="19548"/>
                  </a:cubicBezTo>
                  <a:cubicBezTo>
                    <a:pt x="7706" y="19515"/>
                    <a:pt x="7839" y="19515"/>
                    <a:pt x="7939" y="19482"/>
                  </a:cubicBezTo>
                  <a:cubicBezTo>
                    <a:pt x="8106" y="19415"/>
                    <a:pt x="8273" y="19315"/>
                    <a:pt x="8406" y="19181"/>
                  </a:cubicBezTo>
                  <a:cubicBezTo>
                    <a:pt x="8540" y="19048"/>
                    <a:pt x="8607" y="18914"/>
                    <a:pt x="8707" y="18814"/>
                  </a:cubicBezTo>
                  <a:cubicBezTo>
                    <a:pt x="8740" y="18714"/>
                    <a:pt x="8773" y="18581"/>
                    <a:pt x="8840" y="18514"/>
                  </a:cubicBezTo>
                  <a:cubicBezTo>
                    <a:pt x="8873" y="18447"/>
                    <a:pt x="8940" y="18381"/>
                    <a:pt x="8940" y="18314"/>
                  </a:cubicBezTo>
                  <a:cubicBezTo>
                    <a:pt x="8940" y="18247"/>
                    <a:pt x="9007" y="18114"/>
                    <a:pt x="9007" y="18047"/>
                  </a:cubicBezTo>
                  <a:cubicBezTo>
                    <a:pt x="9007" y="18014"/>
                    <a:pt x="8940" y="17980"/>
                    <a:pt x="8940" y="17914"/>
                  </a:cubicBezTo>
                  <a:cubicBezTo>
                    <a:pt x="8940" y="17747"/>
                    <a:pt x="9240" y="17714"/>
                    <a:pt x="9274" y="17547"/>
                  </a:cubicBezTo>
                  <a:cubicBezTo>
                    <a:pt x="9340" y="17413"/>
                    <a:pt x="9240" y="17213"/>
                    <a:pt x="9174" y="17147"/>
                  </a:cubicBezTo>
                  <a:cubicBezTo>
                    <a:pt x="9107" y="17080"/>
                    <a:pt x="9074" y="17013"/>
                    <a:pt x="9074" y="16980"/>
                  </a:cubicBezTo>
                  <a:cubicBezTo>
                    <a:pt x="9074" y="16880"/>
                    <a:pt x="9207" y="16780"/>
                    <a:pt x="9240" y="16680"/>
                  </a:cubicBezTo>
                  <a:cubicBezTo>
                    <a:pt x="9274" y="16613"/>
                    <a:pt x="9340" y="16513"/>
                    <a:pt x="9374" y="16479"/>
                  </a:cubicBezTo>
                  <a:cubicBezTo>
                    <a:pt x="9440" y="16379"/>
                    <a:pt x="9574" y="16346"/>
                    <a:pt x="9607" y="16279"/>
                  </a:cubicBezTo>
                  <a:cubicBezTo>
                    <a:pt x="9674" y="16213"/>
                    <a:pt x="9774" y="16046"/>
                    <a:pt x="9774" y="15979"/>
                  </a:cubicBezTo>
                  <a:cubicBezTo>
                    <a:pt x="9774" y="15879"/>
                    <a:pt x="9741" y="15812"/>
                    <a:pt x="9741" y="15712"/>
                  </a:cubicBezTo>
                  <a:cubicBezTo>
                    <a:pt x="9707" y="15612"/>
                    <a:pt x="9707" y="15445"/>
                    <a:pt x="9607" y="15245"/>
                  </a:cubicBezTo>
                  <a:cubicBezTo>
                    <a:pt x="9541" y="15212"/>
                    <a:pt x="9440" y="15112"/>
                    <a:pt x="9374" y="14978"/>
                  </a:cubicBezTo>
                  <a:cubicBezTo>
                    <a:pt x="9374" y="14878"/>
                    <a:pt x="9374" y="14812"/>
                    <a:pt x="9340" y="14711"/>
                  </a:cubicBezTo>
                  <a:cubicBezTo>
                    <a:pt x="9274" y="14678"/>
                    <a:pt x="9240" y="14645"/>
                    <a:pt x="9240" y="14578"/>
                  </a:cubicBezTo>
                  <a:cubicBezTo>
                    <a:pt x="9207" y="14478"/>
                    <a:pt x="9274" y="14378"/>
                    <a:pt x="9274" y="14244"/>
                  </a:cubicBezTo>
                  <a:cubicBezTo>
                    <a:pt x="9340" y="14178"/>
                    <a:pt x="9340" y="14078"/>
                    <a:pt x="9340" y="14011"/>
                  </a:cubicBezTo>
                  <a:cubicBezTo>
                    <a:pt x="9374" y="13911"/>
                    <a:pt x="9440" y="13878"/>
                    <a:pt x="9507" y="13811"/>
                  </a:cubicBezTo>
                  <a:cubicBezTo>
                    <a:pt x="9541" y="13744"/>
                    <a:pt x="9541" y="13677"/>
                    <a:pt x="9541" y="13644"/>
                  </a:cubicBezTo>
                  <a:cubicBezTo>
                    <a:pt x="9607" y="13477"/>
                    <a:pt x="9707" y="13310"/>
                    <a:pt x="9841" y="13177"/>
                  </a:cubicBezTo>
                  <a:cubicBezTo>
                    <a:pt x="9874" y="13077"/>
                    <a:pt x="9941" y="13044"/>
                    <a:pt x="10008" y="13010"/>
                  </a:cubicBezTo>
                  <a:cubicBezTo>
                    <a:pt x="10041" y="12910"/>
                    <a:pt x="10074" y="12877"/>
                    <a:pt x="10108" y="12810"/>
                  </a:cubicBezTo>
                  <a:cubicBezTo>
                    <a:pt x="10208" y="12677"/>
                    <a:pt x="10274" y="12510"/>
                    <a:pt x="10341" y="12343"/>
                  </a:cubicBezTo>
                  <a:lnTo>
                    <a:pt x="10341" y="12210"/>
                  </a:lnTo>
                  <a:cubicBezTo>
                    <a:pt x="10374" y="12076"/>
                    <a:pt x="10441" y="11909"/>
                    <a:pt x="10441" y="11743"/>
                  </a:cubicBezTo>
                  <a:lnTo>
                    <a:pt x="10441" y="11676"/>
                  </a:lnTo>
                  <a:cubicBezTo>
                    <a:pt x="10441" y="11576"/>
                    <a:pt x="10508" y="11476"/>
                    <a:pt x="10374" y="11376"/>
                  </a:cubicBezTo>
                  <a:cubicBezTo>
                    <a:pt x="10274" y="11376"/>
                    <a:pt x="10241" y="11476"/>
                    <a:pt x="10108" y="11509"/>
                  </a:cubicBezTo>
                  <a:cubicBezTo>
                    <a:pt x="10008" y="11543"/>
                    <a:pt x="9907" y="11543"/>
                    <a:pt x="9841" y="11576"/>
                  </a:cubicBezTo>
                  <a:cubicBezTo>
                    <a:pt x="9774" y="11643"/>
                    <a:pt x="9741" y="11676"/>
                    <a:pt x="9707" y="11676"/>
                  </a:cubicBezTo>
                  <a:cubicBezTo>
                    <a:pt x="9674" y="11676"/>
                    <a:pt x="9607" y="11676"/>
                    <a:pt x="9607" y="11709"/>
                  </a:cubicBezTo>
                  <a:cubicBezTo>
                    <a:pt x="9541" y="11743"/>
                    <a:pt x="9507" y="11809"/>
                    <a:pt x="9440" y="11809"/>
                  </a:cubicBezTo>
                  <a:cubicBezTo>
                    <a:pt x="9340" y="11809"/>
                    <a:pt x="9240" y="11709"/>
                    <a:pt x="9174" y="11643"/>
                  </a:cubicBezTo>
                  <a:cubicBezTo>
                    <a:pt x="9174" y="11576"/>
                    <a:pt x="9207" y="11543"/>
                    <a:pt x="9174" y="11509"/>
                  </a:cubicBezTo>
                  <a:cubicBezTo>
                    <a:pt x="9174" y="11476"/>
                    <a:pt x="9074" y="11476"/>
                    <a:pt x="9040" y="11409"/>
                  </a:cubicBezTo>
                  <a:cubicBezTo>
                    <a:pt x="8940" y="11376"/>
                    <a:pt x="8873" y="11309"/>
                    <a:pt x="8740" y="11242"/>
                  </a:cubicBezTo>
                  <a:cubicBezTo>
                    <a:pt x="8607" y="11209"/>
                    <a:pt x="8506" y="11176"/>
                    <a:pt x="8406" y="11076"/>
                  </a:cubicBezTo>
                  <a:lnTo>
                    <a:pt x="8273" y="10842"/>
                  </a:lnTo>
                  <a:cubicBezTo>
                    <a:pt x="8206" y="10742"/>
                    <a:pt x="8039" y="10709"/>
                    <a:pt x="8006" y="10642"/>
                  </a:cubicBezTo>
                  <a:cubicBezTo>
                    <a:pt x="7939" y="10542"/>
                    <a:pt x="7939" y="10475"/>
                    <a:pt x="7906" y="10375"/>
                  </a:cubicBezTo>
                  <a:cubicBezTo>
                    <a:pt x="7839" y="10242"/>
                    <a:pt x="7673" y="10208"/>
                    <a:pt x="7572" y="10142"/>
                  </a:cubicBezTo>
                  <a:cubicBezTo>
                    <a:pt x="7539" y="10075"/>
                    <a:pt x="7539" y="10041"/>
                    <a:pt x="7539" y="10008"/>
                  </a:cubicBezTo>
                  <a:cubicBezTo>
                    <a:pt x="7506" y="9908"/>
                    <a:pt x="7372" y="9841"/>
                    <a:pt x="7339" y="9741"/>
                  </a:cubicBezTo>
                  <a:cubicBezTo>
                    <a:pt x="7239" y="9675"/>
                    <a:pt x="7172" y="9574"/>
                    <a:pt x="7105" y="9508"/>
                  </a:cubicBezTo>
                  <a:cubicBezTo>
                    <a:pt x="7172" y="9474"/>
                    <a:pt x="7206" y="9408"/>
                    <a:pt x="7272" y="9408"/>
                  </a:cubicBezTo>
                  <a:cubicBezTo>
                    <a:pt x="7439" y="9508"/>
                    <a:pt x="7572" y="9641"/>
                    <a:pt x="7706" y="9741"/>
                  </a:cubicBezTo>
                  <a:cubicBezTo>
                    <a:pt x="7739" y="9808"/>
                    <a:pt x="7739" y="9841"/>
                    <a:pt x="7773" y="9875"/>
                  </a:cubicBezTo>
                  <a:cubicBezTo>
                    <a:pt x="7839" y="9908"/>
                    <a:pt x="7906" y="9908"/>
                    <a:pt x="7939" y="9975"/>
                  </a:cubicBezTo>
                  <a:cubicBezTo>
                    <a:pt x="8006" y="10008"/>
                    <a:pt x="8073" y="10041"/>
                    <a:pt x="8073" y="10142"/>
                  </a:cubicBezTo>
                  <a:cubicBezTo>
                    <a:pt x="8073" y="10175"/>
                    <a:pt x="8073" y="10208"/>
                    <a:pt x="8106" y="10242"/>
                  </a:cubicBezTo>
                  <a:cubicBezTo>
                    <a:pt x="8206" y="10408"/>
                    <a:pt x="8406" y="10475"/>
                    <a:pt x="8540" y="10575"/>
                  </a:cubicBezTo>
                  <a:cubicBezTo>
                    <a:pt x="8573" y="10642"/>
                    <a:pt x="8607" y="10675"/>
                    <a:pt x="8607" y="10709"/>
                  </a:cubicBezTo>
                  <a:cubicBezTo>
                    <a:pt x="8707" y="10809"/>
                    <a:pt x="8773" y="10809"/>
                    <a:pt x="8840" y="10875"/>
                  </a:cubicBezTo>
                  <a:cubicBezTo>
                    <a:pt x="8840" y="10909"/>
                    <a:pt x="8740" y="10909"/>
                    <a:pt x="8773" y="10975"/>
                  </a:cubicBezTo>
                  <a:cubicBezTo>
                    <a:pt x="8840" y="11009"/>
                    <a:pt x="8907" y="11042"/>
                    <a:pt x="8940" y="11076"/>
                  </a:cubicBezTo>
                  <a:cubicBezTo>
                    <a:pt x="9040" y="11209"/>
                    <a:pt x="9107" y="11376"/>
                    <a:pt x="9207" y="11509"/>
                  </a:cubicBezTo>
                  <a:cubicBezTo>
                    <a:pt x="9219" y="11512"/>
                    <a:pt x="9231" y="11514"/>
                    <a:pt x="9242" y="11514"/>
                  </a:cubicBezTo>
                  <a:cubicBezTo>
                    <a:pt x="9358" y="11514"/>
                    <a:pt x="9449" y="11373"/>
                    <a:pt x="9541" y="11342"/>
                  </a:cubicBezTo>
                  <a:cubicBezTo>
                    <a:pt x="9574" y="11342"/>
                    <a:pt x="9607" y="11309"/>
                    <a:pt x="9674" y="11309"/>
                  </a:cubicBezTo>
                  <a:cubicBezTo>
                    <a:pt x="9707" y="11242"/>
                    <a:pt x="9741" y="11209"/>
                    <a:pt x="9774" y="11209"/>
                  </a:cubicBezTo>
                  <a:cubicBezTo>
                    <a:pt x="9841" y="11209"/>
                    <a:pt x="9841" y="11209"/>
                    <a:pt x="9874" y="11176"/>
                  </a:cubicBezTo>
                  <a:cubicBezTo>
                    <a:pt x="9907" y="11142"/>
                    <a:pt x="9941" y="11042"/>
                    <a:pt x="10041" y="11009"/>
                  </a:cubicBezTo>
                  <a:cubicBezTo>
                    <a:pt x="10108" y="10909"/>
                    <a:pt x="10241" y="10875"/>
                    <a:pt x="10341" y="10842"/>
                  </a:cubicBezTo>
                  <a:cubicBezTo>
                    <a:pt x="10374" y="10742"/>
                    <a:pt x="10374" y="10675"/>
                    <a:pt x="10408" y="10642"/>
                  </a:cubicBezTo>
                  <a:cubicBezTo>
                    <a:pt x="10508" y="10542"/>
                    <a:pt x="10575" y="10542"/>
                    <a:pt x="10708" y="10475"/>
                  </a:cubicBezTo>
                  <a:cubicBezTo>
                    <a:pt x="10741" y="10408"/>
                    <a:pt x="10775" y="10375"/>
                    <a:pt x="10841" y="10308"/>
                  </a:cubicBezTo>
                  <a:lnTo>
                    <a:pt x="10942" y="10175"/>
                  </a:lnTo>
                  <a:cubicBezTo>
                    <a:pt x="11008" y="10142"/>
                    <a:pt x="11042" y="10041"/>
                    <a:pt x="11075" y="10008"/>
                  </a:cubicBezTo>
                  <a:lnTo>
                    <a:pt x="11075" y="9875"/>
                  </a:lnTo>
                  <a:cubicBezTo>
                    <a:pt x="11075" y="9841"/>
                    <a:pt x="11108" y="9808"/>
                    <a:pt x="11175" y="9741"/>
                  </a:cubicBezTo>
                  <a:cubicBezTo>
                    <a:pt x="11208" y="9708"/>
                    <a:pt x="11242" y="9508"/>
                    <a:pt x="11242" y="9474"/>
                  </a:cubicBezTo>
                  <a:cubicBezTo>
                    <a:pt x="11242" y="9408"/>
                    <a:pt x="11042" y="9308"/>
                    <a:pt x="11008" y="9308"/>
                  </a:cubicBezTo>
                  <a:lnTo>
                    <a:pt x="10841" y="9308"/>
                  </a:lnTo>
                  <a:cubicBezTo>
                    <a:pt x="10741" y="9308"/>
                    <a:pt x="10708" y="9241"/>
                    <a:pt x="10675" y="9174"/>
                  </a:cubicBezTo>
                  <a:cubicBezTo>
                    <a:pt x="10608" y="9141"/>
                    <a:pt x="10608" y="9041"/>
                    <a:pt x="10541" y="9007"/>
                  </a:cubicBezTo>
                  <a:cubicBezTo>
                    <a:pt x="10408" y="9174"/>
                    <a:pt x="10374" y="9374"/>
                    <a:pt x="10008" y="9408"/>
                  </a:cubicBezTo>
                  <a:cubicBezTo>
                    <a:pt x="9907" y="9408"/>
                    <a:pt x="9907" y="9274"/>
                    <a:pt x="9874" y="9174"/>
                  </a:cubicBezTo>
                  <a:cubicBezTo>
                    <a:pt x="9867" y="9167"/>
                    <a:pt x="9858" y="9165"/>
                    <a:pt x="9847" y="9165"/>
                  </a:cubicBezTo>
                  <a:cubicBezTo>
                    <a:pt x="9805" y="9165"/>
                    <a:pt x="9741" y="9208"/>
                    <a:pt x="9741" y="9208"/>
                  </a:cubicBezTo>
                  <a:cubicBezTo>
                    <a:pt x="9674" y="9041"/>
                    <a:pt x="9440" y="9041"/>
                    <a:pt x="9340" y="8941"/>
                  </a:cubicBezTo>
                  <a:cubicBezTo>
                    <a:pt x="9274" y="8874"/>
                    <a:pt x="9207" y="8807"/>
                    <a:pt x="9207" y="8774"/>
                  </a:cubicBezTo>
                  <a:cubicBezTo>
                    <a:pt x="9207" y="8674"/>
                    <a:pt x="9274" y="8640"/>
                    <a:pt x="9374" y="8607"/>
                  </a:cubicBezTo>
                  <a:cubicBezTo>
                    <a:pt x="9396" y="8600"/>
                    <a:pt x="9417" y="8596"/>
                    <a:pt x="9436" y="8596"/>
                  </a:cubicBezTo>
                  <a:cubicBezTo>
                    <a:pt x="9596" y="8596"/>
                    <a:pt x="9685" y="8811"/>
                    <a:pt x="9774" y="8841"/>
                  </a:cubicBezTo>
                  <a:cubicBezTo>
                    <a:pt x="9841" y="8874"/>
                    <a:pt x="9907" y="8874"/>
                    <a:pt x="10008" y="8941"/>
                  </a:cubicBezTo>
                  <a:cubicBezTo>
                    <a:pt x="10065" y="8960"/>
                    <a:pt x="10134" y="8979"/>
                    <a:pt x="10214" y="8979"/>
                  </a:cubicBezTo>
                  <a:cubicBezTo>
                    <a:pt x="10273" y="8979"/>
                    <a:pt x="10337" y="8969"/>
                    <a:pt x="10408" y="8941"/>
                  </a:cubicBezTo>
                  <a:cubicBezTo>
                    <a:pt x="10508" y="8874"/>
                    <a:pt x="10508" y="8841"/>
                    <a:pt x="10575" y="8841"/>
                  </a:cubicBezTo>
                  <a:cubicBezTo>
                    <a:pt x="10675" y="8841"/>
                    <a:pt x="10708" y="8974"/>
                    <a:pt x="10741" y="8974"/>
                  </a:cubicBezTo>
                  <a:cubicBezTo>
                    <a:pt x="10841" y="9007"/>
                    <a:pt x="10942" y="9007"/>
                    <a:pt x="11075" y="9007"/>
                  </a:cubicBezTo>
                  <a:cubicBezTo>
                    <a:pt x="11175" y="9007"/>
                    <a:pt x="11275" y="9007"/>
                    <a:pt x="11375" y="8974"/>
                  </a:cubicBezTo>
                  <a:cubicBezTo>
                    <a:pt x="11509" y="8974"/>
                    <a:pt x="11609" y="8874"/>
                    <a:pt x="11709" y="8874"/>
                  </a:cubicBezTo>
                  <a:cubicBezTo>
                    <a:pt x="11775" y="8841"/>
                    <a:pt x="11909" y="8841"/>
                    <a:pt x="12009" y="8841"/>
                  </a:cubicBezTo>
                  <a:cubicBezTo>
                    <a:pt x="12042" y="8841"/>
                    <a:pt x="12076" y="8807"/>
                    <a:pt x="12076" y="8807"/>
                  </a:cubicBezTo>
                  <a:cubicBezTo>
                    <a:pt x="12209" y="8807"/>
                    <a:pt x="12276" y="8941"/>
                    <a:pt x="12376" y="8974"/>
                  </a:cubicBezTo>
                  <a:cubicBezTo>
                    <a:pt x="12509" y="9041"/>
                    <a:pt x="12676" y="9041"/>
                    <a:pt x="12743" y="9141"/>
                  </a:cubicBezTo>
                  <a:cubicBezTo>
                    <a:pt x="12709" y="9308"/>
                    <a:pt x="13010" y="9374"/>
                    <a:pt x="13076" y="9374"/>
                  </a:cubicBezTo>
                  <a:cubicBezTo>
                    <a:pt x="13176" y="9374"/>
                    <a:pt x="13210" y="9274"/>
                    <a:pt x="13243" y="9208"/>
                  </a:cubicBezTo>
                  <a:cubicBezTo>
                    <a:pt x="13343" y="9274"/>
                    <a:pt x="13343" y="9308"/>
                    <a:pt x="13377" y="9441"/>
                  </a:cubicBezTo>
                  <a:lnTo>
                    <a:pt x="13510" y="9675"/>
                  </a:lnTo>
                  <a:lnTo>
                    <a:pt x="13610" y="9941"/>
                  </a:lnTo>
                  <a:cubicBezTo>
                    <a:pt x="13677" y="10008"/>
                    <a:pt x="13777" y="10108"/>
                    <a:pt x="13844" y="10175"/>
                  </a:cubicBezTo>
                  <a:cubicBezTo>
                    <a:pt x="13910" y="10275"/>
                    <a:pt x="13944" y="10375"/>
                    <a:pt x="14010" y="10475"/>
                  </a:cubicBezTo>
                  <a:cubicBezTo>
                    <a:pt x="14044" y="10542"/>
                    <a:pt x="14110" y="10609"/>
                    <a:pt x="14211" y="10642"/>
                  </a:cubicBezTo>
                  <a:cubicBezTo>
                    <a:pt x="14332" y="10763"/>
                    <a:pt x="14426" y="11051"/>
                    <a:pt x="14568" y="11051"/>
                  </a:cubicBezTo>
                  <a:cubicBezTo>
                    <a:pt x="14582" y="11051"/>
                    <a:pt x="14596" y="11048"/>
                    <a:pt x="14611" y="11042"/>
                  </a:cubicBezTo>
                  <a:cubicBezTo>
                    <a:pt x="14678" y="11042"/>
                    <a:pt x="14678" y="11009"/>
                    <a:pt x="14711" y="10942"/>
                  </a:cubicBezTo>
                  <a:cubicBezTo>
                    <a:pt x="14711" y="10875"/>
                    <a:pt x="14744" y="10842"/>
                    <a:pt x="14778" y="10809"/>
                  </a:cubicBezTo>
                  <a:cubicBezTo>
                    <a:pt x="14778" y="10775"/>
                    <a:pt x="14778" y="10709"/>
                    <a:pt x="14844" y="10675"/>
                  </a:cubicBezTo>
                  <a:cubicBezTo>
                    <a:pt x="14844" y="10642"/>
                    <a:pt x="14878" y="10609"/>
                    <a:pt x="14878" y="10609"/>
                  </a:cubicBezTo>
                  <a:cubicBezTo>
                    <a:pt x="14878" y="10542"/>
                    <a:pt x="14844" y="10475"/>
                    <a:pt x="14844" y="10442"/>
                  </a:cubicBezTo>
                  <a:cubicBezTo>
                    <a:pt x="14844" y="10342"/>
                    <a:pt x="14878" y="10308"/>
                    <a:pt x="14844" y="10208"/>
                  </a:cubicBezTo>
                  <a:cubicBezTo>
                    <a:pt x="14844" y="10108"/>
                    <a:pt x="14711" y="10008"/>
                    <a:pt x="14711" y="9841"/>
                  </a:cubicBezTo>
                  <a:cubicBezTo>
                    <a:pt x="14744" y="9708"/>
                    <a:pt x="14878" y="9675"/>
                    <a:pt x="14944" y="9541"/>
                  </a:cubicBezTo>
                  <a:cubicBezTo>
                    <a:pt x="15011" y="9508"/>
                    <a:pt x="15011" y="9474"/>
                    <a:pt x="15011" y="9441"/>
                  </a:cubicBezTo>
                  <a:lnTo>
                    <a:pt x="15111" y="9308"/>
                  </a:lnTo>
                  <a:cubicBezTo>
                    <a:pt x="15211" y="9174"/>
                    <a:pt x="15211" y="9107"/>
                    <a:pt x="15278" y="9007"/>
                  </a:cubicBezTo>
                  <a:cubicBezTo>
                    <a:pt x="15345" y="8974"/>
                    <a:pt x="15445" y="8941"/>
                    <a:pt x="15445" y="8841"/>
                  </a:cubicBezTo>
                  <a:cubicBezTo>
                    <a:pt x="15378" y="8640"/>
                    <a:pt x="15545" y="8674"/>
                    <a:pt x="15712" y="8607"/>
                  </a:cubicBezTo>
                  <a:cubicBezTo>
                    <a:pt x="15745" y="8607"/>
                    <a:pt x="15878" y="8507"/>
                    <a:pt x="15912" y="8507"/>
                  </a:cubicBezTo>
                  <a:cubicBezTo>
                    <a:pt x="15945" y="8474"/>
                    <a:pt x="16012" y="8374"/>
                    <a:pt x="16045" y="8374"/>
                  </a:cubicBezTo>
                  <a:cubicBezTo>
                    <a:pt x="16079" y="8374"/>
                    <a:pt x="16112" y="8474"/>
                    <a:pt x="16179" y="8507"/>
                  </a:cubicBezTo>
                  <a:cubicBezTo>
                    <a:pt x="16212" y="8540"/>
                    <a:pt x="16245" y="8607"/>
                    <a:pt x="16345" y="8640"/>
                  </a:cubicBezTo>
                  <a:cubicBezTo>
                    <a:pt x="16379" y="8674"/>
                    <a:pt x="16445" y="8674"/>
                    <a:pt x="16512" y="8707"/>
                  </a:cubicBezTo>
                  <a:cubicBezTo>
                    <a:pt x="16546" y="8707"/>
                    <a:pt x="16546" y="8774"/>
                    <a:pt x="16579" y="8807"/>
                  </a:cubicBezTo>
                  <a:cubicBezTo>
                    <a:pt x="16679" y="8874"/>
                    <a:pt x="16746" y="8874"/>
                    <a:pt x="16779" y="9007"/>
                  </a:cubicBezTo>
                  <a:lnTo>
                    <a:pt x="16779" y="9174"/>
                  </a:lnTo>
                  <a:cubicBezTo>
                    <a:pt x="16846" y="9208"/>
                    <a:pt x="16912" y="9274"/>
                    <a:pt x="16946" y="9274"/>
                  </a:cubicBezTo>
                  <a:cubicBezTo>
                    <a:pt x="17079" y="9208"/>
                    <a:pt x="17113" y="9041"/>
                    <a:pt x="17213" y="9041"/>
                  </a:cubicBezTo>
                  <a:cubicBezTo>
                    <a:pt x="17379" y="9208"/>
                    <a:pt x="17446" y="9374"/>
                    <a:pt x="17546" y="9474"/>
                  </a:cubicBezTo>
                  <a:cubicBezTo>
                    <a:pt x="17580" y="9508"/>
                    <a:pt x="17646" y="9541"/>
                    <a:pt x="17646" y="9608"/>
                  </a:cubicBezTo>
                  <a:lnTo>
                    <a:pt x="17746" y="9708"/>
                  </a:lnTo>
                  <a:cubicBezTo>
                    <a:pt x="17813" y="9775"/>
                    <a:pt x="17813" y="9841"/>
                    <a:pt x="17813" y="9941"/>
                  </a:cubicBezTo>
                  <a:cubicBezTo>
                    <a:pt x="17813" y="9975"/>
                    <a:pt x="17846" y="9975"/>
                    <a:pt x="17846" y="10008"/>
                  </a:cubicBezTo>
                  <a:cubicBezTo>
                    <a:pt x="17880" y="10142"/>
                    <a:pt x="17846" y="10308"/>
                    <a:pt x="17880" y="10375"/>
                  </a:cubicBezTo>
                  <a:cubicBezTo>
                    <a:pt x="17913" y="10475"/>
                    <a:pt x="18013" y="10475"/>
                    <a:pt x="18080" y="10508"/>
                  </a:cubicBezTo>
                  <a:cubicBezTo>
                    <a:pt x="18180" y="10542"/>
                    <a:pt x="18280" y="10675"/>
                    <a:pt x="18347" y="10709"/>
                  </a:cubicBezTo>
                  <a:cubicBezTo>
                    <a:pt x="18380" y="10809"/>
                    <a:pt x="18380" y="10875"/>
                    <a:pt x="18480" y="10975"/>
                  </a:cubicBezTo>
                  <a:cubicBezTo>
                    <a:pt x="18480" y="11009"/>
                    <a:pt x="18514" y="11009"/>
                    <a:pt x="18547" y="11042"/>
                  </a:cubicBezTo>
                  <a:cubicBezTo>
                    <a:pt x="18614" y="11142"/>
                    <a:pt x="18714" y="11209"/>
                    <a:pt x="18847" y="11276"/>
                  </a:cubicBezTo>
                  <a:cubicBezTo>
                    <a:pt x="18894" y="11299"/>
                    <a:pt x="18958" y="11323"/>
                    <a:pt x="19015" y="11323"/>
                  </a:cubicBezTo>
                  <a:cubicBezTo>
                    <a:pt x="19039" y="11323"/>
                    <a:pt x="19061" y="11319"/>
                    <a:pt x="19081" y="11309"/>
                  </a:cubicBezTo>
                  <a:cubicBezTo>
                    <a:pt x="19114" y="11176"/>
                    <a:pt x="19014" y="11142"/>
                    <a:pt x="18914" y="11009"/>
                  </a:cubicBezTo>
                  <a:cubicBezTo>
                    <a:pt x="18881" y="10942"/>
                    <a:pt x="18881" y="10809"/>
                    <a:pt x="18847" y="10709"/>
                  </a:cubicBezTo>
                  <a:cubicBezTo>
                    <a:pt x="18780" y="10642"/>
                    <a:pt x="18580" y="10542"/>
                    <a:pt x="18514" y="10508"/>
                  </a:cubicBezTo>
                  <a:cubicBezTo>
                    <a:pt x="18480" y="10492"/>
                    <a:pt x="18447" y="10492"/>
                    <a:pt x="18418" y="10492"/>
                  </a:cubicBezTo>
                  <a:cubicBezTo>
                    <a:pt x="18389" y="10492"/>
                    <a:pt x="18363" y="10492"/>
                    <a:pt x="18347" y="10475"/>
                  </a:cubicBezTo>
                  <a:cubicBezTo>
                    <a:pt x="18247" y="10442"/>
                    <a:pt x="18247" y="10308"/>
                    <a:pt x="18180" y="10208"/>
                  </a:cubicBezTo>
                  <a:cubicBezTo>
                    <a:pt x="18113" y="10175"/>
                    <a:pt x="18047" y="10142"/>
                    <a:pt x="18013" y="10108"/>
                  </a:cubicBezTo>
                  <a:cubicBezTo>
                    <a:pt x="17947" y="9975"/>
                    <a:pt x="18013" y="9841"/>
                    <a:pt x="18013" y="9708"/>
                  </a:cubicBezTo>
                  <a:cubicBezTo>
                    <a:pt x="18013" y="9608"/>
                    <a:pt x="17947" y="9541"/>
                    <a:pt x="18047" y="9508"/>
                  </a:cubicBezTo>
                  <a:cubicBezTo>
                    <a:pt x="18080" y="9508"/>
                    <a:pt x="18113" y="9608"/>
                    <a:pt x="18213" y="9608"/>
                  </a:cubicBezTo>
                  <a:cubicBezTo>
                    <a:pt x="18247" y="9624"/>
                    <a:pt x="18288" y="9624"/>
                    <a:pt x="18330" y="9624"/>
                  </a:cubicBezTo>
                  <a:cubicBezTo>
                    <a:pt x="18372" y="9624"/>
                    <a:pt x="18414" y="9624"/>
                    <a:pt x="18447" y="9641"/>
                  </a:cubicBezTo>
                  <a:cubicBezTo>
                    <a:pt x="18514" y="9675"/>
                    <a:pt x="18547" y="9775"/>
                    <a:pt x="18614" y="9775"/>
                  </a:cubicBezTo>
                  <a:cubicBezTo>
                    <a:pt x="18714" y="9808"/>
                    <a:pt x="18847" y="9808"/>
                    <a:pt x="18881" y="9841"/>
                  </a:cubicBezTo>
                  <a:cubicBezTo>
                    <a:pt x="18914" y="9875"/>
                    <a:pt x="18881" y="9975"/>
                    <a:pt x="18947" y="10008"/>
                  </a:cubicBezTo>
                  <a:cubicBezTo>
                    <a:pt x="19114" y="9975"/>
                    <a:pt x="19114" y="9808"/>
                    <a:pt x="19214" y="9708"/>
                  </a:cubicBezTo>
                  <a:cubicBezTo>
                    <a:pt x="19281" y="9641"/>
                    <a:pt x="19448" y="9541"/>
                    <a:pt x="19514" y="9441"/>
                  </a:cubicBezTo>
                  <a:cubicBezTo>
                    <a:pt x="19414" y="8941"/>
                    <a:pt x="19181" y="8841"/>
                    <a:pt x="18881" y="8674"/>
                  </a:cubicBezTo>
                  <a:cubicBezTo>
                    <a:pt x="18780" y="8640"/>
                    <a:pt x="18580" y="8507"/>
                    <a:pt x="18547" y="8374"/>
                  </a:cubicBezTo>
                  <a:cubicBezTo>
                    <a:pt x="18514" y="8274"/>
                    <a:pt x="18714" y="7973"/>
                    <a:pt x="18847" y="7973"/>
                  </a:cubicBezTo>
                  <a:cubicBezTo>
                    <a:pt x="18864" y="7968"/>
                    <a:pt x="18882" y="7965"/>
                    <a:pt x="18901" y="7965"/>
                  </a:cubicBezTo>
                  <a:cubicBezTo>
                    <a:pt x="18989" y="7965"/>
                    <a:pt x="19081" y="8030"/>
                    <a:pt x="19081" y="8140"/>
                  </a:cubicBezTo>
                  <a:cubicBezTo>
                    <a:pt x="19081" y="8173"/>
                    <a:pt x="18947" y="8274"/>
                    <a:pt x="19014" y="8374"/>
                  </a:cubicBezTo>
                  <a:cubicBezTo>
                    <a:pt x="19047" y="8474"/>
                    <a:pt x="19114" y="8474"/>
                    <a:pt x="19181" y="8474"/>
                  </a:cubicBezTo>
                  <a:cubicBezTo>
                    <a:pt x="19247" y="8440"/>
                    <a:pt x="19281" y="8307"/>
                    <a:pt x="19247" y="8207"/>
                  </a:cubicBezTo>
                  <a:cubicBezTo>
                    <a:pt x="19214" y="8140"/>
                    <a:pt x="19114" y="8140"/>
                    <a:pt x="19114" y="8040"/>
                  </a:cubicBezTo>
                  <a:cubicBezTo>
                    <a:pt x="19081" y="7940"/>
                    <a:pt x="19281" y="7873"/>
                    <a:pt x="19414" y="7840"/>
                  </a:cubicBezTo>
                  <a:lnTo>
                    <a:pt x="19548" y="7706"/>
                  </a:lnTo>
                  <a:cubicBezTo>
                    <a:pt x="19714" y="7640"/>
                    <a:pt x="19915" y="7506"/>
                    <a:pt x="20048" y="7373"/>
                  </a:cubicBezTo>
                  <a:cubicBezTo>
                    <a:pt x="20181" y="7206"/>
                    <a:pt x="20215" y="7006"/>
                    <a:pt x="20215" y="6706"/>
                  </a:cubicBezTo>
                  <a:cubicBezTo>
                    <a:pt x="20348" y="6639"/>
                    <a:pt x="20215" y="6506"/>
                    <a:pt x="20215" y="6372"/>
                  </a:cubicBezTo>
                  <a:cubicBezTo>
                    <a:pt x="20181" y="6339"/>
                    <a:pt x="20081" y="6339"/>
                    <a:pt x="20048" y="6305"/>
                  </a:cubicBezTo>
                  <a:lnTo>
                    <a:pt x="20048" y="6205"/>
                  </a:lnTo>
                  <a:cubicBezTo>
                    <a:pt x="20015" y="6172"/>
                    <a:pt x="20015" y="6139"/>
                    <a:pt x="19915" y="6072"/>
                  </a:cubicBezTo>
                  <a:cubicBezTo>
                    <a:pt x="19881" y="6072"/>
                    <a:pt x="19848" y="6039"/>
                    <a:pt x="19781" y="6039"/>
                  </a:cubicBezTo>
                  <a:cubicBezTo>
                    <a:pt x="19714" y="5972"/>
                    <a:pt x="19581" y="5872"/>
                    <a:pt x="19514" y="5838"/>
                  </a:cubicBezTo>
                  <a:cubicBezTo>
                    <a:pt x="19414" y="5805"/>
                    <a:pt x="19348" y="5805"/>
                    <a:pt x="19281" y="5705"/>
                  </a:cubicBezTo>
                  <a:cubicBezTo>
                    <a:pt x="19247" y="5572"/>
                    <a:pt x="19448" y="5472"/>
                    <a:pt x="19514" y="5338"/>
                  </a:cubicBezTo>
                  <a:cubicBezTo>
                    <a:pt x="19464" y="5321"/>
                    <a:pt x="19423" y="5313"/>
                    <a:pt x="19381" y="5313"/>
                  </a:cubicBezTo>
                  <a:cubicBezTo>
                    <a:pt x="19339" y="5313"/>
                    <a:pt x="19297" y="5321"/>
                    <a:pt x="19247" y="5338"/>
                  </a:cubicBezTo>
                  <a:cubicBezTo>
                    <a:pt x="19214" y="5338"/>
                    <a:pt x="19181" y="5405"/>
                    <a:pt x="19114" y="5405"/>
                  </a:cubicBezTo>
                  <a:cubicBezTo>
                    <a:pt x="19047" y="5405"/>
                    <a:pt x="19047" y="5338"/>
                    <a:pt x="18947" y="5338"/>
                  </a:cubicBezTo>
                  <a:cubicBezTo>
                    <a:pt x="18925" y="5338"/>
                    <a:pt x="18895" y="5342"/>
                    <a:pt x="18866" y="5342"/>
                  </a:cubicBezTo>
                  <a:cubicBezTo>
                    <a:pt x="18806" y="5342"/>
                    <a:pt x="18747" y="5327"/>
                    <a:pt x="18747" y="5238"/>
                  </a:cubicBezTo>
                  <a:cubicBezTo>
                    <a:pt x="18747" y="5205"/>
                    <a:pt x="18847" y="5171"/>
                    <a:pt x="18881" y="5138"/>
                  </a:cubicBezTo>
                  <a:cubicBezTo>
                    <a:pt x="18914" y="5038"/>
                    <a:pt x="18947" y="4871"/>
                    <a:pt x="19081" y="4838"/>
                  </a:cubicBezTo>
                  <a:cubicBezTo>
                    <a:pt x="19247" y="4838"/>
                    <a:pt x="19114" y="5038"/>
                    <a:pt x="19247" y="5105"/>
                  </a:cubicBezTo>
                  <a:cubicBezTo>
                    <a:pt x="19348" y="5038"/>
                    <a:pt x="19348" y="4971"/>
                    <a:pt x="19414" y="4938"/>
                  </a:cubicBezTo>
                  <a:cubicBezTo>
                    <a:pt x="19474" y="4908"/>
                    <a:pt x="19541" y="4891"/>
                    <a:pt x="19599" y="4891"/>
                  </a:cubicBezTo>
                  <a:cubicBezTo>
                    <a:pt x="19671" y="4891"/>
                    <a:pt x="19729" y="4916"/>
                    <a:pt x="19748" y="4971"/>
                  </a:cubicBezTo>
                  <a:cubicBezTo>
                    <a:pt x="19781" y="5005"/>
                    <a:pt x="19781" y="5105"/>
                    <a:pt x="19881" y="5138"/>
                  </a:cubicBezTo>
                  <a:cubicBezTo>
                    <a:pt x="19911" y="5145"/>
                    <a:pt x="19938" y="5148"/>
                    <a:pt x="19962" y="5148"/>
                  </a:cubicBezTo>
                  <a:cubicBezTo>
                    <a:pt x="20004" y="5148"/>
                    <a:pt x="20037" y="5140"/>
                    <a:pt x="20062" y="5140"/>
                  </a:cubicBezTo>
                  <a:cubicBezTo>
                    <a:pt x="20086" y="5140"/>
                    <a:pt x="20102" y="5147"/>
                    <a:pt x="20115" y="5171"/>
                  </a:cubicBezTo>
                  <a:cubicBezTo>
                    <a:pt x="20181" y="5205"/>
                    <a:pt x="20181" y="5271"/>
                    <a:pt x="20181" y="5271"/>
                  </a:cubicBezTo>
                  <a:cubicBezTo>
                    <a:pt x="20215" y="5305"/>
                    <a:pt x="20248" y="5305"/>
                    <a:pt x="20282" y="5371"/>
                  </a:cubicBezTo>
                  <a:cubicBezTo>
                    <a:pt x="20348" y="5472"/>
                    <a:pt x="20348" y="5538"/>
                    <a:pt x="20415" y="5538"/>
                  </a:cubicBezTo>
                  <a:cubicBezTo>
                    <a:pt x="20548" y="5538"/>
                    <a:pt x="20749" y="5371"/>
                    <a:pt x="20715" y="5305"/>
                  </a:cubicBezTo>
                  <a:cubicBezTo>
                    <a:pt x="20715" y="5205"/>
                    <a:pt x="20615" y="5138"/>
                    <a:pt x="20548" y="5105"/>
                  </a:cubicBezTo>
                  <a:cubicBezTo>
                    <a:pt x="20448" y="5005"/>
                    <a:pt x="20282" y="4938"/>
                    <a:pt x="20215" y="4871"/>
                  </a:cubicBezTo>
                  <a:cubicBezTo>
                    <a:pt x="20181" y="4838"/>
                    <a:pt x="20048" y="4871"/>
                    <a:pt x="20015" y="4804"/>
                  </a:cubicBezTo>
                  <a:cubicBezTo>
                    <a:pt x="19948" y="4704"/>
                    <a:pt x="20081" y="4671"/>
                    <a:pt x="20081" y="4604"/>
                  </a:cubicBezTo>
                  <a:cubicBezTo>
                    <a:pt x="20081" y="4538"/>
                    <a:pt x="20048" y="4504"/>
                    <a:pt x="20048" y="4437"/>
                  </a:cubicBezTo>
                  <a:cubicBezTo>
                    <a:pt x="20081" y="4337"/>
                    <a:pt x="20081" y="4204"/>
                    <a:pt x="20181" y="4204"/>
                  </a:cubicBezTo>
                  <a:cubicBezTo>
                    <a:pt x="20226" y="4204"/>
                    <a:pt x="20256" y="4234"/>
                    <a:pt x="20290" y="4234"/>
                  </a:cubicBezTo>
                  <a:cubicBezTo>
                    <a:pt x="20307" y="4234"/>
                    <a:pt x="20326" y="4226"/>
                    <a:pt x="20348" y="4204"/>
                  </a:cubicBezTo>
                  <a:cubicBezTo>
                    <a:pt x="20415" y="4204"/>
                    <a:pt x="20515" y="4104"/>
                    <a:pt x="20515" y="4004"/>
                  </a:cubicBezTo>
                  <a:lnTo>
                    <a:pt x="20515" y="3837"/>
                  </a:lnTo>
                  <a:cubicBezTo>
                    <a:pt x="20515" y="3804"/>
                    <a:pt x="20548" y="3704"/>
                    <a:pt x="20548" y="3670"/>
                  </a:cubicBezTo>
                  <a:cubicBezTo>
                    <a:pt x="20548" y="3637"/>
                    <a:pt x="20515" y="3604"/>
                    <a:pt x="20515" y="3503"/>
                  </a:cubicBezTo>
                  <a:lnTo>
                    <a:pt x="20515" y="3270"/>
                  </a:lnTo>
                  <a:cubicBezTo>
                    <a:pt x="20448" y="3170"/>
                    <a:pt x="20382" y="3103"/>
                    <a:pt x="20282" y="3036"/>
                  </a:cubicBezTo>
                  <a:cubicBezTo>
                    <a:pt x="20248" y="3003"/>
                    <a:pt x="20048" y="2870"/>
                    <a:pt x="20181" y="2836"/>
                  </a:cubicBezTo>
                  <a:cubicBezTo>
                    <a:pt x="20188" y="2830"/>
                    <a:pt x="20199" y="2827"/>
                    <a:pt x="20212" y="2827"/>
                  </a:cubicBezTo>
                  <a:cubicBezTo>
                    <a:pt x="20264" y="2827"/>
                    <a:pt x="20355" y="2870"/>
                    <a:pt x="20382" y="2870"/>
                  </a:cubicBezTo>
                  <a:cubicBezTo>
                    <a:pt x="20448" y="2936"/>
                    <a:pt x="20515" y="2970"/>
                    <a:pt x="20548" y="3003"/>
                  </a:cubicBezTo>
                  <a:cubicBezTo>
                    <a:pt x="20682" y="3103"/>
                    <a:pt x="20715" y="3203"/>
                    <a:pt x="20882" y="3270"/>
                  </a:cubicBezTo>
                  <a:cubicBezTo>
                    <a:pt x="20915" y="3203"/>
                    <a:pt x="20882" y="3170"/>
                    <a:pt x="20882" y="3137"/>
                  </a:cubicBezTo>
                  <a:cubicBezTo>
                    <a:pt x="20882" y="3103"/>
                    <a:pt x="20915" y="3103"/>
                    <a:pt x="20915" y="3036"/>
                  </a:cubicBezTo>
                  <a:cubicBezTo>
                    <a:pt x="20915" y="3003"/>
                    <a:pt x="20749" y="2936"/>
                    <a:pt x="20715" y="2936"/>
                  </a:cubicBezTo>
                  <a:cubicBezTo>
                    <a:pt x="20615" y="2870"/>
                    <a:pt x="20548" y="2836"/>
                    <a:pt x="20515" y="2836"/>
                  </a:cubicBezTo>
                  <a:cubicBezTo>
                    <a:pt x="20348" y="2770"/>
                    <a:pt x="20248" y="2636"/>
                    <a:pt x="20081" y="2603"/>
                  </a:cubicBezTo>
                  <a:cubicBezTo>
                    <a:pt x="20015" y="2636"/>
                    <a:pt x="20081" y="2670"/>
                    <a:pt x="20015" y="2703"/>
                  </a:cubicBezTo>
                  <a:cubicBezTo>
                    <a:pt x="19948" y="2703"/>
                    <a:pt x="19881" y="2670"/>
                    <a:pt x="19781" y="2670"/>
                  </a:cubicBezTo>
                  <a:cubicBezTo>
                    <a:pt x="19714" y="2670"/>
                    <a:pt x="19681" y="2636"/>
                    <a:pt x="19581" y="2636"/>
                  </a:cubicBezTo>
                  <a:cubicBezTo>
                    <a:pt x="19548" y="2636"/>
                    <a:pt x="19514" y="2703"/>
                    <a:pt x="19448" y="2703"/>
                  </a:cubicBezTo>
                  <a:cubicBezTo>
                    <a:pt x="19381" y="2703"/>
                    <a:pt x="19247" y="2636"/>
                    <a:pt x="19181" y="2636"/>
                  </a:cubicBezTo>
                  <a:cubicBezTo>
                    <a:pt x="19114" y="2636"/>
                    <a:pt x="19114" y="2670"/>
                    <a:pt x="19081" y="2670"/>
                  </a:cubicBezTo>
                  <a:cubicBezTo>
                    <a:pt x="18914" y="2670"/>
                    <a:pt x="19047" y="2503"/>
                    <a:pt x="19081" y="2469"/>
                  </a:cubicBezTo>
                  <a:lnTo>
                    <a:pt x="19081" y="2336"/>
                  </a:lnTo>
                  <a:cubicBezTo>
                    <a:pt x="19081" y="2303"/>
                    <a:pt x="19114" y="2269"/>
                    <a:pt x="19114" y="2203"/>
                  </a:cubicBezTo>
                  <a:lnTo>
                    <a:pt x="19114" y="2102"/>
                  </a:lnTo>
                  <a:cubicBezTo>
                    <a:pt x="19181" y="1836"/>
                    <a:pt x="19581" y="1936"/>
                    <a:pt x="19848" y="1836"/>
                  </a:cubicBezTo>
                  <a:cubicBezTo>
                    <a:pt x="19881" y="1836"/>
                    <a:pt x="19915" y="1769"/>
                    <a:pt x="19948" y="1769"/>
                  </a:cubicBezTo>
                  <a:cubicBezTo>
                    <a:pt x="19981" y="1752"/>
                    <a:pt x="20013" y="1746"/>
                    <a:pt x="20042" y="1746"/>
                  </a:cubicBezTo>
                  <a:cubicBezTo>
                    <a:pt x="20131" y="1746"/>
                    <a:pt x="20206" y="1802"/>
                    <a:pt x="20282" y="1802"/>
                  </a:cubicBezTo>
                  <a:cubicBezTo>
                    <a:pt x="20348" y="1802"/>
                    <a:pt x="20548" y="1702"/>
                    <a:pt x="20548" y="1669"/>
                  </a:cubicBezTo>
                  <a:cubicBezTo>
                    <a:pt x="20548" y="1635"/>
                    <a:pt x="20415" y="1602"/>
                    <a:pt x="20415" y="1602"/>
                  </a:cubicBezTo>
                  <a:cubicBezTo>
                    <a:pt x="20382" y="1469"/>
                    <a:pt x="20415" y="1335"/>
                    <a:pt x="20515" y="1335"/>
                  </a:cubicBezTo>
                  <a:cubicBezTo>
                    <a:pt x="20569" y="1305"/>
                    <a:pt x="20612" y="1293"/>
                    <a:pt x="20648" y="1293"/>
                  </a:cubicBezTo>
                  <a:cubicBezTo>
                    <a:pt x="20750" y="1293"/>
                    <a:pt x="20802" y="1381"/>
                    <a:pt x="20890" y="1381"/>
                  </a:cubicBezTo>
                  <a:cubicBezTo>
                    <a:pt x="20908" y="1381"/>
                    <a:pt x="20927" y="1377"/>
                    <a:pt x="20949" y="1369"/>
                  </a:cubicBezTo>
                  <a:cubicBezTo>
                    <a:pt x="21015" y="1369"/>
                    <a:pt x="21049" y="1302"/>
                    <a:pt x="21049" y="1269"/>
                  </a:cubicBezTo>
                  <a:cubicBezTo>
                    <a:pt x="21049" y="1202"/>
                    <a:pt x="21015" y="1168"/>
                    <a:pt x="21049" y="1135"/>
                  </a:cubicBezTo>
                  <a:cubicBezTo>
                    <a:pt x="21115" y="1135"/>
                    <a:pt x="21249" y="1202"/>
                    <a:pt x="21249" y="1302"/>
                  </a:cubicBezTo>
                  <a:cubicBezTo>
                    <a:pt x="21249" y="1335"/>
                    <a:pt x="21216" y="1469"/>
                    <a:pt x="21216" y="1535"/>
                  </a:cubicBezTo>
                  <a:cubicBezTo>
                    <a:pt x="21216" y="1602"/>
                    <a:pt x="21249" y="1635"/>
                    <a:pt x="21249" y="1635"/>
                  </a:cubicBezTo>
                  <a:cubicBezTo>
                    <a:pt x="21249" y="1702"/>
                    <a:pt x="21182" y="1769"/>
                    <a:pt x="21182" y="1802"/>
                  </a:cubicBezTo>
                  <a:cubicBezTo>
                    <a:pt x="21249" y="2102"/>
                    <a:pt x="21582" y="2169"/>
                    <a:pt x="21783" y="2269"/>
                  </a:cubicBezTo>
                  <a:cubicBezTo>
                    <a:pt x="22016" y="2336"/>
                    <a:pt x="22183" y="2469"/>
                    <a:pt x="22350" y="2503"/>
                  </a:cubicBezTo>
                  <a:cubicBezTo>
                    <a:pt x="22383" y="2469"/>
                    <a:pt x="22383" y="2436"/>
                    <a:pt x="22383" y="2369"/>
                  </a:cubicBezTo>
                  <a:cubicBezTo>
                    <a:pt x="22383" y="2336"/>
                    <a:pt x="22350" y="2303"/>
                    <a:pt x="22283" y="2269"/>
                  </a:cubicBezTo>
                  <a:lnTo>
                    <a:pt x="22283" y="2136"/>
                  </a:lnTo>
                  <a:cubicBezTo>
                    <a:pt x="22283" y="2102"/>
                    <a:pt x="22216" y="2102"/>
                    <a:pt x="22216" y="2036"/>
                  </a:cubicBezTo>
                  <a:cubicBezTo>
                    <a:pt x="22216" y="1969"/>
                    <a:pt x="22283" y="1969"/>
                    <a:pt x="22250" y="1936"/>
                  </a:cubicBezTo>
                  <a:cubicBezTo>
                    <a:pt x="22250" y="1869"/>
                    <a:pt x="22116" y="1869"/>
                    <a:pt x="22083" y="1802"/>
                  </a:cubicBezTo>
                  <a:lnTo>
                    <a:pt x="22083" y="1669"/>
                  </a:lnTo>
                  <a:cubicBezTo>
                    <a:pt x="22049" y="1635"/>
                    <a:pt x="22016" y="1635"/>
                    <a:pt x="21949" y="1635"/>
                  </a:cubicBezTo>
                  <a:cubicBezTo>
                    <a:pt x="21916" y="1602"/>
                    <a:pt x="21849" y="1535"/>
                    <a:pt x="21783" y="1535"/>
                  </a:cubicBezTo>
                  <a:cubicBezTo>
                    <a:pt x="21760" y="1535"/>
                    <a:pt x="21738" y="1565"/>
                    <a:pt x="21696" y="1565"/>
                  </a:cubicBezTo>
                  <a:cubicBezTo>
                    <a:pt x="21675" y="1565"/>
                    <a:pt x="21649" y="1558"/>
                    <a:pt x="21616" y="1535"/>
                  </a:cubicBezTo>
                  <a:cubicBezTo>
                    <a:pt x="21549" y="1502"/>
                    <a:pt x="21549" y="1435"/>
                    <a:pt x="21516" y="1335"/>
                  </a:cubicBezTo>
                  <a:cubicBezTo>
                    <a:pt x="21549" y="1202"/>
                    <a:pt x="21683" y="1269"/>
                    <a:pt x="21749" y="1202"/>
                  </a:cubicBezTo>
                  <a:cubicBezTo>
                    <a:pt x="21783" y="1202"/>
                    <a:pt x="21783" y="1135"/>
                    <a:pt x="21849" y="1135"/>
                  </a:cubicBezTo>
                  <a:cubicBezTo>
                    <a:pt x="21883" y="1124"/>
                    <a:pt x="21920" y="1120"/>
                    <a:pt x="21956" y="1120"/>
                  </a:cubicBezTo>
                  <a:cubicBezTo>
                    <a:pt x="22027" y="1120"/>
                    <a:pt x="22094" y="1135"/>
                    <a:pt x="22116" y="1135"/>
                  </a:cubicBezTo>
                  <a:cubicBezTo>
                    <a:pt x="22183" y="1102"/>
                    <a:pt x="22216" y="968"/>
                    <a:pt x="22250" y="868"/>
                  </a:cubicBezTo>
                  <a:lnTo>
                    <a:pt x="22450" y="668"/>
                  </a:lnTo>
                  <a:cubicBezTo>
                    <a:pt x="22516" y="668"/>
                    <a:pt x="22583" y="668"/>
                    <a:pt x="22617" y="635"/>
                  </a:cubicBezTo>
                  <a:cubicBezTo>
                    <a:pt x="22583" y="501"/>
                    <a:pt x="22216" y="601"/>
                    <a:pt x="22183" y="468"/>
                  </a:cubicBezTo>
                  <a:cubicBezTo>
                    <a:pt x="22183" y="435"/>
                    <a:pt x="22216" y="335"/>
                    <a:pt x="22250" y="335"/>
                  </a:cubicBezTo>
                  <a:cubicBezTo>
                    <a:pt x="22328" y="291"/>
                    <a:pt x="22406" y="277"/>
                    <a:pt x="22483" y="277"/>
                  </a:cubicBezTo>
                  <a:cubicBezTo>
                    <a:pt x="22626" y="277"/>
                    <a:pt x="22767" y="325"/>
                    <a:pt x="22903" y="325"/>
                  </a:cubicBezTo>
                  <a:cubicBezTo>
                    <a:pt x="22976" y="325"/>
                    <a:pt x="23048" y="311"/>
                    <a:pt x="23117" y="268"/>
                  </a:cubicBezTo>
                  <a:cubicBezTo>
                    <a:pt x="23093" y="76"/>
                    <a:pt x="22931" y="5"/>
                    <a:pt x="22755" y="5"/>
                  </a:cubicBezTo>
                  <a:cubicBezTo>
                    <a:pt x="22686" y="5"/>
                    <a:pt x="22615" y="16"/>
                    <a:pt x="22550" y="34"/>
                  </a:cubicBezTo>
                  <a:cubicBezTo>
                    <a:pt x="22516" y="34"/>
                    <a:pt x="22450" y="101"/>
                    <a:pt x="22416" y="101"/>
                  </a:cubicBezTo>
                  <a:cubicBezTo>
                    <a:pt x="22350" y="101"/>
                    <a:pt x="22216" y="34"/>
                    <a:pt x="22116" y="34"/>
                  </a:cubicBezTo>
                  <a:lnTo>
                    <a:pt x="21582" y="34"/>
                  </a:lnTo>
                  <a:cubicBezTo>
                    <a:pt x="21549" y="34"/>
                    <a:pt x="21516" y="1"/>
                    <a:pt x="215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509;p62">
              <a:extLst>
                <a:ext uri="{FF2B5EF4-FFF2-40B4-BE49-F238E27FC236}">
                  <a16:creationId xmlns:a16="http://schemas.microsoft.com/office/drawing/2014/main" id="{C41D2C14-C9E8-4F85-A70C-A1FC0A1B4D9F}"/>
                </a:ext>
              </a:extLst>
            </p:cNvPr>
            <p:cNvSpPr/>
            <p:nvPr/>
          </p:nvSpPr>
          <p:spPr>
            <a:xfrm>
              <a:off x="3005726" y="3177365"/>
              <a:ext cx="3560" cy="2145"/>
            </a:xfrm>
            <a:custGeom>
              <a:avLst/>
              <a:gdLst/>
              <a:ahLst/>
              <a:cxnLst/>
              <a:rect l="l" t="t" r="r" b="b"/>
              <a:pathLst>
                <a:path w="151" h="91" extrusionOk="0">
                  <a:moveTo>
                    <a:pt x="72" y="1"/>
                  </a:moveTo>
                  <a:cubicBezTo>
                    <a:pt x="34" y="1"/>
                    <a:pt x="1" y="26"/>
                    <a:pt x="18" y="76"/>
                  </a:cubicBezTo>
                  <a:cubicBezTo>
                    <a:pt x="40" y="87"/>
                    <a:pt x="62" y="91"/>
                    <a:pt x="82" y="91"/>
                  </a:cubicBezTo>
                  <a:cubicBezTo>
                    <a:pt x="121" y="91"/>
                    <a:pt x="151" y="76"/>
                    <a:pt x="151" y="76"/>
                  </a:cubicBezTo>
                  <a:cubicBezTo>
                    <a:pt x="151" y="26"/>
                    <a:pt x="109" y="1"/>
                    <a:pt x="72" y="1"/>
                  </a:cubicBezTo>
                  <a:close/>
                </a:path>
              </a:pathLst>
            </a:custGeom>
            <a:solidFill>
              <a:srgbClr val="36B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510;p62">
              <a:extLst>
                <a:ext uri="{FF2B5EF4-FFF2-40B4-BE49-F238E27FC236}">
                  <a16:creationId xmlns:a16="http://schemas.microsoft.com/office/drawing/2014/main" id="{9FAB6B92-4138-4C18-91FC-5028C9809D80}"/>
                </a:ext>
              </a:extLst>
            </p:cNvPr>
            <p:cNvSpPr/>
            <p:nvPr/>
          </p:nvSpPr>
          <p:spPr>
            <a:xfrm>
              <a:off x="3008673" y="3299152"/>
              <a:ext cx="5116" cy="3324"/>
            </a:xfrm>
            <a:custGeom>
              <a:avLst/>
              <a:gdLst/>
              <a:ahLst/>
              <a:cxnLst/>
              <a:rect l="l" t="t" r="r" b="b"/>
              <a:pathLst>
                <a:path w="217" h="141" extrusionOk="0">
                  <a:moveTo>
                    <a:pt x="148" y="1"/>
                  </a:moveTo>
                  <a:cubicBezTo>
                    <a:pt x="88" y="1"/>
                    <a:pt x="1" y="38"/>
                    <a:pt x="26" y="113"/>
                  </a:cubicBezTo>
                  <a:cubicBezTo>
                    <a:pt x="35" y="132"/>
                    <a:pt x="55" y="140"/>
                    <a:pt x="78" y="140"/>
                  </a:cubicBezTo>
                  <a:cubicBezTo>
                    <a:pt x="137" y="140"/>
                    <a:pt x="217" y="86"/>
                    <a:pt x="193" y="13"/>
                  </a:cubicBezTo>
                  <a:cubicBezTo>
                    <a:pt x="184" y="5"/>
                    <a:pt x="168" y="1"/>
                    <a:pt x="148" y="1"/>
                  </a:cubicBezTo>
                  <a:close/>
                </a:path>
              </a:pathLst>
            </a:custGeom>
            <a:solidFill>
              <a:srgbClr val="36B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511;p62">
              <a:extLst>
                <a:ext uri="{FF2B5EF4-FFF2-40B4-BE49-F238E27FC236}">
                  <a16:creationId xmlns:a16="http://schemas.microsoft.com/office/drawing/2014/main" id="{48627FEE-BC0B-4D0C-933A-6D937E18A8B1}"/>
                </a:ext>
              </a:extLst>
            </p:cNvPr>
            <p:cNvSpPr/>
            <p:nvPr/>
          </p:nvSpPr>
          <p:spPr>
            <a:xfrm>
              <a:off x="2939292" y="3302594"/>
              <a:ext cx="10232" cy="4739"/>
            </a:xfrm>
            <a:custGeom>
              <a:avLst/>
              <a:gdLst/>
              <a:ahLst/>
              <a:cxnLst/>
              <a:rect l="l" t="t" r="r" b="b"/>
              <a:pathLst>
                <a:path w="434" h="201" extrusionOk="0">
                  <a:moveTo>
                    <a:pt x="434" y="1"/>
                  </a:moveTo>
                  <a:lnTo>
                    <a:pt x="434" y="1"/>
                  </a:lnTo>
                  <a:cubicBezTo>
                    <a:pt x="300" y="34"/>
                    <a:pt x="100" y="34"/>
                    <a:pt x="0" y="134"/>
                  </a:cubicBezTo>
                  <a:cubicBezTo>
                    <a:pt x="100" y="201"/>
                    <a:pt x="234" y="201"/>
                    <a:pt x="400" y="201"/>
                  </a:cubicBezTo>
                  <a:cubicBezTo>
                    <a:pt x="434" y="168"/>
                    <a:pt x="434" y="68"/>
                    <a:pt x="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512;p62">
              <a:extLst>
                <a:ext uri="{FF2B5EF4-FFF2-40B4-BE49-F238E27FC236}">
                  <a16:creationId xmlns:a16="http://schemas.microsoft.com/office/drawing/2014/main" id="{0468BAA0-152C-4433-ABDC-6C8BF00B0910}"/>
                </a:ext>
              </a:extLst>
            </p:cNvPr>
            <p:cNvSpPr/>
            <p:nvPr/>
          </p:nvSpPr>
          <p:spPr>
            <a:xfrm>
              <a:off x="2922766" y="3296653"/>
              <a:ext cx="4739" cy="8770"/>
            </a:xfrm>
            <a:custGeom>
              <a:avLst/>
              <a:gdLst/>
              <a:ahLst/>
              <a:cxnLst/>
              <a:rect l="l" t="t" r="r" b="b"/>
              <a:pathLst>
                <a:path w="201" h="372" extrusionOk="0">
                  <a:moveTo>
                    <a:pt x="114" y="1"/>
                  </a:moveTo>
                  <a:cubicBezTo>
                    <a:pt x="81" y="1"/>
                    <a:pt x="41" y="33"/>
                    <a:pt x="1" y="86"/>
                  </a:cubicBezTo>
                  <a:cubicBezTo>
                    <a:pt x="34" y="153"/>
                    <a:pt x="34" y="253"/>
                    <a:pt x="34" y="353"/>
                  </a:cubicBezTo>
                  <a:cubicBezTo>
                    <a:pt x="54" y="366"/>
                    <a:pt x="72" y="371"/>
                    <a:pt x="89" y="371"/>
                  </a:cubicBezTo>
                  <a:cubicBezTo>
                    <a:pt x="158" y="371"/>
                    <a:pt x="201" y="280"/>
                    <a:pt x="201" y="253"/>
                  </a:cubicBezTo>
                  <a:cubicBezTo>
                    <a:pt x="201" y="73"/>
                    <a:pt x="165" y="1"/>
                    <a:pt x="1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513;p62">
              <a:extLst>
                <a:ext uri="{FF2B5EF4-FFF2-40B4-BE49-F238E27FC236}">
                  <a16:creationId xmlns:a16="http://schemas.microsoft.com/office/drawing/2014/main" id="{047ED10A-9985-458A-B405-E238F88E9F9B}"/>
                </a:ext>
              </a:extLst>
            </p:cNvPr>
            <p:cNvSpPr/>
            <p:nvPr/>
          </p:nvSpPr>
          <p:spPr>
            <a:xfrm>
              <a:off x="2922436" y="3291278"/>
              <a:ext cx="3513" cy="3489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97" y="0"/>
                  </a:moveTo>
                  <a:cubicBezTo>
                    <a:pt x="9" y="0"/>
                    <a:pt x="0" y="147"/>
                    <a:pt x="115" y="147"/>
                  </a:cubicBezTo>
                  <a:cubicBezTo>
                    <a:pt x="148" y="114"/>
                    <a:pt x="148" y="81"/>
                    <a:pt x="148" y="14"/>
                  </a:cubicBezTo>
                  <a:cubicBezTo>
                    <a:pt x="129" y="4"/>
                    <a:pt x="112" y="0"/>
                    <a:pt x="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514;p62">
              <a:extLst>
                <a:ext uri="{FF2B5EF4-FFF2-40B4-BE49-F238E27FC236}">
                  <a16:creationId xmlns:a16="http://schemas.microsoft.com/office/drawing/2014/main" id="{975F1664-8C69-45E0-BEDE-165701775DFD}"/>
                </a:ext>
              </a:extLst>
            </p:cNvPr>
            <p:cNvSpPr/>
            <p:nvPr/>
          </p:nvSpPr>
          <p:spPr>
            <a:xfrm>
              <a:off x="2867719" y="3243634"/>
              <a:ext cx="27559" cy="30058"/>
            </a:xfrm>
            <a:custGeom>
              <a:avLst/>
              <a:gdLst/>
              <a:ahLst/>
              <a:cxnLst/>
              <a:rect l="l" t="t" r="r" b="b"/>
              <a:pathLst>
                <a:path w="1169" h="1275" extrusionOk="0">
                  <a:moveTo>
                    <a:pt x="368" y="0"/>
                  </a:moveTo>
                  <a:cubicBezTo>
                    <a:pt x="334" y="100"/>
                    <a:pt x="234" y="33"/>
                    <a:pt x="201" y="100"/>
                  </a:cubicBezTo>
                  <a:cubicBezTo>
                    <a:pt x="167" y="133"/>
                    <a:pt x="67" y="267"/>
                    <a:pt x="34" y="300"/>
                  </a:cubicBezTo>
                  <a:cubicBezTo>
                    <a:pt x="1" y="300"/>
                    <a:pt x="34" y="367"/>
                    <a:pt x="34" y="467"/>
                  </a:cubicBezTo>
                  <a:cubicBezTo>
                    <a:pt x="101" y="467"/>
                    <a:pt x="134" y="534"/>
                    <a:pt x="268" y="600"/>
                  </a:cubicBezTo>
                  <a:lnTo>
                    <a:pt x="368" y="600"/>
                  </a:lnTo>
                  <a:cubicBezTo>
                    <a:pt x="434" y="600"/>
                    <a:pt x="468" y="667"/>
                    <a:pt x="501" y="701"/>
                  </a:cubicBezTo>
                  <a:cubicBezTo>
                    <a:pt x="501" y="801"/>
                    <a:pt x="434" y="801"/>
                    <a:pt x="368" y="834"/>
                  </a:cubicBezTo>
                  <a:cubicBezTo>
                    <a:pt x="434" y="934"/>
                    <a:pt x="334" y="967"/>
                    <a:pt x="334" y="1034"/>
                  </a:cubicBezTo>
                  <a:cubicBezTo>
                    <a:pt x="368" y="1101"/>
                    <a:pt x="434" y="1034"/>
                    <a:pt x="434" y="1134"/>
                  </a:cubicBezTo>
                  <a:cubicBezTo>
                    <a:pt x="434" y="1168"/>
                    <a:pt x="334" y="1201"/>
                    <a:pt x="368" y="1268"/>
                  </a:cubicBezTo>
                  <a:cubicBezTo>
                    <a:pt x="386" y="1272"/>
                    <a:pt x="403" y="1274"/>
                    <a:pt x="418" y="1274"/>
                  </a:cubicBezTo>
                  <a:cubicBezTo>
                    <a:pt x="512" y="1274"/>
                    <a:pt x="548" y="1196"/>
                    <a:pt x="634" y="1168"/>
                  </a:cubicBezTo>
                  <a:cubicBezTo>
                    <a:pt x="801" y="1101"/>
                    <a:pt x="1001" y="1134"/>
                    <a:pt x="1101" y="1001"/>
                  </a:cubicBezTo>
                  <a:cubicBezTo>
                    <a:pt x="1035" y="934"/>
                    <a:pt x="1168" y="867"/>
                    <a:pt x="1135" y="801"/>
                  </a:cubicBezTo>
                  <a:cubicBezTo>
                    <a:pt x="1135" y="767"/>
                    <a:pt x="1001" y="767"/>
                    <a:pt x="968" y="701"/>
                  </a:cubicBezTo>
                  <a:cubicBezTo>
                    <a:pt x="935" y="701"/>
                    <a:pt x="935" y="634"/>
                    <a:pt x="868" y="634"/>
                  </a:cubicBezTo>
                  <a:cubicBezTo>
                    <a:pt x="835" y="600"/>
                    <a:pt x="735" y="534"/>
                    <a:pt x="701" y="534"/>
                  </a:cubicBezTo>
                  <a:cubicBezTo>
                    <a:pt x="634" y="500"/>
                    <a:pt x="534" y="434"/>
                    <a:pt x="501" y="367"/>
                  </a:cubicBezTo>
                  <a:cubicBezTo>
                    <a:pt x="501" y="334"/>
                    <a:pt x="534" y="300"/>
                    <a:pt x="534" y="200"/>
                  </a:cubicBezTo>
                  <a:cubicBezTo>
                    <a:pt x="518" y="167"/>
                    <a:pt x="476" y="167"/>
                    <a:pt x="438" y="167"/>
                  </a:cubicBezTo>
                  <a:cubicBezTo>
                    <a:pt x="401" y="167"/>
                    <a:pt x="368" y="167"/>
                    <a:pt x="368" y="133"/>
                  </a:cubicBezTo>
                  <a:cubicBezTo>
                    <a:pt x="368" y="100"/>
                    <a:pt x="401" y="33"/>
                    <a:pt x="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515;p62">
              <a:extLst>
                <a:ext uri="{FF2B5EF4-FFF2-40B4-BE49-F238E27FC236}">
                  <a16:creationId xmlns:a16="http://schemas.microsoft.com/office/drawing/2014/main" id="{432BEC12-CC35-42C3-9F7D-257DF558F9C3}"/>
                </a:ext>
              </a:extLst>
            </p:cNvPr>
            <p:cNvSpPr/>
            <p:nvPr/>
          </p:nvSpPr>
          <p:spPr>
            <a:xfrm>
              <a:off x="2856709" y="3256788"/>
              <a:ext cx="14970" cy="15583"/>
            </a:xfrm>
            <a:custGeom>
              <a:avLst/>
              <a:gdLst/>
              <a:ahLst/>
              <a:cxnLst/>
              <a:rect l="l" t="t" r="r" b="b"/>
              <a:pathLst>
                <a:path w="635" h="661" extrusionOk="0">
                  <a:moveTo>
                    <a:pt x="447" y="1"/>
                  </a:moveTo>
                  <a:cubicBezTo>
                    <a:pt x="376" y="1"/>
                    <a:pt x="301" y="26"/>
                    <a:pt x="268" y="76"/>
                  </a:cubicBezTo>
                  <a:cubicBezTo>
                    <a:pt x="234" y="109"/>
                    <a:pt x="234" y="209"/>
                    <a:pt x="134" y="243"/>
                  </a:cubicBezTo>
                  <a:cubicBezTo>
                    <a:pt x="101" y="276"/>
                    <a:pt x="1" y="276"/>
                    <a:pt x="1" y="309"/>
                  </a:cubicBezTo>
                  <a:cubicBezTo>
                    <a:pt x="1" y="376"/>
                    <a:pt x="67" y="409"/>
                    <a:pt x="101" y="443"/>
                  </a:cubicBezTo>
                  <a:cubicBezTo>
                    <a:pt x="101" y="543"/>
                    <a:pt x="1" y="543"/>
                    <a:pt x="1" y="610"/>
                  </a:cubicBezTo>
                  <a:cubicBezTo>
                    <a:pt x="38" y="647"/>
                    <a:pt x="77" y="661"/>
                    <a:pt x="118" y="661"/>
                  </a:cubicBezTo>
                  <a:cubicBezTo>
                    <a:pt x="224" y="661"/>
                    <a:pt x="338" y="567"/>
                    <a:pt x="434" y="543"/>
                  </a:cubicBezTo>
                  <a:cubicBezTo>
                    <a:pt x="468" y="476"/>
                    <a:pt x="568" y="476"/>
                    <a:pt x="568" y="443"/>
                  </a:cubicBezTo>
                  <a:cubicBezTo>
                    <a:pt x="568" y="409"/>
                    <a:pt x="501" y="309"/>
                    <a:pt x="568" y="243"/>
                  </a:cubicBezTo>
                  <a:cubicBezTo>
                    <a:pt x="568" y="143"/>
                    <a:pt x="634" y="143"/>
                    <a:pt x="601" y="76"/>
                  </a:cubicBezTo>
                  <a:cubicBezTo>
                    <a:pt x="584" y="26"/>
                    <a:pt x="518" y="1"/>
                    <a:pt x="4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516;p62">
              <a:extLst>
                <a:ext uri="{FF2B5EF4-FFF2-40B4-BE49-F238E27FC236}">
                  <a16:creationId xmlns:a16="http://schemas.microsoft.com/office/drawing/2014/main" id="{DCC2B31B-0DF4-4BEF-BB13-82298FA9983F}"/>
                </a:ext>
              </a:extLst>
            </p:cNvPr>
            <p:cNvSpPr/>
            <p:nvPr/>
          </p:nvSpPr>
          <p:spPr>
            <a:xfrm>
              <a:off x="2713775" y="3245944"/>
              <a:ext cx="6648" cy="4361"/>
            </a:xfrm>
            <a:custGeom>
              <a:avLst/>
              <a:gdLst/>
              <a:ahLst/>
              <a:cxnLst/>
              <a:rect l="l" t="t" r="r" b="b"/>
              <a:pathLst>
                <a:path w="282" h="185" extrusionOk="0">
                  <a:moveTo>
                    <a:pt x="162" y="0"/>
                  </a:moveTo>
                  <a:cubicBezTo>
                    <a:pt x="89" y="0"/>
                    <a:pt x="1" y="94"/>
                    <a:pt x="26" y="169"/>
                  </a:cubicBezTo>
                  <a:cubicBezTo>
                    <a:pt x="26" y="180"/>
                    <a:pt x="33" y="184"/>
                    <a:pt x="45" y="184"/>
                  </a:cubicBezTo>
                  <a:cubicBezTo>
                    <a:pt x="105" y="184"/>
                    <a:pt x="282" y="63"/>
                    <a:pt x="226" y="35"/>
                  </a:cubicBezTo>
                  <a:cubicBezTo>
                    <a:pt x="209" y="10"/>
                    <a:pt x="187" y="0"/>
                    <a:pt x="162" y="0"/>
                  </a:cubicBezTo>
                  <a:close/>
                </a:path>
              </a:pathLst>
            </a:custGeom>
            <a:solidFill>
              <a:srgbClr val="36B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517;p62">
              <a:extLst>
                <a:ext uri="{FF2B5EF4-FFF2-40B4-BE49-F238E27FC236}">
                  <a16:creationId xmlns:a16="http://schemas.microsoft.com/office/drawing/2014/main" id="{2685F5DF-4DC6-4F6D-8890-4884393CFAB8}"/>
                </a:ext>
              </a:extLst>
            </p:cNvPr>
            <p:cNvSpPr/>
            <p:nvPr/>
          </p:nvSpPr>
          <p:spPr>
            <a:xfrm>
              <a:off x="2686075" y="3270556"/>
              <a:ext cx="5304" cy="3041"/>
            </a:xfrm>
            <a:custGeom>
              <a:avLst/>
              <a:gdLst/>
              <a:ahLst/>
              <a:cxnLst/>
              <a:rect l="l" t="t" r="r" b="b"/>
              <a:pathLst>
                <a:path w="225" h="129" extrusionOk="0">
                  <a:moveTo>
                    <a:pt x="117" y="0"/>
                  </a:moveTo>
                  <a:cubicBezTo>
                    <a:pt x="84" y="0"/>
                    <a:pt x="50" y="9"/>
                    <a:pt x="34" y="26"/>
                  </a:cubicBezTo>
                  <a:cubicBezTo>
                    <a:pt x="0" y="59"/>
                    <a:pt x="0" y="59"/>
                    <a:pt x="34" y="92"/>
                  </a:cubicBezTo>
                  <a:cubicBezTo>
                    <a:pt x="42" y="119"/>
                    <a:pt x="60" y="129"/>
                    <a:pt x="82" y="129"/>
                  </a:cubicBezTo>
                  <a:cubicBezTo>
                    <a:pt x="141" y="129"/>
                    <a:pt x="225" y="50"/>
                    <a:pt x="200" y="26"/>
                  </a:cubicBezTo>
                  <a:cubicBezTo>
                    <a:pt x="184" y="9"/>
                    <a:pt x="150" y="0"/>
                    <a:pt x="117" y="0"/>
                  </a:cubicBezTo>
                  <a:close/>
                </a:path>
              </a:pathLst>
            </a:custGeom>
            <a:solidFill>
              <a:srgbClr val="36B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518;p62">
              <a:extLst>
                <a:ext uri="{FF2B5EF4-FFF2-40B4-BE49-F238E27FC236}">
                  <a16:creationId xmlns:a16="http://schemas.microsoft.com/office/drawing/2014/main" id="{E072AAE1-CC82-4644-9D6F-9C31179F32D4}"/>
                </a:ext>
              </a:extLst>
            </p:cNvPr>
            <p:cNvSpPr/>
            <p:nvPr/>
          </p:nvSpPr>
          <p:spPr>
            <a:xfrm>
              <a:off x="2462727" y="3228687"/>
              <a:ext cx="393231" cy="465559"/>
            </a:xfrm>
            <a:custGeom>
              <a:avLst/>
              <a:gdLst/>
              <a:ahLst/>
              <a:cxnLst/>
              <a:rect l="l" t="t" r="r" b="b"/>
              <a:pathLst>
                <a:path w="16680" h="19748" extrusionOk="0">
                  <a:moveTo>
                    <a:pt x="5674" y="2095"/>
                  </a:moveTo>
                  <a:cubicBezTo>
                    <a:pt x="5726" y="2095"/>
                    <a:pt x="5773" y="2115"/>
                    <a:pt x="5805" y="2168"/>
                  </a:cubicBezTo>
                  <a:cubicBezTo>
                    <a:pt x="5772" y="2202"/>
                    <a:pt x="5705" y="2202"/>
                    <a:pt x="5671" y="2269"/>
                  </a:cubicBezTo>
                  <a:cubicBezTo>
                    <a:pt x="5538" y="2302"/>
                    <a:pt x="5438" y="2435"/>
                    <a:pt x="5305" y="2435"/>
                  </a:cubicBezTo>
                  <a:cubicBezTo>
                    <a:pt x="5305" y="2335"/>
                    <a:pt x="5305" y="2269"/>
                    <a:pt x="5338" y="2202"/>
                  </a:cubicBezTo>
                  <a:cubicBezTo>
                    <a:pt x="5428" y="2179"/>
                    <a:pt x="5564" y="2095"/>
                    <a:pt x="5674" y="2095"/>
                  </a:cubicBezTo>
                  <a:close/>
                  <a:moveTo>
                    <a:pt x="5838" y="2669"/>
                  </a:moveTo>
                  <a:cubicBezTo>
                    <a:pt x="5872" y="2669"/>
                    <a:pt x="5938" y="2736"/>
                    <a:pt x="5972" y="2736"/>
                  </a:cubicBezTo>
                  <a:cubicBezTo>
                    <a:pt x="5938" y="2802"/>
                    <a:pt x="5872" y="2802"/>
                    <a:pt x="5838" y="2836"/>
                  </a:cubicBezTo>
                  <a:cubicBezTo>
                    <a:pt x="5772" y="2902"/>
                    <a:pt x="5671" y="2969"/>
                    <a:pt x="5538" y="2969"/>
                  </a:cubicBezTo>
                  <a:cubicBezTo>
                    <a:pt x="5538" y="2902"/>
                    <a:pt x="5638" y="2902"/>
                    <a:pt x="5705" y="2802"/>
                  </a:cubicBezTo>
                  <a:cubicBezTo>
                    <a:pt x="5772" y="2769"/>
                    <a:pt x="5805" y="2669"/>
                    <a:pt x="5838" y="2669"/>
                  </a:cubicBezTo>
                  <a:close/>
                  <a:moveTo>
                    <a:pt x="7000" y="3749"/>
                  </a:moveTo>
                  <a:cubicBezTo>
                    <a:pt x="7103" y="3749"/>
                    <a:pt x="7087" y="3974"/>
                    <a:pt x="6972" y="4003"/>
                  </a:cubicBezTo>
                  <a:cubicBezTo>
                    <a:pt x="6839" y="4003"/>
                    <a:pt x="6806" y="3803"/>
                    <a:pt x="6939" y="3770"/>
                  </a:cubicBezTo>
                  <a:cubicBezTo>
                    <a:pt x="6963" y="3755"/>
                    <a:pt x="6983" y="3749"/>
                    <a:pt x="7000" y="3749"/>
                  </a:cubicBezTo>
                  <a:close/>
                  <a:moveTo>
                    <a:pt x="8140" y="4270"/>
                  </a:moveTo>
                  <a:cubicBezTo>
                    <a:pt x="8207" y="4270"/>
                    <a:pt x="8473" y="4437"/>
                    <a:pt x="8307" y="4570"/>
                  </a:cubicBezTo>
                  <a:cubicBezTo>
                    <a:pt x="8307" y="4570"/>
                    <a:pt x="8040" y="4637"/>
                    <a:pt x="8006" y="4637"/>
                  </a:cubicBezTo>
                  <a:cubicBezTo>
                    <a:pt x="7973" y="4637"/>
                    <a:pt x="7873" y="4570"/>
                    <a:pt x="7840" y="4570"/>
                  </a:cubicBezTo>
                  <a:cubicBezTo>
                    <a:pt x="7740" y="4570"/>
                    <a:pt x="7658" y="4683"/>
                    <a:pt x="7582" y="4683"/>
                  </a:cubicBezTo>
                  <a:cubicBezTo>
                    <a:pt x="7556" y="4683"/>
                    <a:pt x="7531" y="4670"/>
                    <a:pt x="7506" y="4637"/>
                  </a:cubicBezTo>
                  <a:cubicBezTo>
                    <a:pt x="7506" y="4570"/>
                    <a:pt x="7606" y="4570"/>
                    <a:pt x="7673" y="4503"/>
                  </a:cubicBezTo>
                  <a:cubicBezTo>
                    <a:pt x="7806" y="4437"/>
                    <a:pt x="7973" y="4270"/>
                    <a:pt x="8140" y="4270"/>
                  </a:cubicBezTo>
                  <a:close/>
                  <a:moveTo>
                    <a:pt x="9307" y="4770"/>
                  </a:moveTo>
                  <a:cubicBezTo>
                    <a:pt x="9307" y="4904"/>
                    <a:pt x="9041" y="4904"/>
                    <a:pt x="8974" y="4904"/>
                  </a:cubicBezTo>
                  <a:cubicBezTo>
                    <a:pt x="8974" y="4837"/>
                    <a:pt x="9041" y="4804"/>
                    <a:pt x="9107" y="4804"/>
                  </a:cubicBezTo>
                  <a:cubicBezTo>
                    <a:pt x="9174" y="4770"/>
                    <a:pt x="9274" y="4770"/>
                    <a:pt x="9307" y="4770"/>
                  </a:cubicBezTo>
                  <a:close/>
                  <a:moveTo>
                    <a:pt x="8807" y="4570"/>
                  </a:moveTo>
                  <a:cubicBezTo>
                    <a:pt x="8874" y="4570"/>
                    <a:pt x="8907" y="4637"/>
                    <a:pt x="8874" y="4704"/>
                  </a:cubicBezTo>
                  <a:lnTo>
                    <a:pt x="8774" y="4704"/>
                  </a:lnTo>
                  <a:cubicBezTo>
                    <a:pt x="8640" y="4770"/>
                    <a:pt x="8674" y="5004"/>
                    <a:pt x="8540" y="5004"/>
                  </a:cubicBezTo>
                  <a:cubicBezTo>
                    <a:pt x="8473" y="5004"/>
                    <a:pt x="8373" y="4837"/>
                    <a:pt x="8473" y="4770"/>
                  </a:cubicBezTo>
                  <a:cubicBezTo>
                    <a:pt x="8473" y="4704"/>
                    <a:pt x="8440" y="4704"/>
                    <a:pt x="8440" y="4670"/>
                  </a:cubicBezTo>
                  <a:cubicBezTo>
                    <a:pt x="8373" y="4637"/>
                    <a:pt x="8473" y="4604"/>
                    <a:pt x="8540" y="4604"/>
                  </a:cubicBezTo>
                  <a:cubicBezTo>
                    <a:pt x="8585" y="4604"/>
                    <a:pt x="8614" y="4618"/>
                    <a:pt x="8639" y="4618"/>
                  </a:cubicBezTo>
                  <a:cubicBezTo>
                    <a:pt x="8651" y="4618"/>
                    <a:pt x="8662" y="4615"/>
                    <a:pt x="8674" y="4604"/>
                  </a:cubicBezTo>
                  <a:cubicBezTo>
                    <a:pt x="8707" y="4604"/>
                    <a:pt x="8774" y="4570"/>
                    <a:pt x="8807" y="4570"/>
                  </a:cubicBezTo>
                  <a:close/>
                  <a:moveTo>
                    <a:pt x="8807" y="5071"/>
                  </a:moveTo>
                  <a:cubicBezTo>
                    <a:pt x="8774" y="5171"/>
                    <a:pt x="8674" y="5237"/>
                    <a:pt x="8540" y="5304"/>
                  </a:cubicBezTo>
                  <a:cubicBezTo>
                    <a:pt x="8520" y="5324"/>
                    <a:pt x="8463" y="5357"/>
                    <a:pt x="8413" y="5357"/>
                  </a:cubicBezTo>
                  <a:cubicBezTo>
                    <a:pt x="8382" y="5357"/>
                    <a:pt x="8353" y="5343"/>
                    <a:pt x="8340" y="5304"/>
                  </a:cubicBezTo>
                  <a:cubicBezTo>
                    <a:pt x="8307" y="5237"/>
                    <a:pt x="8440" y="5237"/>
                    <a:pt x="8473" y="5171"/>
                  </a:cubicBezTo>
                  <a:cubicBezTo>
                    <a:pt x="8540" y="5137"/>
                    <a:pt x="8640" y="5071"/>
                    <a:pt x="8807" y="5071"/>
                  </a:cubicBezTo>
                  <a:close/>
                  <a:moveTo>
                    <a:pt x="8143" y="4661"/>
                  </a:moveTo>
                  <a:cubicBezTo>
                    <a:pt x="8156" y="4661"/>
                    <a:pt x="8167" y="4664"/>
                    <a:pt x="8173" y="4670"/>
                  </a:cubicBezTo>
                  <a:cubicBezTo>
                    <a:pt x="8207" y="4770"/>
                    <a:pt x="8140" y="4804"/>
                    <a:pt x="8073" y="4837"/>
                  </a:cubicBezTo>
                  <a:cubicBezTo>
                    <a:pt x="8006" y="4937"/>
                    <a:pt x="7906" y="5071"/>
                    <a:pt x="7906" y="5204"/>
                  </a:cubicBezTo>
                  <a:cubicBezTo>
                    <a:pt x="7906" y="5271"/>
                    <a:pt x="7840" y="5437"/>
                    <a:pt x="7740" y="5437"/>
                  </a:cubicBezTo>
                  <a:cubicBezTo>
                    <a:pt x="7640" y="5437"/>
                    <a:pt x="7706" y="5137"/>
                    <a:pt x="7740" y="5104"/>
                  </a:cubicBezTo>
                  <a:cubicBezTo>
                    <a:pt x="7806" y="5037"/>
                    <a:pt x="7806" y="5004"/>
                    <a:pt x="7840" y="4937"/>
                  </a:cubicBezTo>
                  <a:cubicBezTo>
                    <a:pt x="7873" y="4870"/>
                    <a:pt x="7873" y="4804"/>
                    <a:pt x="7906" y="4770"/>
                  </a:cubicBezTo>
                  <a:cubicBezTo>
                    <a:pt x="7961" y="4716"/>
                    <a:pt x="8082" y="4661"/>
                    <a:pt x="8143" y="4661"/>
                  </a:cubicBezTo>
                  <a:close/>
                  <a:moveTo>
                    <a:pt x="10033" y="10056"/>
                  </a:moveTo>
                  <a:cubicBezTo>
                    <a:pt x="10073" y="10056"/>
                    <a:pt x="10122" y="10147"/>
                    <a:pt x="10041" y="10174"/>
                  </a:cubicBezTo>
                  <a:cubicBezTo>
                    <a:pt x="10035" y="10187"/>
                    <a:pt x="10027" y="10193"/>
                    <a:pt x="10019" y="10193"/>
                  </a:cubicBezTo>
                  <a:cubicBezTo>
                    <a:pt x="9987" y="10193"/>
                    <a:pt x="9954" y="10101"/>
                    <a:pt x="10008" y="10074"/>
                  </a:cubicBezTo>
                  <a:cubicBezTo>
                    <a:pt x="10014" y="10061"/>
                    <a:pt x="10023" y="10056"/>
                    <a:pt x="10033" y="10056"/>
                  </a:cubicBezTo>
                  <a:close/>
                  <a:moveTo>
                    <a:pt x="11442" y="0"/>
                  </a:moveTo>
                  <a:cubicBezTo>
                    <a:pt x="11309" y="67"/>
                    <a:pt x="11175" y="0"/>
                    <a:pt x="11109" y="100"/>
                  </a:cubicBezTo>
                  <a:cubicBezTo>
                    <a:pt x="11090" y="96"/>
                    <a:pt x="11070" y="93"/>
                    <a:pt x="11050" y="93"/>
                  </a:cubicBezTo>
                  <a:cubicBezTo>
                    <a:pt x="10928" y="93"/>
                    <a:pt x="10789" y="167"/>
                    <a:pt x="10675" y="167"/>
                  </a:cubicBezTo>
                  <a:lnTo>
                    <a:pt x="10542" y="167"/>
                  </a:lnTo>
                  <a:cubicBezTo>
                    <a:pt x="10341" y="234"/>
                    <a:pt x="10041" y="434"/>
                    <a:pt x="10008" y="501"/>
                  </a:cubicBezTo>
                  <a:cubicBezTo>
                    <a:pt x="10008" y="567"/>
                    <a:pt x="9975" y="634"/>
                    <a:pt x="9975" y="734"/>
                  </a:cubicBezTo>
                  <a:cubicBezTo>
                    <a:pt x="9987" y="759"/>
                    <a:pt x="10017" y="765"/>
                    <a:pt x="10053" y="765"/>
                  </a:cubicBezTo>
                  <a:cubicBezTo>
                    <a:pt x="10091" y="765"/>
                    <a:pt x="10136" y="757"/>
                    <a:pt x="10168" y="757"/>
                  </a:cubicBezTo>
                  <a:cubicBezTo>
                    <a:pt x="10186" y="757"/>
                    <a:pt x="10200" y="760"/>
                    <a:pt x="10208" y="767"/>
                  </a:cubicBezTo>
                  <a:cubicBezTo>
                    <a:pt x="10208" y="901"/>
                    <a:pt x="10141" y="934"/>
                    <a:pt x="10041" y="1001"/>
                  </a:cubicBezTo>
                  <a:cubicBezTo>
                    <a:pt x="9975" y="1068"/>
                    <a:pt x="9874" y="1168"/>
                    <a:pt x="9808" y="1168"/>
                  </a:cubicBezTo>
                  <a:cubicBezTo>
                    <a:pt x="9774" y="1101"/>
                    <a:pt x="9874" y="1068"/>
                    <a:pt x="9841" y="1001"/>
                  </a:cubicBezTo>
                  <a:cubicBezTo>
                    <a:pt x="9824" y="984"/>
                    <a:pt x="9791" y="984"/>
                    <a:pt x="9754" y="984"/>
                  </a:cubicBezTo>
                  <a:cubicBezTo>
                    <a:pt x="9716" y="984"/>
                    <a:pt x="9674" y="984"/>
                    <a:pt x="9641" y="968"/>
                  </a:cubicBezTo>
                  <a:cubicBezTo>
                    <a:pt x="9541" y="934"/>
                    <a:pt x="9608" y="767"/>
                    <a:pt x="9541" y="667"/>
                  </a:cubicBezTo>
                  <a:cubicBezTo>
                    <a:pt x="9608" y="467"/>
                    <a:pt x="9975" y="501"/>
                    <a:pt x="10041" y="300"/>
                  </a:cubicBezTo>
                  <a:cubicBezTo>
                    <a:pt x="10030" y="289"/>
                    <a:pt x="10019" y="286"/>
                    <a:pt x="10008" y="286"/>
                  </a:cubicBezTo>
                  <a:cubicBezTo>
                    <a:pt x="9986" y="286"/>
                    <a:pt x="9963" y="300"/>
                    <a:pt x="9941" y="300"/>
                  </a:cubicBezTo>
                  <a:cubicBezTo>
                    <a:pt x="9874" y="300"/>
                    <a:pt x="9841" y="267"/>
                    <a:pt x="9808" y="267"/>
                  </a:cubicBezTo>
                  <a:cubicBezTo>
                    <a:pt x="9774" y="267"/>
                    <a:pt x="9708" y="334"/>
                    <a:pt x="9674" y="334"/>
                  </a:cubicBezTo>
                  <a:cubicBezTo>
                    <a:pt x="9641" y="401"/>
                    <a:pt x="9541" y="434"/>
                    <a:pt x="9541" y="434"/>
                  </a:cubicBezTo>
                  <a:cubicBezTo>
                    <a:pt x="9474" y="501"/>
                    <a:pt x="9474" y="667"/>
                    <a:pt x="9341" y="667"/>
                  </a:cubicBezTo>
                  <a:cubicBezTo>
                    <a:pt x="9307" y="601"/>
                    <a:pt x="9441" y="501"/>
                    <a:pt x="9374" y="434"/>
                  </a:cubicBezTo>
                  <a:cubicBezTo>
                    <a:pt x="9363" y="423"/>
                    <a:pt x="9348" y="419"/>
                    <a:pt x="9331" y="419"/>
                  </a:cubicBezTo>
                  <a:cubicBezTo>
                    <a:pt x="9296" y="419"/>
                    <a:pt x="9252" y="434"/>
                    <a:pt x="9207" y="434"/>
                  </a:cubicBezTo>
                  <a:cubicBezTo>
                    <a:pt x="9041" y="467"/>
                    <a:pt x="8974" y="567"/>
                    <a:pt x="8940" y="634"/>
                  </a:cubicBezTo>
                  <a:cubicBezTo>
                    <a:pt x="8874" y="634"/>
                    <a:pt x="8807" y="634"/>
                    <a:pt x="8774" y="667"/>
                  </a:cubicBezTo>
                  <a:cubicBezTo>
                    <a:pt x="8807" y="734"/>
                    <a:pt x="8874" y="801"/>
                    <a:pt x="9007" y="801"/>
                  </a:cubicBezTo>
                  <a:cubicBezTo>
                    <a:pt x="9034" y="801"/>
                    <a:pt x="9103" y="758"/>
                    <a:pt x="9147" y="758"/>
                  </a:cubicBezTo>
                  <a:cubicBezTo>
                    <a:pt x="9158" y="758"/>
                    <a:pt x="9167" y="761"/>
                    <a:pt x="9174" y="767"/>
                  </a:cubicBezTo>
                  <a:cubicBezTo>
                    <a:pt x="9207" y="834"/>
                    <a:pt x="9107" y="901"/>
                    <a:pt x="9107" y="968"/>
                  </a:cubicBezTo>
                  <a:cubicBezTo>
                    <a:pt x="9107" y="1001"/>
                    <a:pt x="9174" y="1068"/>
                    <a:pt x="9174" y="1101"/>
                  </a:cubicBezTo>
                  <a:cubicBezTo>
                    <a:pt x="9174" y="1161"/>
                    <a:pt x="9041" y="1273"/>
                    <a:pt x="8965" y="1273"/>
                  </a:cubicBezTo>
                  <a:cubicBezTo>
                    <a:pt x="8956" y="1273"/>
                    <a:pt x="8948" y="1271"/>
                    <a:pt x="8940" y="1268"/>
                  </a:cubicBezTo>
                  <a:cubicBezTo>
                    <a:pt x="8940" y="1168"/>
                    <a:pt x="9007" y="1168"/>
                    <a:pt x="9007" y="1101"/>
                  </a:cubicBezTo>
                  <a:cubicBezTo>
                    <a:pt x="9007" y="1068"/>
                    <a:pt x="8940" y="1001"/>
                    <a:pt x="8874" y="1001"/>
                  </a:cubicBezTo>
                  <a:cubicBezTo>
                    <a:pt x="8807" y="1001"/>
                    <a:pt x="8707" y="1101"/>
                    <a:pt x="8674" y="1134"/>
                  </a:cubicBezTo>
                  <a:cubicBezTo>
                    <a:pt x="8640" y="1168"/>
                    <a:pt x="8674" y="1268"/>
                    <a:pt x="8640" y="1301"/>
                  </a:cubicBezTo>
                  <a:cubicBezTo>
                    <a:pt x="8607" y="1401"/>
                    <a:pt x="8473" y="1335"/>
                    <a:pt x="8373" y="1401"/>
                  </a:cubicBezTo>
                  <a:cubicBezTo>
                    <a:pt x="8255" y="1425"/>
                    <a:pt x="8188" y="1448"/>
                    <a:pt x="8111" y="1448"/>
                  </a:cubicBezTo>
                  <a:cubicBezTo>
                    <a:pt x="8079" y="1448"/>
                    <a:pt x="8046" y="1444"/>
                    <a:pt x="8006" y="1435"/>
                  </a:cubicBezTo>
                  <a:cubicBezTo>
                    <a:pt x="7973" y="1435"/>
                    <a:pt x="7873" y="1401"/>
                    <a:pt x="7873" y="1335"/>
                  </a:cubicBezTo>
                  <a:cubicBezTo>
                    <a:pt x="7940" y="1318"/>
                    <a:pt x="8006" y="1318"/>
                    <a:pt x="8077" y="1318"/>
                  </a:cubicBezTo>
                  <a:cubicBezTo>
                    <a:pt x="8148" y="1318"/>
                    <a:pt x="8223" y="1318"/>
                    <a:pt x="8307" y="1301"/>
                  </a:cubicBezTo>
                  <a:cubicBezTo>
                    <a:pt x="8340" y="1268"/>
                    <a:pt x="8340" y="1234"/>
                    <a:pt x="8440" y="1168"/>
                  </a:cubicBezTo>
                  <a:cubicBezTo>
                    <a:pt x="8473" y="1134"/>
                    <a:pt x="8540" y="1134"/>
                    <a:pt x="8540" y="1101"/>
                  </a:cubicBezTo>
                  <a:cubicBezTo>
                    <a:pt x="8507" y="1001"/>
                    <a:pt x="8440" y="1068"/>
                    <a:pt x="8373" y="968"/>
                  </a:cubicBezTo>
                  <a:cubicBezTo>
                    <a:pt x="8373" y="934"/>
                    <a:pt x="8440" y="801"/>
                    <a:pt x="8473" y="767"/>
                  </a:cubicBezTo>
                  <a:cubicBezTo>
                    <a:pt x="8507" y="734"/>
                    <a:pt x="8607" y="667"/>
                    <a:pt x="8607" y="601"/>
                  </a:cubicBezTo>
                  <a:cubicBezTo>
                    <a:pt x="8589" y="573"/>
                    <a:pt x="8570" y="563"/>
                    <a:pt x="8552" y="563"/>
                  </a:cubicBezTo>
                  <a:cubicBezTo>
                    <a:pt x="8501" y="563"/>
                    <a:pt x="8446" y="634"/>
                    <a:pt x="8373" y="634"/>
                  </a:cubicBezTo>
                  <a:cubicBezTo>
                    <a:pt x="8340" y="634"/>
                    <a:pt x="8307" y="634"/>
                    <a:pt x="8273" y="667"/>
                  </a:cubicBezTo>
                  <a:cubicBezTo>
                    <a:pt x="8173" y="734"/>
                    <a:pt x="8140" y="801"/>
                    <a:pt x="8107" y="834"/>
                  </a:cubicBezTo>
                  <a:cubicBezTo>
                    <a:pt x="8040" y="834"/>
                    <a:pt x="8006" y="801"/>
                    <a:pt x="7973" y="801"/>
                  </a:cubicBezTo>
                  <a:cubicBezTo>
                    <a:pt x="7959" y="844"/>
                    <a:pt x="7932" y="856"/>
                    <a:pt x="7901" y="856"/>
                  </a:cubicBezTo>
                  <a:cubicBezTo>
                    <a:pt x="7860" y="856"/>
                    <a:pt x="7811" y="834"/>
                    <a:pt x="7773" y="834"/>
                  </a:cubicBezTo>
                  <a:lnTo>
                    <a:pt x="7640" y="834"/>
                  </a:lnTo>
                  <a:cubicBezTo>
                    <a:pt x="7539" y="834"/>
                    <a:pt x="7506" y="767"/>
                    <a:pt x="7439" y="767"/>
                  </a:cubicBezTo>
                  <a:cubicBezTo>
                    <a:pt x="7373" y="767"/>
                    <a:pt x="7306" y="801"/>
                    <a:pt x="7206" y="801"/>
                  </a:cubicBezTo>
                  <a:cubicBezTo>
                    <a:pt x="7106" y="801"/>
                    <a:pt x="6939" y="801"/>
                    <a:pt x="6839" y="834"/>
                  </a:cubicBezTo>
                  <a:cubicBezTo>
                    <a:pt x="6706" y="901"/>
                    <a:pt x="6639" y="1001"/>
                    <a:pt x="6539" y="1101"/>
                  </a:cubicBezTo>
                  <a:cubicBezTo>
                    <a:pt x="6439" y="1168"/>
                    <a:pt x="6205" y="1301"/>
                    <a:pt x="6439" y="1401"/>
                  </a:cubicBezTo>
                  <a:cubicBezTo>
                    <a:pt x="6639" y="1335"/>
                    <a:pt x="6772" y="1234"/>
                    <a:pt x="6939" y="1168"/>
                  </a:cubicBezTo>
                  <a:lnTo>
                    <a:pt x="6939" y="1168"/>
                  </a:lnTo>
                  <a:cubicBezTo>
                    <a:pt x="6972" y="1268"/>
                    <a:pt x="6939" y="1401"/>
                    <a:pt x="6872" y="1468"/>
                  </a:cubicBezTo>
                  <a:cubicBezTo>
                    <a:pt x="6872" y="1497"/>
                    <a:pt x="6872" y="1553"/>
                    <a:pt x="6849" y="1589"/>
                  </a:cubicBezTo>
                  <a:lnTo>
                    <a:pt x="6849" y="1589"/>
                  </a:lnTo>
                  <a:cubicBezTo>
                    <a:pt x="6927" y="1568"/>
                    <a:pt x="7019" y="1528"/>
                    <a:pt x="7093" y="1528"/>
                  </a:cubicBezTo>
                  <a:cubicBezTo>
                    <a:pt x="7109" y="1528"/>
                    <a:pt x="7125" y="1530"/>
                    <a:pt x="7139" y="1535"/>
                  </a:cubicBezTo>
                  <a:cubicBezTo>
                    <a:pt x="7173" y="1601"/>
                    <a:pt x="7139" y="1635"/>
                    <a:pt x="7106" y="1635"/>
                  </a:cubicBezTo>
                  <a:cubicBezTo>
                    <a:pt x="7079" y="1618"/>
                    <a:pt x="7050" y="1612"/>
                    <a:pt x="7020" y="1612"/>
                  </a:cubicBezTo>
                  <a:cubicBezTo>
                    <a:pt x="6895" y="1612"/>
                    <a:pt x="6750" y="1724"/>
                    <a:pt x="6625" y="1724"/>
                  </a:cubicBezTo>
                  <a:cubicBezTo>
                    <a:pt x="6595" y="1724"/>
                    <a:pt x="6566" y="1718"/>
                    <a:pt x="6539" y="1701"/>
                  </a:cubicBezTo>
                  <a:cubicBezTo>
                    <a:pt x="6539" y="1676"/>
                    <a:pt x="6541" y="1654"/>
                    <a:pt x="6545" y="1635"/>
                  </a:cubicBezTo>
                  <a:lnTo>
                    <a:pt x="6545" y="1635"/>
                  </a:lnTo>
                  <a:cubicBezTo>
                    <a:pt x="6606" y="1648"/>
                    <a:pt x="6666" y="1661"/>
                    <a:pt x="6717" y="1661"/>
                  </a:cubicBezTo>
                  <a:cubicBezTo>
                    <a:pt x="6772" y="1661"/>
                    <a:pt x="6817" y="1646"/>
                    <a:pt x="6839" y="1601"/>
                  </a:cubicBezTo>
                  <a:cubicBezTo>
                    <a:pt x="6843" y="1598"/>
                    <a:pt x="6846" y="1593"/>
                    <a:pt x="6849" y="1589"/>
                  </a:cubicBezTo>
                  <a:lnTo>
                    <a:pt x="6849" y="1589"/>
                  </a:lnTo>
                  <a:cubicBezTo>
                    <a:pt x="6821" y="1596"/>
                    <a:pt x="6795" y="1601"/>
                    <a:pt x="6772" y="1601"/>
                  </a:cubicBezTo>
                  <a:cubicBezTo>
                    <a:pt x="6731" y="1560"/>
                    <a:pt x="6684" y="1536"/>
                    <a:pt x="6643" y="1536"/>
                  </a:cubicBezTo>
                  <a:cubicBezTo>
                    <a:pt x="6597" y="1536"/>
                    <a:pt x="6559" y="1565"/>
                    <a:pt x="6545" y="1635"/>
                  </a:cubicBezTo>
                  <a:lnTo>
                    <a:pt x="6545" y="1635"/>
                  </a:lnTo>
                  <a:cubicBezTo>
                    <a:pt x="6472" y="1619"/>
                    <a:pt x="6399" y="1601"/>
                    <a:pt x="6339" y="1601"/>
                  </a:cubicBezTo>
                  <a:cubicBezTo>
                    <a:pt x="6272" y="1601"/>
                    <a:pt x="6172" y="1635"/>
                    <a:pt x="6138" y="1668"/>
                  </a:cubicBezTo>
                  <a:cubicBezTo>
                    <a:pt x="6038" y="1668"/>
                    <a:pt x="5972" y="1668"/>
                    <a:pt x="5938" y="1735"/>
                  </a:cubicBezTo>
                  <a:cubicBezTo>
                    <a:pt x="5838" y="1735"/>
                    <a:pt x="5838" y="1635"/>
                    <a:pt x="5805" y="1635"/>
                  </a:cubicBezTo>
                  <a:cubicBezTo>
                    <a:pt x="5772" y="1635"/>
                    <a:pt x="5705" y="1735"/>
                    <a:pt x="5671" y="1735"/>
                  </a:cubicBezTo>
                  <a:lnTo>
                    <a:pt x="5538" y="1735"/>
                  </a:lnTo>
                  <a:lnTo>
                    <a:pt x="5305" y="1835"/>
                  </a:lnTo>
                  <a:cubicBezTo>
                    <a:pt x="5204" y="1902"/>
                    <a:pt x="5104" y="1902"/>
                    <a:pt x="5004" y="1935"/>
                  </a:cubicBezTo>
                  <a:cubicBezTo>
                    <a:pt x="4871" y="1968"/>
                    <a:pt x="4771" y="2068"/>
                    <a:pt x="4637" y="2102"/>
                  </a:cubicBezTo>
                  <a:cubicBezTo>
                    <a:pt x="4537" y="2102"/>
                    <a:pt x="4504" y="2068"/>
                    <a:pt x="4437" y="2068"/>
                  </a:cubicBezTo>
                  <a:cubicBezTo>
                    <a:pt x="4371" y="2068"/>
                    <a:pt x="4337" y="2102"/>
                    <a:pt x="4270" y="2102"/>
                  </a:cubicBezTo>
                  <a:lnTo>
                    <a:pt x="4104" y="2102"/>
                  </a:lnTo>
                  <a:cubicBezTo>
                    <a:pt x="3970" y="2102"/>
                    <a:pt x="3803" y="2135"/>
                    <a:pt x="3670" y="2168"/>
                  </a:cubicBezTo>
                  <a:lnTo>
                    <a:pt x="3503" y="2168"/>
                  </a:lnTo>
                  <a:cubicBezTo>
                    <a:pt x="3437" y="2168"/>
                    <a:pt x="3370" y="2235"/>
                    <a:pt x="3303" y="2235"/>
                  </a:cubicBezTo>
                  <a:lnTo>
                    <a:pt x="3170" y="2235"/>
                  </a:lnTo>
                  <a:cubicBezTo>
                    <a:pt x="3136" y="2235"/>
                    <a:pt x="3036" y="2269"/>
                    <a:pt x="3003" y="2269"/>
                  </a:cubicBezTo>
                  <a:cubicBezTo>
                    <a:pt x="2981" y="2269"/>
                    <a:pt x="2929" y="2254"/>
                    <a:pt x="2887" y="2254"/>
                  </a:cubicBezTo>
                  <a:cubicBezTo>
                    <a:pt x="2866" y="2254"/>
                    <a:pt x="2847" y="2257"/>
                    <a:pt x="2836" y="2269"/>
                  </a:cubicBezTo>
                  <a:cubicBezTo>
                    <a:pt x="2769" y="2269"/>
                    <a:pt x="2703" y="2335"/>
                    <a:pt x="2636" y="2335"/>
                  </a:cubicBezTo>
                  <a:cubicBezTo>
                    <a:pt x="2536" y="2402"/>
                    <a:pt x="2469" y="2402"/>
                    <a:pt x="2369" y="2435"/>
                  </a:cubicBezTo>
                  <a:cubicBezTo>
                    <a:pt x="2302" y="2469"/>
                    <a:pt x="2169" y="2502"/>
                    <a:pt x="2102" y="2569"/>
                  </a:cubicBezTo>
                  <a:cubicBezTo>
                    <a:pt x="1969" y="2602"/>
                    <a:pt x="1869" y="2635"/>
                    <a:pt x="1802" y="2736"/>
                  </a:cubicBezTo>
                  <a:cubicBezTo>
                    <a:pt x="1702" y="2802"/>
                    <a:pt x="1602" y="2836"/>
                    <a:pt x="1502" y="2902"/>
                  </a:cubicBezTo>
                  <a:cubicBezTo>
                    <a:pt x="1435" y="2936"/>
                    <a:pt x="1302" y="2936"/>
                    <a:pt x="1202" y="3069"/>
                  </a:cubicBezTo>
                  <a:cubicBezTo>
                    <a:pt x="1268" y="3136"/>
                    <a:pt x="1335" y="3169"/>
                    <a:pt x="1302" y="3269"/>
                  </a:cubicBezTo>
                  <a:cubicBezTo>
                    <a:pt x="1287" y="3327"/>
                    <a:pt x="1254" y="3341"/>
                    <a:pt x="1210" y="3341"/>
                  </a:cubicBezTo>
                  <a:cubicBezTo>
                    <a:pt x="1169" y="3341"/>
                    <a:pt x="1118" y="3329"/>
                    <a:pt x="1065" y="3329"/>
                  </a:cubicBezTo>
                  <a:cubicBezTo>
                    <a:pt x="1044" y="3329"/>
                    <a:pt x="1023" y="3331"/>
                    <a:pt x="1001" y="3336"/>
                  </a:cubicBezTo>
                  <a:cubicBezTo>
                    <a:pt x="935" y="3336"/>
                    <a:pt x="801" y="3436"/>
                    <a:pt x="668" y="3469"/>
                  </a:cubicBezTo>
                  <a:cubicBezTo>
                    <a:pt x="601" y="3503"/>
                    <a:pt x="434" y="3603"/>
                    <a:pt x="468" y="3670"/>
                  </a:cubicBezTo>
                  <a:cubicBezTo>
                    <a:pt x="478" y="3720"/>
                    <a:pt x="515" y="3737"/>
                    <a:pt x="566" y="3737"/>
                  </a:cubicBezTo>
                  <a:cubicBezTo>
                    <a:pt x="671" y="3737"/>
                    <a:pt x="832" y="3666"/>
                    <a:pt x="933" y="3666"/>
                  </a:cubicBezTo>
                  <a:cubicBezTo>
                    <a:pt x="946" y="3666"/>
                    <a:pt x="957" y="3667"/>
                    <a:pt x="968" y="3670"/>
                  </a:cubicBezTo>
                  <a:cubicBezTo>
                    <a:pt x="1001" y="3803"/>
                    <a:pt x="835" y="3803"/>
                    <a:pt x="701" y="3836"/>
                  </a:cubicBezTo>
                  <a:cubicBezTo>
                    <a:pt x="668" y="3836"/>
                    <a:pt x="635" y="3936"/>
                    <a:pt x="601" y="3936"/>
                  </a:cubicBezTo>
                  <a:lnTo>
                    <a:pt x="468" y="3936"/>
                  </a:lnTo>
                  <a:cubicBezTo>
                    <a:pt x="368" y="3970"/>
                    <a:pt x="334" y="4003"/>
                    <a:pt x="201" y="4103"/>
                  </a:cubicBezTo>
                  <a:cubicBezTo>
                    <a:pt x="134" y="4137"/>
                    <a:pt x="1" y="4237"/>
                    <a:pt x="1" y="4270"/>
                  </a:cubicBezTo>
                  <a:cubicBezTo>
                    <a:pt x="1" y="4337"/>
                    <a:pt x="201" y="4337"/>
                    <a:pt x="334" y="4403"/>
                  </a:cubicBezTo>
                  <a:cubicBezTo>
                    <a:pt x="468" y="4437"/>
                    <a:pt x="534" y="4437"/>
                    <a:pt x="668" y="4437"/>
                  </a:cubicBezTo>
                  <a:cubicBezTo>
                    <a:pt x="801" y="4437"/>
                    <a:pt x="1035" y="4403"/>
                    <a:pt x="1168" y="4337"/>
                  </a:cubicBezTo>
                  <a:cubicBezTo>
                    <a:pt x="1202" y="4337"/>
                    <a:pt x="1268" y="4303"/>
                    <a:pt x="1302" y="4303"/>
                  </a:cubicBezTo>
                  <a:cubicBezTo>
                    <a:pt x="1368" y="4303"/>
                    <a:pt x="1368" y="4337"/>
                    <a:pt x="1468" y="4337"/>
                  </a:cubicBezTo>
                  <a:cubicBezTo>
                    <a:pt x="1535" y="4337"/>
                    <a:pt x="1602" y="4270"/>
                    <a:pt x="1635" y="4237"/>
                  </a:cubicBezTo>
                  <a:cubicBezTo>
                    <a:pt x="1702" y="4170"/>
                    <a:pt x="1802" y="4170"/>
                    <a:pt x="1869" y="4137"/>
                  </a:cubicBezTo>
                  <a:cubicBezTo>
                    <a:pt x="1969" y="4103"/>
                    <a:pt x="1969" y="4003"/>
                    <a:pt x="2036" y="3970"/>
                  </a:cubicBezTo>
                  <a:cubicBezTo>
                    <a:pt x="2056" y="3963"/>
                    <a:pt x="2074" y="3960"/>
                    <a:pt x="2092" y="3960"/>
                  </a:cubicBezTo>
                  <a:cubicBezTo>
                    <a:pt x="2165" y="3960"/>
                    <a:pt x="2229" y="4003"/>
                    <a:pt x="2336" y="4003"/>
                  </a:cubicBezTo>
                  <a:cubicBezTo>
                    <a:pt x="2469" y="4003"/>
                    <a:pt x="2581" y="3960"/>
                    <a:pt x="2689" y="3960"/>
                  </a:cubicBezTo>
                  <a:cubicBezTo>
                    <a:pt x="2716" y="3960"/>
                    <a:pt x="2743" y="3963"/>
                    <a:pt x="2769" y="3970"/>
                  </a:cubicBezTo>
                  <a:cubicBezTo>
                    <a:pt x="2869" y="4003"/>
                    <a:pt x="2970" y="4137"/>
                    <a:pt x="3003" y="4170"/>
                  </a:cubicBezTo>
                  <a:cubicBezTo>
                    <a:pt x="3036" y="4170"/>
                    <a:pt x="2970" y="4270"/>
                    <a:pt x="2970" y="4303"/>
                  </a:cubicBezTo>
                  <a:cubicBezTo>
                    <a:pt x="2970" y="4337"/>
                    <a:pt x="3003" y="4337"/>
                    <a:pt x="3003" y="4403"/>
                  </a:cubicBezTo>
                  <a:cubicBezTo>
                    <a:pt x="3003" y="4470"/>
                    <a:pt x="2970" y="4570"/>
                    <a:pt x="3036" y="4604"/>
                  </a:cubicBezTo>
                  <a:cubicBezTo>
                    <a:pt x="3046" y="4607"/>
                    <a:pt x="3054" y="4608"/>
                    <a:pt x="3063" y="4608"/>
                  </a:cubicBezTo>
                  <a:cubicBezTo>
                    <a:pt x="3122" y="4608"/>
                    <a:pt x="3157" y="4538"/>
                    <a:pt x="3208" y="4538"/>
                  </a:cubicBezTo>
                  <a:cubicBezTo>
                    <a:pt x="3226" y="4538"/>
                    <a:pt x="3246" y="4547"/>
                    <a:pt x="3270" y="4570"/>
                  </a:cubicBezTo>
                  <a:cubicBezTo>
                    <a:pt x="3336" y="4637"/>
                    <a:pt x="3203" y="4670"/>
                    <a:pt x="3203" y="4770"/>
                  </a:cubicBezTo>
                  <a:cubicBezTo>
                    <a:pt x="3203" y="4837"/>
                    <a:pt x="3303" y="4937"/>
                    <a:pt x="3303" y="5004"/>
                  </a:cubicBezTo>
                  <a:lnTo>
                    <a:pt x="3303" y="5171"/>
                  </a:lnTo>
                  <a:cubicBezTo>
                    <a:pt x="3303" y="5271"/>
                    <a:pt x="3203" y="5271"/>
                    <a:pt x="3203" y="5304"/>
                  </a:cubicBezTo>
                  <a:cubicBezTo>
                    <a:pt x="3203" y="5404"/>
                    <a:pt x="3370" y="5437"/>
                    <a:pt x="3437" y="5504"/>
                  </a:cubicBezTo>
                  <a:lnTo>
                    <a:pt x="3437" y="5738"/>
                  </a:lnTo>
                  <a:cubicBezTo>
                    <a:pt x="3370" y="5838"/>
                    <a:pt x="3336" y="6005"/>
                    <a:pt x="3270" y="6138"/>
                  </a:cubicBezTo>
                  <a:cubicBezTo>
                    <a:pt x="3170" y="6271"/>
                    <a:pt x="3103" y="6405"/>
                    <a:pt x="3036" y="6505"/>
                  </a:cubicBezTo>
                  <a:cubicBezTo>
                    <a:pt x="3036" y="6605"/>
                    <a:pt x="3036" y="6638"/>
                    <a:pt x="3003" y="6738"/>
                  </a:cubicBezTo>
                  <a:cubicBezTo>
                    <a:pt x="2970" y="6805"/>
                    <a:pt x="2936" y="6838"/>
                    <a:pt x="2869" y="6972"/>
                  </a:cubicBezTo>
                  <a:cubicBezTo>
                    <a:pt x="2869" y="7105"/>
                    <a:pt x="2936" y="7172"/>
                    <a:pt x="2970" y="7305"/>
                  </a:cubicBezTo>
                  <a:cubicBezTo>
                    <a:pt x="3003" y="7439"/>
                    <a:pt x="3003" y="7506"/>
                    <a:pt x="3036" y="7639"/>
                  </a:cubicBezTo>
                  <a:cubicBezTo>
                    <a:pt x="3036" y="7672"/>
                    <a:pt x="3136" y="7806"/>
                    <a:pt x="3170" y="7839"/>
                  </a:cubicBezTo>
                  <a:cubicBezTo>
                    <a:pt x="3203" y="7906"/>
                    <a:pt x="3270" y="7906"/>
                    <a:pt x="3336" y="7906"/>
                  </a:cubicBezTo>
                  <a:cubicBezTo>
                    <a:pt x="3370" y="7906"/>
                    <a:pt x="3503" y="7973"/>
                    <a:pt x="3537" y="8006"/>
                  </a:cubicBezTo>
                  <a:cubicBezTo>
                    <a:pt x="3603" y="8073"/>
                    <a:pt x="3603" y="8173"/>
                    <a:pt x="3637" y="8273"/>
                  </a:cubicBezTo>
                  <a:cubicBezTo>
                    <a:pt x="3670" y="8340"/>
                    <a:pt x="3670" y="8440"/>
                    <a:pt x="3703" y="8506"/>
                  </a:cubicBezTo>
                  <a:cubicBezTo>
                    <a:pt x="3770" y="8606"/>
                    <a:pt x="3870" y="8640"/>
                    <a:pt x="3870" y="8673"/>
                  </a:cubicBezTo>
                  <a:cubicBezTo>
                    <a:pt x="3870" y="8773"/>
                    <a:pt x="3803" y="8807"/>
                    <a:pt x="3803" y="8840"/>
                  </a:cubicBezTo>
                  <a:cubicBezTo>
                    <a:pt x="3837" y="8973"/>
                    <a:pt x="4037" y="8940"/>
                    <a:pt x="4137" y="9007"/>
                  </a:cubicBezTo>
                  <a:cubicBezTo>
                    <a:pt x="4170" y="9073"/>
                    <a:pt x="4137" y="9140"/>
                    <a:pt x="4170" y="9173"/>
                  </a:cubicBezTo>
                  <a:cubicBezTo>
                    <a:pt x="4204" y="9240"/>
                    <a:pt x="4304" y="9274"/>
                    <a:pt x="4337" y="9274"/>
                  </a:cubicBezTo>
                  <a:cubicBezTo>
                    <a:pt x="4362" y="9299"/>
                    <a:pt x="4426" y="9363"/>
                    <a:pt x="4470" y="9363"/>
                  </a:cubicBezTo>
                  <a:cubicBezTo>
                    <a:pt x="4484" y="9363"/>
                    <a:pt x="4496" y="9356"/>
                    <a:pt x="4504" y="9340"/>
                  </a:cubicBezTo>
                  <a:cubicBezTo>
                    <a:pt x="4537" y="9274"/>
                    <a:pt x="4437" y="9240"/>
                    <a:pt x="4371" y="9173"/>
                  </a:cubicBezTo>
                  <a:cubicBezTo>
                    <a:pt x="4337" y="9107"/>
                    <a:pt x="4304" y="9007"/>
                    <a:pt x="4270" y="8907"/>
                  </a:cubicBezTo>
                  <a:cubicBezTo>
                    <a:pt x="4204" y="8807"/>
                    <a:pt x="4137" y="8773"/>
                    <a:pt x="4104" y="8740"/>
                  </a:cubicBezTo>
                  <a:cubicBezTo>
                    <a:pt x="4037" y="8673"/>
                    <a:pt x="4037" y="8606"/>
                    <a:pt x="4004" y="8573"/>
                  </a:cubicBezTo>
                  <a:lnTo>
                    <a:pt x="3837" y="8406"/>
                  </a:lnTo>
                  <a:cubicBezTo>
                    <a:pt x="3793" y="8253"/>
                    <a:pt x="3864" y="8171"/>
                    <a:pt x="3937" y="8171"/>
                  </a:cubicBezTo>
                  <a:cubicBezTo>
                    <a:pt x="3975" y="8171"/>
                    <a:pt x="4014" y="8194"/>
                    <a:pt x="4037" y="8239"/>
                  </a:cubicBezTo>
                  <a:cubicBezTo>
                    <a:pt x="4104" y="8306"/>
                    <a:pt x="4104" y="8406"/>
                    <a:pt x="4104" y="8473"/>
                  </a:cubicBezTo>
                  <a:cubicBezTo>
                    <a:pt x="4137" y="8573"/>
                    <a:pt x="4204" y="8606"/>
                    <a:pt x="4304" y="8640"/>
                  </a:cubicBezTo>
                  <a:cubicBezTo>
                    <a:pt x="4371" y="8740"/>
                    <a:pt x="4437" y="8773"/>
                    <a:pt x="4504" y="8807"/>
                  </a:cubicBezTo>
                  <a:cubicBezTo>
                    <a:pt x="4504" y="8840"/>
                    <a:pt x="4504" y="8840"/>
                    <a:pt x="4537" y="8940"/>
                  </a:cubicBezTo>
                  <a:cubicBezTo>
                    <a:pt x="4637" y="9007"/>
                    <a:pt x="4704" y="9073"/>
                    <a:pt x="4804" y="9140"/>
                  </a:cubicBezTo>
                  <a:cubicBezTo>
                    <a:pt x="4938" y="9240"/>
                    <a:pt x="5104" y="9340"/>
                    <a:pt x="5138" y="9574"/>
                  </a:cubicBezTo>
                  <a:cubicBezTo>
                    <a:pt x="5138" y="9640"/>
                    <a:pt x="5104" y="9674"/>
                    <a:pt x="5104" y="9774"/>
                  </a:cubicBezTo>
                  <a:cubicBezTo>
                    <a:pt x="5104" y="9807"/>
                    <a:pt x="5171" y="9907"/>
                    <a:pt x="5271" y="9907"/>
                  </a:cubicBezTo>
                  <a:cubicBezTo>
                    <a:pt x="5338" y="9941"/>
                    <a:pt x="5371" y="9974"/>
                    <a:pt x="5471" y="9974"/>
                  </a:cubicBezTo>
                  <a:lnTo>
                    <a:pt x="5638" y="9974"/>
                  </a:lnTo>
                  <a:cubicBezTo>
                    <a:pt x="5705" y="9974"/>
                    <a:pt x="5772" y="10074"/>
                    <a:pt x="5838" y="10074"/>
                  </a:cubicBezTo>
                  <a:cubicBezTo>
                    <a:pt x="5938" y="10107"/>
                    <a:pt x="6038" y="10107"/>
                    <a:pt x="6172" y="10107"/>
                  </a:cubicBezTo>
                  <a:cubicBezTo>
                    <a:pt x="6305" y="10141"/>
                    <a:pt x="6439" y="10141"/>
                    <a:pt x="6505" y="10141"/>
                  </a:cubicBezTo>
                  <a:cubicBezTo>
                    <a:pt x="6605" y="10141"/>
                    <a:pt x="6639" y="10007"/>
                    <a:pt x="6772" y="10007"/>
                  </a:cubicBezTo>
                  <a:cubicBezTo>
                    <a:pt x="6784" y="10005"/>
                    <a:pt x="6795" y="10005"/>
                    <a:pt x="6807" y="10005"/>
                  </a:cubicBezTo>
                  <a:cubicBezTo>
                    <a:pt x="6988" y="10005"/>
                    <a:pt x="7118" y="10243"/>
                    <a:pt x="7306" y="10274"/>
                  </a:cubicBezTo>
                  <a:lnTo>
                    <a:pt x="7873" y="10274"/>
                  </a:lnTo>
                  <a:cubicBezTo>
                    <a:pt x="8006" y="10308"/>
                    <a:pt x="8140" y="10474"/>
                    <a:pt x="8207" y="10508"/>
                  </a:cubicBezTo>
                  <a:cubicBezTo>
                    <a:pt x="8207" y="10574"/>
                    <a:pt x="8207" y="10641"/>
                    <a:pt x="8273" y="10675"/>
                  </a:cubicBezTo>
                  <a:cubicBezTo>
                    <a:pt x="8307" y="10741"/>
                    <a:pt x="8373" y="10741"/>
                    <a:pt x="8473" y="10741"/>
                  </a:cubicBezTo>
                  <a:cubicBezTo>
                    <a:pt x="8540" y="10775"/>
                    <a:pt x="8640" y="10841"/>
                    <a:pt x="8707" y="10908"/>
                  </a:cubicBezTo>
                  <a:lnTo>
                    <a:pt x="8874" y="10908"/>
                  </a:lnTo>
                  <a:cubicBezTo>
                    <a:pt x="8988" y="10908"/>
                    <a:pt x="9029" y="10982"/>
                    <a:pt x="9101" y="10982"/>
                  </a:cubicBezTo>
                  <a:cubicBezTo>
                    <a:pt x="9113" y="10982"/>
                    <a:pt x="9126" y="10980"/>
                    <a:pt x="9141" y="10975"/>
                  </a:cubicBezTo>
                  <a:cubicBezTo>
                    <a:pt x="9174" y="10941"/>
                    <a:pt x="9174" y="10908"/>
                    <a:pt x="9174" y="10808"/>
                  </a:cubicBezTo>
                  <a:cubicBezTo>
                    <a:pt x="9207" y="10775"/>
                    <a:pt x="9207" y="10675"/>
                    <a:pt x="9307" y="10641"/>
                  </a:cubicBezTo>
                  <a:cubicBezTo>
                    <a:pt x="9315" y="10638"/>
                    <a:pt x="9322" y="10636"/>
                    <a:pt x="9329" y="10636"/>
                  </a:cubicBezTo>
                  <a:cubicBezTo>
                    <a:pt x="9389" y="10636"/>
                    <a:pt x="9448" y="10748"/>
                    <a:pt x="9508" y="10808"/>
                  </a:cubicBezTo>
                  <a:lnTo>
                    <a:pt x="9641" y="10941"/>
                  </a:lnTo>
                  <a:cubicBezTo>
                    <a:pt x="9674" y="11008"/>
                    <a:pt x="9741" y="11342"/>
                    <a:pt x="9708" y="11408"/>
                  </a:cubicBezTo>
                  <a:cubicBezTo>
                    <a:pt x="9708" y="11475"/>
                    <a:pt x="9641" y="11508"/>
                    <a:pt x="9541" y="11642"/>
                  </a:cubicBezTo>
                  <a:cubicBezTo>
                    <a:pt x="9541" y="11675"/>
                    <a:pt x="9508" y="11775"/>
                    <a:pt x="9508" y="11775"/>
                  </a:cubicBezTo>
                  <a:lnTo>
                    <a:pt x="9374" y="11909"/>
                  </a:lnTo>
                  <a:cubicBezTo>
                    <a:pt x="9374" y="11942"/>
                    <a:pt x="9374" y="11975"/>
                    <a:pt x="9341" y="12009"/>
                  </a:cubicBezTo>
                  <a:cubicBezTo>
                    <a:pt x="9307" y="12142"/>
                    <a:pt x="9274" y="12242"/>
                    <a:pt x="9341" y="12342"/>
                  </a:cubicBezTo>
                  <a:cubicBezTo>
                    <a:pt x="9374" y="12409"/>
                    <a:pt x="9474" y="12442"/>
                    <a:pt x="9474" y="12476"/>
                  </a:cubicBezTo>
                  <a:cubicBezTo>
                    <a:pt x="9474" y="12576"/>
                    <a:pt x="9341" y="12643"/>
                    <a:pt x="9341" y="12743"/>
                  </a:cubicBezTo>
                  <a:cubicBezTo>
                    <a:pt x="9341" y="12776"/>
                    <a:pt x="9441" y="12909"/>
                    <a:pt x="9474" y="12943"/>
                  </a:cubicBezTo>
                  <a:cubicBezTo>
                    <a:pt x="9508" y="12976"/>
                    <a:pt x="9608" y="13010"/>
                    <a:pt x="9674" y="13010"/>
                  </a:cubicBezTo>
                  <a:cubicBezTo>
                    <a:pt x="9774" y="13076"/>
                    <a:pt x="9808" y="13143"/>
                    <a:pt x="9874" y="13243"/>
                  </a:cubicBezTo>
                  <a:cubicBezTo>
                    <a:pt x="10008" y="13343"/>
                    <a:pt x="10141" y="13577"/>
                    <a:pt x="10308" y="13677"/>
                  </a:cubicBezTo>
                  <a:cubicBezTo>
                    <a:pt x="10375" y="13777"/>
                    <a:pt x="10475" y="13810"/>
                    <a:pt x="10508" y="13910"/>
                  </a:cubicBezTo>
                  <a:cubicBezTo>
                    <a:pt x="10542" y="13944"/>
                    <a:pt x="10542" y="13977"/>
                    <a:pt x="10608" y="14010"/>
                  </a:cubicBezTo>
                  <a:cubicBezTo>
                    <a:pt x="10675" y="14144"/>
                    <a:pt x="10975" y="14244"/>
                    <a:pt x="11142" y="14277"/>
                  </a:cubicBezTo>
                  <a:cubicBezTo>
                    <a:pt x="11209" y="14277"/>
                    <a:pt x="11275" y="14277"/>
                    <a:pt x="11342" y="14310"/>
                  </a:cubicBezTo>
                  <a:cubicBezTo>
                    <a:pt x="11442" y="14344"/>
                    <a:pt x="11642" y="14444"/>
                    <a:pt x="11709" y="14511"/>
                  </a:cubicBezTo>
                  <a:cubicBezTo>
                    <a:pt x="11776" y="14577"/>
                    <a:pt x="11843" y="14744"/>
                    <a:pt x="11876" y="14844"/>
                  </a:cubicBezTo>
                  <a:cubicBezTo>
                    <a:pt x="11943" y="14978"/>
                    <a:pt x="11943" y="15111"/>
                    <a:pt x="11976" y="15278"/>
                  </a:cubicBezTo>
                  <a:cubicBezTo>
                    <a:pt x="12009" y="15345"/>
                    <a:pt x="12043" y="15445"/>
                    <a:pt x="12043" y="15511"/>
                  </a:cubicBezTo>
                  <a:lnTo>
                    <a:pt x="12043" y="15611"/>
                  </a:lnTo>
                  <a:cubicBezTo>
                    <a:pt x="12043" y="15745"/>
                    <a:pt x="12143" y="15812"/>
                    <a:pt x="12143" y="15945"/>
                  </a:cubicBezTo>
                  <a:lnTo>
                    <a:pt x="12143" y="16112"/>
                  </a:lnTo>
                  <a:cubicBezTo>
                    <a:pt x="12143" y="16145"/>
                    <a:pt x="12176" y="16178"/>
                    <a:pt x="12209" y="16245"/>
                  </a:cubicBezTo>
                  <a:cubicBezTo>
                    <a:pt x="12209" y="16279"/>
                    <a:pt x="12209" y="16345"/>
                    <a:pt x="12276" y="16412"/>
                  </a:cubicBezTo>
                  <a:cubicBezTo>
                    <a:pt x="12310" y="16479"/>
                    <a:pt x="12376" y="16579"/>
                    <a:pt x="12443" y="16645"/>
                  </a:cubicBezTo>
                  <a:cubicBezTo>
                    <a:pt x="12476" y="16746"/>
                    <a:pt x="12510" y="16846"/>
                    <a:pt x="12510" y="16979"/>
                  </a:cubicBezTo>
                  <a:lnTo>
                    <a:pt x="12510" y="17146"/>
                  </a:lnTo>
                  <a:cubicBezTo>
                    <a:pt x="12510" y="17179"/>
                    <a:pt x="12543" y="17246"/>
                    <a:pt x="12543" y="17279"/>
                  </a:cubicBezTo>
                  <a:cubicBezTo>
                    <a:pt x="12543" y="17313"/>
                    <a:pt x="12510" y="17413"/>
                    <a:pt x="12543" y="17446"/>
                  </a:cubicBezTo>
                  <a:cubicBezTo>
                    <a:pt x="12610" y="17579"/>
                    <a:pt x="12710" y="17613"/>
                    <a:pt x="12777" y="17746"/>
                  </a:cubicBezTo>
                  <a:lnTo>
                    <a:pt x="12777" y="17846"/>
                  </a:lnTo>
                  <a:cubicBezTo>
                    <a:pt x="12777" y="17946"/>
                    <a:pt x="12843" y="17980"/>
                    <a:pt x="12843" y="18013"/>
                  </a:cubicBezTo>
                  <a:cubicBezTo>
                    <a:pt x="12877" y="18113"/>
                    <a:pt x="12877" y="18280"/>
                    <a:pt x="13010" y="18280"/>
                  </a:cubicBezTo>
                  <a:cubicBezTo>
                    <a:pt x="13110" y="18247"/>
                    <a:pt x="12977" y="18147"/>
                    <a:pt x="13010" y="18080"/>
                  </a:cubicBezTo>
                  <a:cubicBezTo>
                    <a:pt x="13143" y="18080"/>
                    <a:pt x="13143" y="18280"/>
                    <a:pt x="13210" y="18413"/>
                  </a:cubicBezTo>
                  <a:cubicBezTo>
                    <a:pt x="13193" y="18430"/>
                    <a:pt x="13168" y="18430"/>
                    <a:pt x="13148" y="18430"/>
                  </a:cubicBezTo>
                  <a:cubicBezTo>
                    <a:pt x="13127" y="18430"/>
                    <a:pt x="13110" y="18430"/>
                    <a:pt x="13110" y="18447"/>
                  </a:cubicBezTo>
                  <a:cubicBezTo>
                    <a:pt x="13110" y="18480"/>
                    <a:pt x="13143" y="18513"/>
                    <a:pt x="13177" y="18580"/>
                  </a:cubicBezTo>
                  <a:lnTo>
                    <a:pt x="13177" y="18747"/>
                  </a:lnTo>
                  <a:cubicBezTo>
                    <a:pt x="13210" y="18814"/>
                    <a:pt x="13344" y="18780"/>
                    <a:pt x="13377" y="18814"/>
                  </a:cubicBezTo>
                  <a:cubicBezTo>
                    <a:pt x="13444" y="18847"/>
                    <a:pt x="13377" y="18947"/>
                    <a:pt x="13377" y="18980"/>
                  </a:cubicBezTo>
                  <a:cubicBezTo>
                    <a:pt x="13377" y="19081"/>
                    <a:pt x="13510" y="19147"/>
                    <a:pt x="13610" y="19247"/>
                  </a:cubicBezTo>
                  <a:cubicBezTo>
                    <a:pt x="13644" y="19281"/>
                    <a:pt x="13677" y="19281"/>
                    <a:pt x="13711" y="19314"/>
                  </a:cubicBezTo>
                  <a:cubicBezTo>
                    <a:pt x="13777" y="19347"/>
                    <a:pt x="13777" y="19414"/>
                    <a:pt x="13811" y="19447"/>
                  </a:cubicBezTo>
                  <a:cubicBezTo>
                    <a:pt x="13844" y="19481"/>
                    <a:pt x="13944" y="19481"/>
                    <a:pt x="13977" y="19481"/>
                  </a:cubicBezTo>
                  <a:cubicBezTo>
                    <a:pt x="14044" y="19514"/>
                    <a:pt x="14178" y="19614"/>
                    <a:pt x="14278" y="19648"/>
                  </a:cubicBezTo>
                  <a:lnTo>
                    <a:pt x="14378" y="19648"/>
                  </a:lnTo>
                  <a:cubicBezTo>
                    <a:pt x="14444" y="19648"/>
                    <a:pt x="14511" y="19681"/>
                    <a:pt x="14544" y="19681"/>
                  </a:cubicBezTo>
                  <a:cubicBezTo>
                    <a:pt x="14711" y="19681"/>
                    <a:pt x="14845" y="19681"/>
                    <a:pt x="14978" y="19748"/>
                  </a:cubicBezTo>
                  <a:cubicBezTo>
                    <a:pt x="15011" y="19748"/>
                    <a:pt x="15045" y="19748"/>
                    <a:pt x="15112" y="19681"/>
                  </a:cubicBezTo>
                  <a:cubicBezTo>
                    <a:pt x="15145" y="19681"/>
                    <a:pt x="15178" y="19681"/>
                    <a:pt x="15212" y="19648"/>
                  </a:cubicBezTo>
                  <a:cubicBezTo>
                    <a:pt x="15278" y="19614"/>
                    <a:pt x="15345" y="19581"/>
                    <a:pt x="15345" y="19514"/>
                  </a:cubicBezTo>
                  <a:cubicBezTo>
                    <a:pt x="15312" y="19464"/>
                    <a:pt x="15253" y="19456"/>
                    <a:pt x="15187" y="19456"/>
                  </a:cubicBezTo>
                  <a:cubicBezTo>
                    <a:pt x="15153" y="19456"/>
                    <a:pt x="15118" y="19458"/>
                    <a:pt x="15082" y="19458"/>
                  </a:cubicBezTo>
                  <a:cubicBezTo>
                    <a:pt x="15047" y="19458"/>
                    <a:pt x="15011" y="19456"/>
                    <a:pt x="14978" y="19447"/>
                  </a:cubicBezTo>
                  <a:cubicBezTo>
                    <a:pt x="14878" y="19414"/>
                    <a:pt x="14811" y="19347"/>
                    <a:pt x="14711" y="19281"/>
                  </a:cubicBezTo>
                  <a:cubicBezTo>
                    <a:pt x="14645" y="19247"/>
                    <a:pt x="14511" y="19147"/>
                    <a:pt x="14511" y="19081"/>
                  </a:cubicBezTo>
                  <a:cubicBezTo>
                    <a:pt x="14511" y="18980"/>
                    <a:pt x="14544" y="18980"/>
                    <a:pt x="14544" y="18914"/>
                  </a:cubicBezTo>
                  <a:cubicBezTo>
                    <a:pt x="14544" y="18847"/>
                    <a:pt x="14511" y="18847"/>
                    <a:pt x="14511" y="18780"/>
                  </a:cubicBezTo>
                  <a:cubicBezTo>
                    <a:pt x="14511" y="18647"/>
                    <a:pt x="14645" y="18647"/>
                    <a:pt x="14611" y="18580"/>
                  </a:cubicBezTo>
                  <a:cubicBezTo>
                    <a:pt x="14544" y="18413"/>
                    <a:pt x="14278" y="18513"/>
                    <a:pt x="14211" y="18347"/>
                  </a:cubicBezTo>
                  <a:cubicBezTo>
                    <a:pt x="14178" y="18247"/>
                    <a:pt x="14344" y="18247"/>
                    <a:pt x="14344" y="18113"/>
                  </a:cubicBezTo>
                  <a:cubicBezTo>
                    <a:pt x="14344" y="18080"/>
                    <a:pt x="14311" y="18013"/>
                    <a:pt x="14311" y="17980"/>
                  </a:cubicBezTo>
                  <a:cubicBezTo>
                    <a:pt x="14311" y="17913"/>
                    <a:pt x="14378" y="17846"/>
                    <a:pt x="14378" y="17780"/>
                  </a:cubicBezTo>
                  <a:cubicBezTo>
                    <a:pt x="14367" y="17769"/>
                    <a:pt x="14352" y="17765"/>
                    <a:pt x="14334" y="17765"/>
                  </a:cubicBezTo>
                  <a:cubicBezTo>
                    <a:pt x="14300" y="17765"/>
                    <a:pt x="14255" y="17780"/>
                    <a:pt x="14211" y="17780"/>
                  </a:cubicBezTo>
                  <a:cubicBezTo>
                    <a:pt x="14178" y="17780"/>
                    <a:pt x="14144" y="17680"/>
                    <a:pt x="14144" y="17646"/>
                  </a:cubicBezTo>
                  <a:cubicBezTo>
                    <a:pt x="14161" y="17638"/>
                    <a:pt x="14188" y="17636"/>
                    <a:pt x="14219" y="17636"/>
                  </a:cubicBezTo>
                  <a:cubicBezTo>
                    <a:pt x="14250" y="17636"/>
                    <a:pt x="14286" y="17638"/>
                    <a:pt x="14319" y="17638"/>
                  </a:cubicBezTo>
                  <a:cubicBezTo>
                    <a:pt x="14386" y="17638"/>
                    <a:pt x="14444" y="17630"/>
                    <a:pt x="14444" y="17579"/>
                  </a:cubicBezTo>
                  <a:cubicBezTo>
                    <a:pt x="14444" y="17479"/>
                    <a:pt x="14344" y="17346"/>
                    <a:pt x="14378" y="17313"/>
                  </a:cubicBezTo>
                  <a:cubicBezTo>
                    <a:pt x="14378" y="17279"/>
                    <a:pt x="14544" y="17246"/>
                    <a:pt x="14645" y="17179"/>
                  </a:cubicBezTo>
                  <a:cubicBezTo>
                    <a:pt x="14711" y="17146"/>
                    <a:pt x="14811" y="17112"/>
                    <a:pt x="14845" y="17079"/>
                  </a:cubicBezTo>
                  <a:cubicBezTo>
                    <a:pt x="14878" y="17012"/>
                    <a:pt x="14945" y="16912"/>
                    <a:pt x="14945" y="16812"/>
                  </a:cubicBezTo>
                  <a:cubicBezTo>
                    <a:pt x="14945" y="16779"/>
                    <a:pt x="14878" y="16779"/>
                    <a:pt x="14845" y="16746"/>
                  </a:cubicBezTo>
                  <a:cubicBezTo>
                    <a:pt x="14811" y="16679"/>
                    <a:pt x="14811" y="16645"/>
                    <a:pt x="14778" y="16645"/>
                  </a:cubicBezTo>
                  <a:cubicBezTo>
                    <a:pt x="14711" y="16612"/>
                    <a:pt x="14645" y="16612"/>
                    <a:pt x="14611" y="16512"/>
                  </a:cubicBezTo>
                  <a:cubicBezTo>
                    <a:pt x="14627" y="16507"/>
                    <a:pt x="14645" y="16505"/>
                    <a:pt x="14667" y="16505"/>
                  </a:cubicBezTo>
                  <a:cubicBezTo>
                    <a:pt x="14734" y="16505"/>
                    <a:pt x="14825" y="16525"/>
                    <a:pt x="14918" y="16525"/>
                  </a:cubicBezTo>
                  <a:cubicBezTo>
                    <a:pt x="14985" y="16525"/>
                    <a:pt x="15052" y="16514"/>
                    <a:pt x="15112" y="16479"/>
                  </a:cubicBezTo>
                  <a:cubicBezTo>
                    <a:pt x="15178" y="16445"/>
                    <a:pt x="15278" y="16245"/>
                    <a:pt x="15278" y="16145"/>
                  </a:cubicBezTo>
                  <a:lnTo>
                    <a:pt x="15278" y="16078"/>
                  </a:lnTo>
                  <a:cubicBezTo>
                    <a:pt x="15278" y="16012"/>
                    <a:pt x="15312" y="15978"/>
                    <a:pt x="15312" y="15978"/>
                  </a:cubicBezTo>
                  <a:lnTo>
                    <a:pt x="15312" y="15845"/>
                  </a:lnTo>
                  <a:cubicBezTo>
                    <a:pt x="15312" y="15778"/>
                    <a:pt x="15378" y="15745"/>
                    <a:pt x="15445" y="15645"/>
                  </a:cubicBezTo>
                  <a:cubicBezTo>
                    <a:pt x="15478" y="15611"/>
                    <a:pt x="15478" y="15511"/>
                    <a:pt x="15478" y="15478"/>
                  </a:cubicBezTo>
                  <a:cubicBezTo>
                    <a:pt x="15512" y="15445"/>
                    <a:pt x="15512" y="15345"/>
                    <a:pt x="15545" y="15311"/>
                  </a:cubicBezTo>
                  <a:cubicBezTo>
                    <a:pt x="15545" y="15144"/>
                    <a:pt x="15445" y="15078"/>
                    <a:pt x="15445" y="14944"/>
                  </a:cubicBezTo>
                  <a:cubicBezTo>
                    <a:pt x="15445" y="14777"/>
                    <a:pt x="15645" y="14644"/>
                    <a:pt x="15779" y="14577"/>
                  </a:cubicBezTo>
                  <a:lnTo>
                    <a:pt x="15879" y="14444"/>
                  </a:lnTo>
                  <a:cubicBezTo>
                    <a:pt x="15979" y="14411"/>
                    <a:pt x="16112" y="14344"/>
                    <a:pt x="16179" y="14310"/>
                  </a:cubicBezTo>
                  <a:cubicBezTo>
                    <a:pt x="16312" y="14244"/>
                    <a:pt x="16312" y="14077"/>
                    <a:pt x="16346" y="13910"/>
                  </a:cubicBezTo>
                  <a:cubicBezTo>
                    <a:pt x="16379" y="13810"/>
                    <a:pt x="16379" y="13743"/>
                    <a:pt x="16379" y="13677"/>
                  </a:cubicBezTo>
                  <a:cubicBezTo>
                    <a:pt x="16379" y="13643"/>
                    <a:pt x="16346" y="13610"/>
                    <a:pt x="16346" y="13577"/>
                  </a:cubicBezTo>
                  <a:cubicBezTo>
                    <a:pt x="16346" y="13510"/>
                    <a:pt x="16379" y="13443"/>
                    <a:pt x="16379" y="13410"/>
                  </a:cubicBezTo>
                  <a:cubicBezTo>
                    <a:pt x="16379" y="13310"/>
                    <a:pt x="16379" y="13243"/>
                    <a:pt x="16346" y="13143"/>
                  </a:cubicBezTo>
                  <a:cubicBezTo>
                    <a:pt x="16346" y="13076"/>
                    <a:pt x="16312" y="13010"/>
                    <a:pt x="16279" y="12976"/>
                  </a:cubicBezTo>
                  <a:cubicBezTo>
                    <a:pt x="16212" y="12776"/>
                    <a:pt x="16312" y="12743"/>
                    <a:pt x="16346" y="12609"/>
                  </a:cubicBezTo>
                  <a:cubicBezTo>
                    <a:pt x="16379" y="12509"/>
                    <a:pt x="16379" y="12476"/>
                    <a:pt x="16379" y="12442"/>
                  </a:cubicBezTo>
                  <a:cubicBezTo>
                    <a:pt x="16479" y="12176"/>
                    <a:pt x="16679" y="12076"/>
                    <a:pt x="16613" y="11775"/>
                  </a:cubicBezTo>
                  <a:cubicBezTo>
                    <a:pt x="16146" y="11442"/>
                    <a:pt x="16012" y="11242"/>
                    <a:pt x="15945" y="11175"/>
                  </a:cubicBezTo>
                  <a:cubicBezTo>
                    <a:pt x="15901" y="11175"/>
                    <a:pt x="15856" y="11205"/>
                    <a:pt x="15802" y="11205"/>
                  </a:cubicBezTo>
                  <a:cubicBezTo>
                    <a:pt x="15775" y="11205"/>
                    <a:pt x="15745" y="11197"/>
                    <a:pt x="15712" y="11175"/>
                  </a:cubicBezTo>
                  <a:cubicBezTo>
                    <a:pt x="15527" y="11144"/>
                    <a:pt x="15371" y="10971"/>
                    <a:pt x="15190" y="10971"/>
                  </a:cubicBezTo>
                  <a:cubicBezTo>
                    <a:pt x="15175" y="10971"/>
                    <a:pt x="15160" y="10972"/>
                    <a:pt x="15145" y="10975"/>
                  </a:cubicBezTo>
                  <a:cubicBezTo>
                    <a:pt x="15112" y="10975"/>
                    <a:pt x="15045" y="11008"/>
                    <a:pt x="15011" y="11008"/>
                  </a:cubicBezTo>
                  <a:lnTo>
                    <a:pt x="14711" y="11008"/>
                  </a:lnTo>
                  <a:cubicBezTo>
                    <a:pt x="14678" y="11008"/>
                    <a:pt x="14611" y="11075"/>
                    <a:pt x="14544" y="11075"/>
                  </a:cubicBezTo>
                  <a:cubicBezTo>
                    <a:pt x="14511" y="11075"/>
                    <a:pt x="14478" y="10941"/>
                    <a:pt x="14444" y="10941"/>
                  </a:cubicBezTo>
                  <a:lnTo>
                    <a:pt x="14244" y="10941"/>
                  </a:lnTo>
                  <a:cubicBezTo>
                    <a:pt x="14178" y="10941"/>
                    <a:pt x="14077" y="10908"/>
                    <a:pt x="14011" y="10908"/>
                  </a:cubicBezTo>
                  <a:cubicBezTo>
                    <a:pt x="13977" y="10908"/>
                    <a:pt x="13911" y="10941"/>
                    <a:pt x="13911" y="10941"/>
                  </a:cubicBezTo>
                  <a:cubicBezTo>
                    <a:pt x="13877" y="10941"/>
                    <a:pt x="13811" y="10908"/>
                    <a:pt x="13744" y="10841"/>
                  </a:cubicBezTo>
                  <a:cubicBezTo>
                    <a:pt x="13677" y="10808"/>
                    <a:pt x="13644" y="10808"/>
                    <a:pt x="13577" y="10775"/>
                  </a:cubicBezTo>
                  <a:cubicBezTo>
                    <a:pt x="13577" y="10574"/>
                    <a:pt x="13410" y="10574"/>
                    <a:pt x="13377" y="10474"/>
                  </a:cubicBezTo>
                  <a:cubicBezTo>
                    <a:pt x="13344" y="10441"/>
                    <a:pt x="13344" y="10341"/>
                    <a:pt x="13344" y="10341"/>
                  </a:cubicBezTo>
                  <a:cubicBezTo>
                    <a:pt x="13310" y="10308"/>
                    <a:pt x="13244" y="10274"/>
                    <a:pt x="13177" y="10241"/>
                  </a:cubicBezTo>
                  <a:cubicBezTo>
                    <a:pt x="13043" y="10141"/>
                    <a:pt x="12910" y="10107"/>
                    <a:pt x="12710" y="10107"/>
                  </a:cubicBezTo>
                  <a:cubicBezTo>
                    <a:pt x="12643" y="10107"/>
                    <a:pt x="12576" y="10141"/>
                    <a:pt x="12476" y="10174"/>
                  </a:cubicBezTo>
                  <a:cubicBezTo>
                    <a:pt x="12376" y="10174"/>
                    <a:pt x="12209" y="10141"/>
                    <a:pt x="12143" y="10074"/>
                  </a:cubicBezTo>
                  <a:cubicBezTo>
                    <a:pt x="12043" y="9974"/>
                    <a:pt x="12009" y="9941"/>
                    <a:pt x="11943" y="9907"/>
                  </a:cubicBezTo>
                  <a:cubicBezTo>
                    <a:pt x="11893" y="9874"/>
                    <a:pt x="11859" y="9874"/>
                    <a:pt x="11826" y="9874"/>
                  </a:cubicBezTo>
                  <a:cubicBezTo>
                    <a:pt x="11792" y="9874"/>
                    <a:pt x="11759" y="9874"/>
                    <a:pt x="11709" y="9841"/>
                  </a:cubicBezTo>
                  <a:cubicBezTo>
                    <a:pt x="11676" y="9841"/>
                    <a:pt x="11676" y="9807"/>
                    <a:pt x="11676" y="9774"/>
                  </a:cubicBezTo>
                  <a:cubicBezTo>
                    <a:pt x="11642" y="9707"/>
                    <a:pt x="11609" y="9674"/>
                    <a:pt x="11609" y="9607"/>
                  </a:cubicBezTo>
                  <a:cubicBezTo>
                    <a:pt x="11509" y="9607"/>
                    <a:pt x="11542" y="9674"/>
                    <a:pt x="11476" y="9674"/>
                  </a:cubicBezTo>
                  <a:cubicBezTo>
                    <a:pt x="11414" y="9633"/>
                    <a:pt x="11365" y="9604"/>
                    <a:pt x="11305" y="9604"/>
                  </a:cubicBezTo>
                  <a:cubicBezTo>
                    <a:pt x="11268" y="9604"/>
                    <a:pt x="11226" y="9615"/>
                    <a:pt x="11175" y="9640"/>
                  </a:cubicBezTo>
                  <a:cubicBezTo>
                    <a:pt x="11109" y="9674"/>
                    <a:pt x="11109" y="9774"/>
                    <a:pt x="11009" y="9774"/>
                  </a:cubicBezTo>
                  <a:cubicBezTo>
                    <a:pt x="10909" y="9774"/>
                    <a:pt x="10875" y="9707"/>
                    <a:pt x="10808" y="9707"/>
                  </a:cubicBezTo>
                  <a:cubicBezTo>
                    <a:pt x="10708" y="9707"/>
                    <a:pt x="10675" y="9774"/>
                    <a:pt x="10642" y="9774"/>
                  </a:cubicBezTo>
                  <a:cubicBezTo>
                    <a:pt x="10542" y="9774"/>
                    <a:pt x="10508" y="9707"/>
                    <a:pt x="10475" y="9674"/>
                  </a:cubicBezTo>
                  <a:cubicBezTo>
                    <a:pt x="10408" y="9674"/>
                    <a:pt x="10308" y="9640"/>
                    <a:pt x="10308" y="9640"/>
                  </a:cubicBezTo>
                  <a:cubicBezTo>
                    <a:pt x="10217" y="9671"/>
                    <a:pt x="10209" y="9812"/>
                    <a:pt x="10082" y="9812"/>
                  </a:cubicBezTo>
                  <a:cubicBezTo>
                    <a:pt x="10070" y="9812"/>
                    <a:pt x="10056" y="9810"/>
                    <a:pt x="10041" y="9807"/>
                  </a:cubicBezTo>
                  <a:cubicBezTo>
                    <a:pt x="9975" y="9774"/>
                    <a:pt x="10141" y="9674"/>
                    <a:pt x="10041" y="9640"/>
                  </a:cubicBezTo>
                  <a:cubicBezTo>
                    <a:pt x="10035" y="9634"/>
                    <a:pt x="10028" y="9631"/>
                    <a:pt x="10022" y="9631"/>
                  </a:cubicBezTo>
                  <a:cubicBezTo>
                    <a:pt x="9994" y="9631"/>
                    <a:pt x="9962" y="9680"/>
                    <a:pt x="9908" y="9707"/>
                  </a:cubicBezTo>
                  <a:lnTo>
                    <a:pt x="9808" y="9841"/>
                  </a:lnTo>
                  <a:cubicBezTo>
                    <a:pt x="9674" y="9941"/>
                    <a:pt x="9641" y="9907"/>
                    <a:pt x="9541" y="9974"/>
                  </a:cubicBezTo>
                  <a:cubicBezTo>
                    <a:pt x="9474" y="10007"/>
                    <a:pt x="9508" y="10107"/>
                    <a:pt x="9474" y="10241"/>
                  </a:cubicBezTo>
                  <a:cubicBezTo>
                    <a:pt x="9441" y="10308"/>
                    <a:pt x="9374" y="10441"/>
                    <a:pt x="9341" y="10441"/>
                  </a:cubicBezTo>
                  <a:cubicBezTo>
                    <a:pt x="9241" y="10441"/>
                    <a:pt x="9174" y="10341"/>
                    <a:pt x="9141" y="10341"/>
                  </a:cubicBezTo>
                  <a:cubicBezTo>
                    <a:pt x="9120" y="10338"/>
                    <a:pt x="9100" y="10337"/>
                    <a:pt x="9082" y="10337"/>
                  </a:cubicBezTo>
                  <a:cubicBezTo>
                    <a:pt x="8900" y="10337"/>
                    <a:pt x="8859" y="10477"/>
                    <a:pt x="8707" y="10508"/>
                  </a:cubicBezTo>
                  <a:cubicBezTo>
                    <a:pt x="8687" y="10516"/>
                    <a:pt x="8665" y="10520"/>
                    <a:pt x="8644" y="10520"/>
                  </a:cubicBezTo>
                  <a:cubicBezTo>
                    <a:pt x="8487" y="10520"/>
                    <a:pt x="8307" y="10329"/>
                    <a:pt x="8307" y="10241"/>
                  </a:cubicBezTo>
                  <a:lnTo>
                    <a:pt x="8307" y="9907"/>
                  </a:lnTo>
                  <a:cubicBezTo>
                    <a:pt x="8307" y="9807"/>
                    <a:pt x="8340" y="9741"/>
                    <a:pt x="8307" y="9674"/>
                  </a:cubicBezTo>
                  <a:cubicBezTo>
                    <a:pt x="8273" y="9607"/>
                    <a:pt x="8140" y="9507"/>
                    <a:pt x="8040" y="9507"/>
                  </a:cubicBezTo>
                  <a:cubicBezTo>
                    <a:pt x="7873" y="9507"/>
                    <a:pt x="7673" y="9640"/>
                    <a:pt x="7506" y="9640"/>
                  </a:cubicBezTo>
                  <a:cubicBezTo>
                    <a:pt x="7473" y="9607"/>
                    <a:pt x="7506" y="9574"/>
                    <a:pt x="7539" y="9474"/>
                  </a:cubicBezTo>
                  <a:lnTo>
                    <a:pt x="7539" y="9340"/>
                  </a:lnTo>
                  <a:cubicBezTo>
                    <a:pt x="7539" y="9307"/>
                    <a:pt x="7573" y="9240"/>
                    <a:pt x="7640" y="9173"/>
                  </a:cubicBezTo>
                  <a:lnTo>
                    <a:pt x="7640" y="9007"/>
                  </a:lnTo>
                  <a:cubicBezTo>
                    <a:pt x="7640" y="8940"/>
                    <a:pt x="7673" y="8907"/>
                    <a:pt x="7673" y="8840"/>
                  </a:cubicBezTo>
                  <a:cubicBezTo>
                    <a:pt x="7673" y="8807"/>
                    <a:pt x="7640" y="8740"/>
                    <a:pt x="7573" y="8740"/>
                  </a:cubicBezTo>
                  <a:cubicBezTo>
                    <a:pt x="7473" y="8773"/>
                    <a:pt x="7373" y="8807"/>
                    <a:pt x="7306" y="8840"/>
                  </a:cubicBezTo>
                  <a:cubicBezTo>
                    <a:pt x="7139" y="8973"/>
                    <a:pt x="7206" y="9240"/>
                    <a:pt x="7039" y="9307"/>
                  </a:cubicBezTo>
                  <a:cubicBezTo>
                    <a:pt x="7006" y="9340"/>
                    <a:pt x="6939" y="9340"/>
                    <a:pt x="6839" y="9407"/>
                  </a:cubicBezTo>
                  <a:cubicBezTo>
                    <a:pt x="6806" y="9440"/>
                    <a:pt x="6706" y="9474"/>
                    <a:pt x="6672" y="9474"/>
                  </a:cubicBezTo>
                  <a:cubicBezTo>
                    <a:pt x="6572" y="9474"/>
                    <a:pt x="6472" y="9440"/>
                    <a:pt x="6405" y="9440"/>
                  </a:cubicBezTo>
                  <a:cubicBezTo>
                    <a:pt x="6372" y="9407"/>
                    <a:pt x="6272" y="9240"/>
                    <a:pt x="6205" y="9173"/>
                  </a:cubicBezTo>
                  <a:cubicBezTo>
                    <a:pt x="6105" y="8973"/>
                    <a:pt x="6138" y="8740"/>
                    <a:pt x="6172" y="8506"/>
                  </a:cubicBezTo>
                  <a:cubicBezTo>
                    <a:pt x="6172" y="8473"/>
                    <a:pt x="6205" y="8440"/>
                    <a:pt x="6205" y="8406"/>
                  </a:cubicBezTo>
                  <a:cubicBezTo>
                    <a:pt x="6205" y="8306"/>
                    <a:pt x="6172" y="8239"/>
                    <a:pt x="6172" y="8173"/>
                  </a:cubicBezTo>
                  <a:cubicBezTo>
                    <a:pt x="6172" y="8073"/>
                    <a:pt x="6305" y="7973"/>
                    <a:pt x="6405" y="7906"/>
                  </a:cubicBezTo>
                  <a:cubicBezTo>
                    <a:pt x="6539" y="7806"/>
                    <a:pt x="6572" y="7672"/>
                    <a:pt x="6739" y="7639"/>
                  </a:cubicBezTo>
                  <a:cubicBezTo>
                    <a:pt x="6839" y="7639"/>
                    <a:pt x="6906" y="7639"/>
                    <a:pt x="7006" y="7606"/>
                  </a:cubicBezTo>
                  <a:cubicBezTo>
                    <a:pt x="7072" y="7606"/>
                    <a:pt x="7139" y="7639"/>
                    <a:pt x="7173" y="7639"/>
                  </a:cubicBezTo>
                  <a:cubicBezTo>
                    <a:pt x="7339" y="7606"/>
                    <a:pt x="7339" y="7472"/>
                    <a:pt x="7473" y="7406"/>
                  </a:cubicBezTo>
                  <a:cubicBezTo>
                    <a:pt x="7573" y="7406"/>
                    <a:pt x="7673" y="7305"/>
                    <a:pt x="7806" y="7305"/>
                  </a:cubicBezTo>
                  <a:cubicBezTo>
                    <a:pt x="7856" y="7305"/>
                    <a:pt x="7925" y="7362"/>
                    <a:pt x="7970" y="7362"/>
                  </a:cubicBezTo>
                  <a:cubicBezTo>
                    <a:pt x="7986" y="7362"/>
                    <a:pt x="7998" y="7355"/>
                    <a:pt x="8006" y="7339"/>
                  </a:cubicBezTo>
                  <a:cubicBezTo>
                    <a:pt x="8040" y="7339"/>
                    <a:pt x="8073" y="7272"/>
                    <a:pt x="8140" y="7272"/>
                  </a:cubicBezTo>
                  <a:cubicBezTo>
                    <a:pt x="8173" y="7272"/>
                    <a:pt x="8307" y="7339"/>
                    <a:pt x="8307" y="7406"/>
                  </a:cubicBezTo>
                  <a:cubicBezTo>
                    <a:pt x="8340" y="7472"/>
                    <a:pt x="8273" y="7572"/>
                    <a:pt x="8307" y="7639"/>
                  </a:cubicBezTo>
                  <a:cubicBezTo>
                    <a:pt x="8373" y="7672"/>
                    <a:pt x="8540" y="7672"/>
                    <a:pt x="8674" y="7739"/>
                  </a:cubicBezTo>
                  <a:cubicBezTo>
                    <a:pt x="8707" y="7639"/>
                    <a:pt x="8640" y="7572"/>
                    <a:pt x="8640" y="7472"/>
                  </a:cubicBezTo>
                  <a:cubicBezTo>
                    <a:pt x="8640" y="7439"/>
                    <a:pt x="8640" y="7406"/>
                    <a:pt x="8607" y="7339"/>
                  </a:cubicBezTo>
                  <a:cubicBezTo>
                    <a:pt x="8607" y="7305"/>
                    <a:pt x="8540" y="7239"/>
                    <a:pt x="8507" y="7172"/>
                  </a:cubicBezTo>
                  <a:cubicBezTo>
                    <a:pt x="8473" y="6939"/>
                    <a:pt x="8640" y="6805"/>
                    <a:pt x="8774" y="6672"/>
                  </a:cubicBezTo>
                  <a:cubicBezTo>
                    <a:pt x="8807" y="6638"/>
                    <a:pt x="8840" y="6572"/>
                    <a:pt x="8940" y="6505"/>
                  </a:cubicBezTo>
                  <a:cubicBezTo>
                    <a:pt x="9007" y="6472"/>
                    <a:pt x="9041" y="6438"/>
                    <a:pt x="9141" y="6405"/>
                  </a:cubicBezTo>
                  <a:cubicBezTo>
                    <a:pt x="9274" y="6305"/>
                    <a:pt x="9341" y="6238"/>
                    <a:pt x="9441" y="6105"/>
                  </a:cubicBezTo>
                  <a:cubicBezTo>
                    <a:pt x="9474" y="5971"/>
                    <a:pt x="9374" y="5838"/>
                    <a:pt x="9341" y="5738"/>
                  </a:cubicBezTo>
                  <a:cubicBezTo>
                    <a:pt x="9357" y="5704"/>
                    <a:pt x="9382" y="5704"/>
                    <a:pt x="9407" y="5704"/>
                  </a:cubicBezTo>
                  <a:cubicBezTo>
                    <a:pt x="9432" y="5704"/>
                    <a:pt x="9457" y="5704"/>
                    <a:pt x="9474" y="5671"/>
                  </a:cubicBezTo>
                  <a:cubicBezTo>
                    <a:pt x="9541" y="5638"/>
                    <a:pt x="9508" y="5571"/>
                    <a:pt x="9541" y="5471"/>
                  </a:cubicBezTo>
                  <a:cubicBezTo>
                    <a:pt x="9541" y="5437"/>
                    <a:pt x="9641" y="5404"/>
                    <a:pt x="9674" y="5404"/>
                  </a:cubicBezTo>
                  <a:cubicBezTo>
                    <a:pt x="9708" y="5304"/>
                    <a:pt x="9774" y="5237"/>
                    <a:pt x="9808" y="5171"/>
                  </a:cubicBezTo>
                  <a:cubicBezTo>
                    <a:pt x="9841" y="5171"/>
                    <a:pt x="9874" y="5137"/>
                    <a:pt x="9941" y="5137"/>
                  </a:cubicBezTo>
                  <a:cubicBezTo>
                    <a:pt x="9975" y="5104"/>
                    <a:pt x="10008" y="5071"/>
                    <a:pt x="10108" y="5004"/>
                  </a:cubicBezTo>
                  <a:cubicBezTo>
                    <a:pt x="10141" y="4970"/>
                    <a:pt x="10275" y="4970"/>
                    <a:pt x="10275" y="4937"/>
                  </a:cubicBezTo>
                  <a:cubicBezTo>
                    <a:pt x="10275" y="4904"/>
                    <a:pt x="10208" y="4837"/>
                    <a:pt x="10208" y="4804"/>
                  </a:cubicBezTo>
                  <a:cubicBezTo>
                    <a:pt x="10208" y="4604"/>
                    <a:pt x="10508" y="4503"/>
                    <a:pt x="10642" y="4403"/>
                  </a:cubicBezTo>
                  <a:cubicBezTo>
                    <a:pt x="10775" y="4303"/>
                    <a:pt x="10842" y="4237"/>
                    <a:pt x="10975" y="4237"/>
                  </a:cubicBezTo>
                  <a:cubicBezTo>
                    <a:pt x="10975" y="4303"/>
                    <a:pt x="10842" y="4303"/>
                    <a:pt x="10875" y="4437"/>
                  </a:cubicBezTo>
                  <a:cubicBezTo>
                    <a:pt x="10890" y="4466"/>
                    <a:pt x="10909" y="4478"/>
                    <a:pt x="10931" y="4478"/>
                  </a:cubicBezTo>
                  <a:cubicBezTo>
                    <a:pt x="11008" y="4478"/>
                    <a:pt x="11116" y="4329"/>
                    <a:pt x="11142" y="4303"/>
                  </a:cubicBezTo>
                  <a:cubicBezTo>
                    <a:pt x="11209" y="4237"/>
                    <a:pt x="11376" y="4170"/>
                    <a:pt x="11509" y="4103"/>
                  </a:cubicBezTo>
                  <a:cubicBezTo>
                    <a:pt x="11642" y="4003"/>
                    <a:pt x="11809" y="3936"/>
                    <a:pt x="11676" y="3803"/>
                  </a:cubicBezTo>
                  <a:cubicBezTo>
                    <a:pt x="11609" y="3803"/>
                    <a:pt x="11542" y="3936"/>
                    <a:pt x="11509" y="4003"/>
                  </a:cubicBezTo>
                  <a:cubicBezTo>
                    <a:pt x="11476" y="4003"/>
                    <a:pt x="11476" y="3970"/>
                    <a:pt x="11442" y="3970"/>
                  </a:cubicBezTo>
                  <a:cubicBezTo>
                    <a:pt x="11376" y="3970"/>
                    <a:pt x="11376" y="4003"/>
                    <a:pt x="11309" y="4003"/>
                  </a:cubicBezTo>
                  <a:cubicBezTo>
                    <a:pt x="11275" y="4003"/>
                    <a:pt x="11175" y="3970"/>
                    <a:pt x="11142" y="3903"/>
                  </a:cubicBezTo>
                  <a:cubicBezTo>
                    <a:pt x="11109" y="3770"/>
                    <a:pt x="11209" y="3670"/>
                    <a:pt x="11275" y="3569"/>
                  </a:cubicBezTo>
                  <a:cubicBezTo>
                    <a:pt x="11246" y="3530"/>
                    <a:pt x="11214" y="3517"/>
                    <a:pt x="11180" y="3517"/>
                  </a:cubicBezTo>
                  <a:cubicBezTo>
                    <a:pt x="11110" y="3517"/>
                    <a:pt x="11036" y="3574"/>
                    <a:pt x="10971" y="3574"/>
                  </a:cubicBezTo>
                  <a:cubicBezTo>
                    <a:pt x="10961" y="3574"/>
                    <a:pt x="10951" y="3573"/>
                    <a:pt x="10942" y="3569"/>
                  </a:cubicBezTo>
                  <a:cubicBezTo>
                    <a:pt x="10942" y="3469"/>
                    <a:pt x="10975" y="3403"/>
                    <a:pt x="11042" y="3403"/>
                  </a:cubicBezTo>
                  <a:cubicBezTo>
                    <a:pt x="11142" y="3336"/>
                    <a:pt x="11309" y="3336"/>
                    <a:pt x="11342" y="3336"/>
                  </a:cubicBezTo>
                  <a:cubicBezTo>
                    <a:pt x="11376" y="3336"/>
                    <a:pt x="11342" y="3436"/>
                    <a:pt x="11442" y="3436"/>
                  </a:cubicBezTo>
                  <a:cubicBezTo>
                    <a:pt x="11453" y="3447"/>
                    <a:pt x="11464" y="3451"/>
                    <a:pt x="11478" y="3451"/>
                  </a:cubicBezTo>
                  <a:cubicBezTo>
                    <a:pt x="11505" y="3451"/>
                    <a:pt x="11542" y="3436"/>
                    <a:pt x="11609" y="3436"/>
                  </a:cubicBezTo>
                  <a:cubicBezTo>
                    <a:pt x="11609" y="3336"/>
                    <a:pt x="11476" y="3403"/>
                    <a:pt x="11476" y="3303"/>
                  </a:cubicBezTo>
                  <a:cubicBezTo>
                    <a:pt x="11542" y="3236"/>
                    <a:pt x="11776" y="3236"/>
                    <a:pt x="11876" y="3169"/>
                  </a:cubicBezTo>
                  <a:cubicBezTo>
                    <a:pt x="11976" y="3136"/>
                    <a:pt x="12043" y="3069"/>
                    <a:pt x="12109" y="3002"/>
                  </a:cubicBezTo>
                  <a:cubicBezTo>
                    <a:pt x="12136" y="2975"/>
                    <a:pt x="12185" y="2927"/>
                    <a:pt x="12256" y="2927"/>
                  </a:cubicBezTo>
                  <a:cubicBezTo>
                    <a:pt x="12273" y="2927"/>
                    <a:pt x="12290" y="2929"/>
                    <a:pt x="12310" y="2936"/>
                  </a:cubicBezTo>
                  <a:cubicBezTo>
                    <a:pt x="12343" y="3002"/>
                    <a:pt x="12276" y="3069"/>
                    <a:pt x="12209" y="3102"/>
                  </a:cubicBezTo>
                  <a:cubicBezTo>
                    <a:pt x="12143" y="3236"/>
                    <a:pt x="12009" y="3403"/>
                    <a:pt x="11943" y="3569"/>
                  </a:cubicBezTo>
                  <a:cubicBezTo>
                    <a:pt x="11965" y="3581"/>
                    <a:pt x="11991" y="3584"/>
                    <a:pt x="12019" y="3584"/>
                  </a:cubicBezTo>
                  <a:cubicBezTo>
                    <a:pt x="12076" y="3584"/>
                    <a:pt x="12143" y="3569"/>
                    <a:pt x="12209" y="3569"/>
                  </a:cubicBezTo>
                  <a:lnTo>
                    <a:pt x="12476" y="3569"/>
                  </a:lnTo>
                  <a:cubicBezTo>
                    <a:pt x="12530" y="3569"/>
                    <a:pt x="12583" y="3612"/>
                    <a:pt x="12619" y="3612"/>
                  </a:cubicBezTo>
                  <a:cubicBezTo>
                    <a:pt x="12628" y="3612"/>
                    <a:pt x="12636" y="3609"/>
                    <a:pt x="12643" y="3603"/>
                  </a:cubicBezTo>
                  <a:cubicBezTo>
                    <a:pt x="12777" y="3569"/>
                    <a:pt x="12710" y="3436"/>
                    <a:pt x="12643" y="3403"/>
                  </a:cubicBezTo>
                  <a:cubicBezTo>
                    <a:pt x="12643" y="3303"/>
                    <a:pt x="12676" y="3269"/>
                    <a:pt x="12643" y="3236"/>
                  </a:cubicBezTo>
                  <a:cubicBezTo>
                    <a:pt x="12610" y="3203"/>
                    <a:pt x="12569" y="3195"/>
                    <a:pt x="12528" y="3195"/>
                  </a:cubicBezTo>
                  <a:cubicBezTo>
                    <a:pt x="12496" y="3195"/>
                    <a:pt x="12463" y="3200"/>
                    <a:pt x="12434" y="3200"/>
                  </a:cubicBezTo>
                  <a:cubicBezTo>
                    <a:pt x="12391" y="3200"/>
                    <a:pt x="12356" y="3189"/>
                    <a:pt x="12343" y="3136"/>
                  </a:cubicBezTo>
                  <a:cubicBezTo>
                    <a:pt x="12310" y="3069"/>
                    <a:pt x="12376" y="3069"/>
                    <a:pt x="12443" y="2969"/>
                  </a:cubicBezTo>
                  <a:cubicBezTo>
                    <a:pt x="12376" y="2802"/>
                    <a:pt x="12510" y="2769"/>
                    <a:pt x="12476" y="2635"/>
                  </a:cubicBezTo>
                  <a:cubicBezTo>
                    <a:pt x="12476" y="2602"/>
                    <a:pt x="12376" y="2602"/>
                    <a:pt x="12343" y="2569"/>
                  </a:cubicBezTo>
                  <a:cubicBezTo>
                    <a:pt x="12310" y="2502"/>
                    <a:pt x="12310" y="2469"/>
                    <a:pt x="12276" y="2469"/>
                  </a:cubicBezTo>
                  <a:cubicBezTo>
                    <a:pt x="12176" y="2435"/>
                    <a:pt x="11976" y="2469"/>
                    <a:pt x="11943" y="2335"/>
                  </a:cubicBezTo>
                  <a:cubicBezTo>
                    <a:pt x="11876" y="2269"/>
                    <a:pt x="11943" y="2168"/>
                    <a:pt x="11876" y="2102"/>
                  </a:cubicBezTo>
                  <a:cubicBezTo>
                    <a:pt x="11843" y="2002"/>
                    <a:pt x="11776" y="1802"/>
                    <a:pt x="11676" y="1802"/>
                  </a:cubicBezTo>
                  <a:cubicBezTo>
                    <a:pt x="11609" y="1802"/>
                    <a:pt x="11509" y="1968"/>
                    <a:pt x="11442" y="2068"/>
                  </a:cubicBezTo>
                  <a:cubicBezTo>
                    <a:pt x="11376" y="2102"/>
                    <a:pt x="11309" y="2135"/>
                    <a:pt x="11209" y="2135"/>
                  </a:cubicBezTo>
                  <a:cubicBezTo>
                    <a:pt x="11175" y="2135"/>
                    <a:pt x="11109" y="2102"/>
                    <a:pt x="11042" y="2002"/>
                  </a:cubicBezTo>
                  <a:cubicBezTo>
                    <a:pt x="11009" y="1935"/>
                    <a:pt x="11109" y="1935"/>
                    <a:pt x="11109" y="1802"/>
                  </a:cubicBezTo>
                  <a:cubicBezTo>
                    <a:pt x="11042" y="1768"/>
                    <a:pt x="11009" y="1768"/>
                    <a:pt x="10975" y="1768"/>
                  </a:cubicBezTo>
                  <a:cubicBezTo>
                    <a:pt x="10875" y="1735"/>
                    <a:pt x="10842" y="1635"/>
                    <a:pt x="10775" y="1635"/>
                  </a:cubicBezTo>
                  <a:cubicBezTo>
                    <a:pt x="10708" y="1635"/>
                    <a:pt x="10675" y="1668"/>
                    <a:pt x="10642" y="1735"/>
                  </a:cubicBezTo>
                  <a:cubicBezTo>
                    <a:pt x="10622" y="1740"/>
                    <a:pt x="10602" y="1742"/>
                    <a:pt x="10582" y="1742"/>
                  </a:cubicBezTo>
                  <a:cubicBezTo>
                    <a:pt x="10504" y="1742"/>
                    <a:pt x="10430" y="1711"/>
                    <a:pt x="10373" y="1711"/>
                  </a:cubicBezTo>
                  <a:cubicBezTo>
                    <a:pt x="10348" y="1711"/>
                    <a:pt x="10326" y="1717"/>
                    <a:pt x="10308" y="1735"/>
                  </a:cubicBezTo>
                  <a:cubicBezTo>
                    <a:pt x="10175" y="1768"/>
                    <a:pt x="10208" y="1935"/>
                    <a:pt x="10141" y="2002"/>
                  </a:cubicBezTo>
                  <a:cubicBezTo>
                    <a:pt x="10175" y="2102"/>
                    <a:pt x="10041" y="2168"/>
                    <a:pt x="10041" y="2235"/>
                  </a:cubicBezTo>
                  <a:cubicBezTo>
                    <a:pt x="10041" y="2269"/>
                    <a:pt x="10108" y="2302"/>
                    <a:pt x="10108" y="2335"/>
                  </a:cubicBezTo>
                  <a:cubicBezTo>
                    <a:pt x="10208" y="2736"/>
                    <a:pt x="9941" y="3002"/>
                    <a:pt x="9541" y="3069"/>
                  </a:cubicBezTo>
                  <a:cubicBezTo>
                    <a:pt x="9508" y="3136"/>
                    <a:pt x="9541" y="3269"/>
                    <a:pt x="9508" y="3403"/>
                  </a:cubicBezTo>
                  <a:cubicBezTo>
                    <a:pt x="9508" y="3469"/>
                    <a:pt x="9374" y="3603"/>
                    <a:pt x="9307" y="3603"/>
                  </a:cubicBezTo>
                  <a:cubicBezTo>
                    <a:pt x="9207" y="3603"/>
                    <a:pt x="9141" y="3569"/>
                    <a:pt x="9141" y="3469"/>
                  </a:cubicBezTo>
                  <a:cubicBezTo>
                    <a:pt x="9141" y="3403"/>
                    <a:pt x="9207" y="3336"/>
                    <a:pt x="9141" y="3269"/>
                  </a:cubicBezTo>
                  <a:cubicBezTo>
                    <a:pt x="9141" y="3236"/>
                    <a:pt x="9274" y="3136"/>
                    <a:pt x="9207" y="3069"/>
                  </a:cubicBezTo>
                  <a:cubicBezTo>
                    <a:pt x="9196" y="3036"/>
                    <a:pt x="9174" y="3025"/>
                    <a:pt x="9147" y="3025"/>
                  </a:cubicBezTo>
                  <a:cubicBezTo>
                    <a:pt x="9092" y="3025"/>
                    <a:pt x="9018" y="3069"/>
                    <a:pt x="8974" y="3069"/>
                  </a:cubicBezTo>
                  <a:cubicBezTo>
                    <a:pt x="8874" y="3069"/>
                    <a:pt x="8774" y="3069"/>
                    <a:pt x="8674" y="3002"/>
                  </a:cubicBezTo>
                  <a:cubicBezTo>
                    <a:pt x="8540" y="2969"/>
                    <a:pt x="8473" y="2902"/>
                    <a:pt x="8340" y="2902"/>
                  </a:cubicBezTo>
                  <a:cubicBezTo>
                    <a:pt x="8273" y="2902"/>
                    <a:pt x="8207" y="2936"/>
                    <a:pt x="8173" y="2936"/>
                  </a:cubicBezTo>
                  <a:cubicBezTo>
                    <a:pt x="8140" y="2902"/>
                    <a:pt x="8173" y="2802"/>
                    <a:pt x="8173" y="2802"/>
                  </a:cubicBezTo>
                  <a:cubicBezTo>
                    <a:pt x="8173" y="2769"/>
                    <a:pt x="8040" y="2769"/>
                    <a:pt x="8040" y="2736"/>
                  </a:cubicBezTo>
                  <a:cubicBezTo>
                    <a:pt x="8040" y="2669"/>
                    <a:pt x="8107" y="2569"/>
                    <a:pt x="8140" y="2502"/>
                  </a:cubicBezTo>
                  <a:cubicBezTo>
                    <a:pt x="8173" y="2435"/>
                    <a:pt x="8307" y="2335"/>
                    <a:pt x="8373" y="2269"/>
                  </a:cubicBezTo>
                  <a:cubicBezTo>
                    <a:pt x="8473" y="2168"/>
                    <a:pt x="8607" y="2102"/>
                    <a:pt x="8674" y="2068"/>
                  </a:cubicBezTo>
                  <a:cubicBezTo>
                    <a:pt x="8707" y="2002"/>
                    <a:pt x="8774" y="2002"/>
                    <a:pt x="8807" y="2002"/>
                  </a:cubicBezTo>
                  <a:cubicBezTo>
                    <a:pt x="8874" y="1968"/>
                    <a:pt x="8974" y="1835"/>
                    <a:pt x="9041" y="1802"/>
                  </a:cubicBezTo>
                  <a:cubicBezTo>
                    <a:pt x="9107" y="1768"/>
                    <a:pt x="9174" y="1768"/>
                    <a:pt x="9207" y="1768"/>
                  </a:cubicBezTo>
                  <a:cubicBezTo>
                    <a:pt x="9341" y="1735"/>
                    <a:pt x="9441" y="1601"/>
                    <a:pt x="9541" y="1501"/>
                  </a:cubicBezTo>
                  <a:lnTo>
                    <a:pt x="9541" y="1501"/>
                  </a:lnTo>
                  <a:cubicBezTo>
                    <a:pt x="9541" y="1601"/>
                    <a:pt x="9441" y="1635"/>
                    <a:pt x="9441" y="1768"/>
                  </a:cubicBezTo>
                  <a:cubicBezTo>
                    <a:pt x="9464" y="1807"/>
                    <a:pt x="9490" y="1823"/>
                    <a:pt x="9516" y="1823"/>
                  </a:cubicBezTo>
                  <a:cubicBezTo>
                    <a:pt x="9603" y="1823"/>
                    <a:pt x="9706" y="1660"/>
                    <a:pt x="9808" y="1635"/>
                  </a:cubicBezTo>
                  <a:cubicBezTo>
                    <a:pt x="9823" y="1631"/>
                    <a:pt x="9839" y="1629"/>
                    <a:pt x="9854" y="1629"/>
                  </a:cubicBezTo>
                  <a:cubicBezTo>
                    <a:pt x="9921" y="1629"/>
                    <a:pt x="9978" y="1662"/>
                    <a:pt x="10026" y="1662"/>
                  </a:cubicBezTo>
                  <a:cubicBezTo>
                    <a:pt x="10057" y="1662"/>
                    <a:pt x="10085" y="1648"/>
                    <a:pt x="10108" y="1601"/>
                  </a:cubicBezTo>
                  <a:cubicBezTo>
                    <a:pt x="10041" y="1501"/>
                    <a:pt x="9975" y="1501"/>
                    <a:pt x="9874" y="1468"/>
                  </a:cubicBezTo>
                  <a:cubicBezTo>
                    <a:pt x="9808" y="1435"/>
                    <a:pt x="9708" y="1435"/>
                    <a:pt x="9674" y="1335"/>
                  </a:cubicBezTo>
                  <a:cubicBezTo>
                    <a:pt x="9695" y="1327"/>
                    <a:pt x="9714" y="1325"/>
                    <a:pt x="9730" y="1325"/>
                  </a:cubicBezTo>
                  <a:cubicBezTo>
                    <a:pt x="9774" y="1325"/>
                    <a:pt x="9803" y="1344"/>
                    <a:pt x="9836" y="1344"/>
                  </a:cubicBezTo>
                  <a:cubicBezTo>
                    <a:pt x="9848" y="1344"/>
                    <a:pt x="9860" y="1342"/>
                    <a:pt x="9874" y="1335"/>
                  </a:cubicBezTo>
                  <a:cubicBezTo>
                    <a:pt x="9941" y="1335"/>
                    <a:pt x="9975" y="1268"/>
                    <a:pt x="10008" y="1268"/>
                  </a:cubicBezTo>
                  <a:cubicBezTo>
                    <a:pt x="10108" y="1201"/>
                    <a:pt x="10208" y="1168"/>
                    <a:pt x="10308" y="1101"/>
                  </a:cubicBezTo>
                  <a:cubicBezTo>
                    <a:pt x="10341" y="1034"/>
                    <a:pt x="10308" y="1001"/>
                    <a:pt x="10341" y="934"/>
                  </a:cubicBezTo>
                  <a:cubicBezTo>
                    <a:pt x="10341" y="901"/>
                    <a:pt x="10442" y="834"/>
                    <a:pt x="10442" y="801"/>
                  </a:cubicBezTo>
                  <a:cubicBezTo>
                    <a:pt x="10475" y="767"/>
                    <a:pt x="10442" y="734"/>
                    <a:pt x="10475" y="667"/>
                  </a:cubicBezTo>
                  <a:cubicBezTo>
                    <a:pt x="10542" y="601"/>
                    <a:pt x="10675" y="634"/>
                    <a:pt x="10808" y="601"/>
                  </a:cubicBezTo>
                  <a:cubicBezTo>
                    <a:pt x="10842" y="601"/>
                    <a:pt x="10875" y="501"/>
                    <a:pt x="10942" y="501"/>
                  </a:cubicBezTo>
                  <a:cubicBezTo>
                    <a:pt x="11009" y="501"/>
                    <a:pt x="11109" y="634"/>
                    <a:pt x="11175" y="667"/>
                  </a:cubicBezTo>
                  <a:cubicBezTo>
                    <a:pt x="11209" y="667"/>
                    <a:pt x="11309" y="667"/>
                    <a:pt x="11342" y="734"/>
                  </a:cubicBezTo>
                  <a:cubicBezTo>
                    <a:pt x="11353" y="767"/>
                    <a:pt x="11343" y="795"/>
                    <a:pt x="11322" y="822"/>
                  </a:cubicBezTo>
                  <a:lnTo>
                    <a:pt x="11322" y="822"/>
                  </a:lnTo>
                  <a:cubicBezTo>
                    <a:pt x="11321" y="822"/>
                    <a:pt x="11319" y="822"/>
                    <a:pt x="11318" y="822"/>
                  </a:cubicBezTo>
                  <a:cubicBezTo>
                    <a:pt x="11307" y="822"/>
                    <a:pt x="11299" y="831"/>
                    <a:pt x="11296" y="849"/>
                  </a:cubicBezTo>
                  <a:lnTo>
                    <a:pt x="11296" y="849"/>
                  </a:lnTo>
                  <a:cubicBezTo>
                    <a:pt x="11306" y="840"/>
                    <a:pt x="11314" y="831"/>
                    <a:pt x="11322" y="822"/>
                  </a:cubicBezTo>
                  <a:lnTo>
                    <a:pt x="11322" y="822"/>
                  </a:lnTo>
                  <a:cubicBezTo>
                    <a:pt x="11328" y="823"/>
                    <a:pt x="11335" y="827"/>
                    <a:pt x="11342" y="834"/>
                  </a:cubicBezTo>
                  <a:cubicBezTo>
                    <a:pt x="11342" y="901"/>
                    <a:pt x="11342" y="901"/>
                    <a:pt x="11309" y="934"/>
                  </a:cubicBezTo>
                  <a:cubicBezTo>
                    <a:pt x="11296" y="896"/>
                    <a:pt x="11293" y="868"/>
                    <a:pt x="11296" y="849"/>
                  </a:cubicBezTo>
                  <a:lnTo>
                    <a:pt x="11296" y="849"/>
                  </a:lnTo>
                  <a:cubicBezTo>
                    <a:pt x="11249" y="893"/>
                    <a:pt x="11179" y="930"/>
                    <a:pt x="11142" y="968"/>
                  </a:cubicBezTo>
                  <a:cubicBezTo>
                    <a:pt x="11109" y="1001"/>
                    <a:pt x="11109" y="1101"/>
                    <a:pt x="11009" y="1134"/>
                  </a:cubicBezTo>
                  <a:cubicBezTo>
                    <a:pt x="10842" y="1268"/>
                    <a:pt x="10542" y="1168"/>
                    <a:pt x="10542" y="1335"/>
                  </a:cubicBezTo>
                  <a:cubicBezTo>
                    <a:pt x="10577" y="1361"/>
                    <a:pt x="10610" y="1371"/>
                    <a:pt x="10641" y="1371"/>
                  </a:cubicBezTo>
                  <a:cubicBezTo>
                    <a:pt x="10728" y="1371"/>
                    <a:pt x="10802" y="1292"/>
                    <a:pt x="10875" y="1268"/>
                  </a:cubicBezTo>
                  <a:cubicBezTo>
                    <a:pt x="10975" y="1268"/>
                    <a:pt x="11042" y="1301"/>
                    <a:pt x="11142" y="1335"/>
                  </a:cubicBezTo>
                  <a:cubicBezTo>
                    <a:pt x="11175" y="1401"/>
                    <a:pt x="11209" y="1468"/>
                    <a:pt x="11275" y="1468"/>
                  </a:cubicBezTo>
                  <a:lnTo>
                    <a:pt x="11376" y="1468"/>
                  </a:lnTo>
                  <a:cubicBezTo>
                    <a:pt x="11464" y="1468"/>
                    <a:pt x="11553" y="1483"/>
                    <a:pt x="11642" y="1483"/>
                  </a:cubicBezTo>
                  <a:cubicBezTo>
                    <a:pt x="11687" y="1483"/>
                    <a:pt x="11731" y="1479"/>
                    <a:pt x="11776" y="1468"/>
                  </a:cubicBezTo>
                  <a:cubicBezTo>
                    <a:pt x="11809" y="1401"/>
                    <a:pt x="11642" y="1401"/>
                    <a:pt x="11676" y="1301"/>
                  </a:cubicBezTo>
                  <a:cubicBezTo>
                    <a:pt x="11776" y="1301"/>
                    <a:pt x="11843" y="1301"/>
                    <a:pt x="11943" y="1335"/>
                  </a:cubicBezTo>
                  <a:cubicBezTo>
                    <a:pt x="12009" y="1268"/>
                    <a:pt x="12043" y="1234"/>
                    <a:pt x="12043" y="1134"/>
                  </a:cubicBezTo>
                  <a:cubicBezTo>
                    <a:pt x="12009" y="1068"/>
                    <a:pt x="11876" y="1068"/>
                    <a:pt x="11876" y="968"/>
                  </a:cubicBezTo>
                  <a:cubicBezTo>
                    <a:pt x="11876" y="934"/>
                    <a:pt x="11909" y="901"/>
                    <a:pt x="11976" y="834"/>
                  </a:cubicBezTo>
                  <a:cubicBezTo>
                    <a:pt x="11985" y="831"/>
                    <a:pt x="11994" y="830"/>
                    <a:pt x="12002" y="830"/>
                  </a:cubicBezTo>
                  <a:cubicBezTo>
                    <a:pt x="12088" y="830"/>
                    <a:pt x="12149" y="968"/>
                    <a:pt x="12209" y="968"/>
                  </a:cubicBezTo>
                  <a:cubicBezTo>
                    <a:pt x="12243" y="968"/>
                    <a:pt x="12376" y="901"/>
                    <a:pt x="12410" y="834"/>
                  </a:cubicBezTo>
                  <a:cubicBezTo>
                    <a:pt x="12476" y="801"/>
                    <a:pt x="12543" y="734"/>
                    <a:pt x="12543" y="667"/>
                  </a:cubicBezTo>
                  <a:cubicBezTo>
                    <a:pt x="12543" y="601"/>
                    <a:pt x="12376" y="567"/>
                    <a:pt x="12343" y="567"/>
                  </a:cubicBezTo>
                  <a:cubicBezTo>
                    <a:pt x="12243" y="567"/>
                    <a:pt x="12176" y="567"/>
                    <a:pt x="12076" y="501"/>
                  </a:cubicBezTo>
                  <a:cubicBezTo>
                    <a:pt x="12043" y="467"/>
                    <a:pt x="12076" y="434"/>
                    <a:pt x="12043" y="401"/>
                  </a:cubicBezTo>
                  <a:cubicBezTo>
                    <a:pt x="12043" y="334"/>
                    <a:pt x="12076" y="300"/>
                    <a:pt x="12043" y="267"/>
                  </a:cubicBezTo>
                  <a:cubicBezTo>
                    <a:pt x="12009" y="234"/>
                    <a:pt x="11976" y="234"/>
                    <a:pt x="11943" y="234"/>
                  </a:cubicBezTo>
                  <a:cubicBezTo>
                    <a:pt x="11876" y="234"/>
                    <a:pt x="11843" y="167"/>
                    <a:pt x="11809" y="167"/>
                  </a:cubicBezTo>
                  <a:cubicBezTo>
                    <a:pt x="11787" y="167"/>
                    <a:pt x="11750" y="197"/>
                    <a:pt x="11718" y="197"/>
                  </a:cubicBezTo>
                  <a:cubicBezTo>
                    <a:pt x="11702" y="197"/>
                    <a:pt x="11687" y="189"/>
                    <a:pt x="11676" y="167"/>
                  </a:cubicBezTo>
                  <a:cubicBezTo>
                    <a:pt x="11509" y="134"/>
                    <a:pt x="11509" y="0"/>
                    <a:pt x="11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519;p62">
              <a:extLst>
                <a:ext uri="{FF2B5EF4-FFF2-40B4-BE49-F238E27FC236}">
                  <a16:creationId xmlns:a16="http://schemas.microsoft.com/office/drawing/2014/main" id="{67887C4F-BF86-4D59-8C0D-441936C5ECDF}"/>
                </a:ext>
              </a:extLst>
            </p:cNvPr>
            <p:cNvSpPr/>
            <p:nvPr/>
          </p:nvSpPr>
          <p:spPr>
            <a:xfrm>
              <a:off x="2521923" y="3338145"/>
              <a:ext cx="3748" cy="3796"/>
            </a:xfrm>
            <a:custGeom>
              <a:avLst/>
              <a:gdLst/>
              <a:ahLst/>
              <a:cxnLst/>
              <a:rect l="l" t="t" r="r" b="b"/>
              <a:pathLst>
                <a:path w="159" h="161" extrusionOk="0">
                  <a:moveTo>
                    <a:pt x="113" y="0"/>
                  </a:moveTo>
                  <a:cubicBezTo>
                    <a:pt x="63" y="0"/>
                    <a:pt x="1" y="55"/>
                    <a:pt x="25" y="127"/>
                  </a:cubicBezTo>
                  <a:lnTo>
                    <a:pt x="92" y="161"/>
                  </a:lnTo>
                  <a:cubicBezTo>
                    <a:pt x="125" y="127"/>
                    <a:pt x="158" y="61"/>
                    <a:pt x="158" y="27"/>
                  </a:cubicBezTo>
                  <a:cubicBezTo>
                    <a:pt x="149" y="9"/>
                    <a:pt x="132" y="0"/>
                    <a:pt x="113" y="0"/>
                  </a:cubicBezTo>
                  <a:close/>
                </a:path>
              </a:pathLst>
            </a:custGeom>
            <a:solidFill>
              <a:srgbClr val="36B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520;p62">
              <a:extLst>
                <a:ext uri="{FF2B5EF4-FFF2-40B4-BE49-F238E27FC236}">
                  <a16:creationId xmlns:a16="http://schemas.microsoft.com/office/drawing/2014/main" id="{6904171A-A6A4-46F5-AEED-54B6FDAEF3FD}"/>
                </a:ext>
              </a:extLst>
            </p:cNvPr>
            <p:cNvSpPr/>
            <p:nvPr/>
          </p:nvSpPr>
          <p:spPr>
            <a:xfrm>
              <a:off x="2734910" y="2971124"/>
              <a:ext cx="565446" cy="832810"/>
            </a:xfrm>
            <a:custGeom>
              <a:avLst/>
              <a:gdLst/>
              <a:ahLst/>
              <a:cxnLst/>
              <a:rect l="l" t="t" r="r" b="b"/>
              <a:pathLst>
                <a:path w="23985" h="35326" extrusionOk="0">
                  <a:moveTo>
                    <a:pt x="16446" y="0"/>
                  </a:moveTo>
                  <a:lnTo>
                    <a:pt x="0" y="1635"/>
                  </a:lnTo>
                  <a:lnTo>
                    <a:pt x="7573" y="35326"/>
                  </a:lnTo>
                  <a:lnTo>
                    <a:pt x="23984" y="33691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rgbClr val="293B56">
                <a:alpha val="1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8"/>
          <p:cNvSpPr/>
          <p:nvPr/>
        </p:nvSpPr>
        <p:spPr>
          <a:xfrm>
            <a:off x="5517800" y="-32275"/>
            <a:ext cx="3626925" cy="4344999"/>
          </a:xfrm>
          <a:custGeom>
            <a:avLst/>
            <a:gdLst/>
            <a:ahLst/>
            <a:cxnLst/>
            <a:rect l="l" t="t" r="r" b="b"/>
            <a:pathLst>
              <a:path w="145077" h="170962" extrusionOk="0">
                <a:moveTo>
                  <a:pt x="0" y="0"/>
                </a:moveTo>
                <a:cubicBezTo>
                  <a:pt x="5980" y="13943"/>
                  <a:pt x="19230" y="26293"/>
                  <a:pt x="33817" y="30461"/>
                </a:cubicBezTo>
                <a:cubicBezTo>
                  <a:pt x="41095" y="32541"/>
                  <a:pt x="58991" y="34170"/>
                  <a:pt x="56275" y="27105"/>
                </a:cubicBezTo>
                <a:cubicBezTo>
                  <a:pt x="55115" y="24086"/>
                  <a:pt x="50688" y="21090"/>
                  <a:pt x="47757" y="22458"/>
                </a:cubicBezTo>
                <a:cubicBezTo>
                  <a:pt x="42621" y="24854"/>
                  <a:pt x="39802" y="31533"/>
                  <a:pt x="39238" y="37172"/>
                </a:cubicBezTo>
                <a:cubicBezTo>
                  <a:pt x="38139" y="48167"/>
                  <a:pt x="46167" y="59684"/>
                  <a:pt x="54985" y="66343"/>
                </a:cubicBezTo>
                <a:cubicBezTo>
                  <a:pt x="67266" y="75616"/>
                  <a:pt x="82452" y="81318"/>
                  <a:pt x="97578" y="84154"/>
                </a:cubicBezTo>
                <a:cubicBezTo>
                  <a:pt x="108199" y="86145"/>
                  <a:pt x="121805" y="85268"/>
                  <a:pt x="128556" y="93706"/>
                </a:cubicBezTo>
                <a:cubicBezTo>
                  <a:pt x="131571" y="97474"/>
                  <a:pt x="131413" y="104985"/>
                  <a:pt x="127781" y="108162"/>
                </a:cubicBezTo>
                <a:cubicBezTo>
                  <a:pt x="117517" y="117142"/>
                  <a:pt x="98518" y="122420"/>
                  <a:pt x="97837" y="136041"/>
                </a:cubicBezTo>
                <a:cubicBezTo>
                  <a:pt x="96870" y="155382"/>
                  <a:pt x="126703" y="175975"/>
                  <a:pt x="145077" y="169858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620" name="Google Shape;1620;p38"/>
          <p:cNvSpPr txBox="1">
            <a:spLocks noGrp="1"/>
          </p:cNvSpPr>
          <p:nvPr>
            <p:ph type="title"/>
          </p:nvPr>
        </p:nvSpPr>
        <p:spPr>
          <a:xfrm>
            <a:off x="1214700" y="2271154"/>
            <a:ext cx="30513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</a:t>
            </a:r>
            <a:endParaRPr dirty="0"/>
          </a:p>
        </p:txBody>
      </p:sp>
      <p:sp>
        <p:nvSpPr>
          <p:cNvPr id="1621" name="Google Shape;1621;p38"/>
          <p:cNvSpPr txBox="1">
            <a:spLocks noGrp="1"/>
          </p:cNvSpPr>
          <p:nvPr>
            <p:ph type="subTitle" idx="1"/>
          </p:nvPr>
        </p:nvSpPr>
        <p:spPr>
          <a:xfrm>
            <a:off x="1214675" y="2981554"/>
            <a:ext cx="3051300" cy="7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B76159"/>
                </a:solidFill>
              </a:rPr>
              <a:t>W</a:t>
            </a:r>
            <a:r>
              <a:rPr lang="en" sz="1800" b="1" dirty="0">
                <a:solidFill>
                  <a:srgbClr val="B76159"/>
                </a:solidFill>
              </a:rPr>
              <a:t>ebsite preview</a:t>
            </a:r>
            <a:endParaRPr sz="1800" b="1" dirty="0">
              <a:solidFill>
                <a:srgbClr val="B76159"/>
              </a:solidFill>
            </a:endParaRPr>
          </a:p>
        </p:txBody>
      </p:sp>
      <p:sp>
        <p:nvSpPr>
          <p:cNvPr id="1622" name="Google Shape;1622;p38"/>
          <p:cNvSpPr txBox="1">
            <a:spLocks noGrp="1"/>
          </p:cNvSpPr>
          <p:nvPr>
            <p:ph type="title" idx="2"/>
          </p:nvPr>
        </p:nvSpPr>
        <p:spPr>
          <a:xfrm>
            <a:off x="2226425" y="1467760"/>
            <a:ext cx="1027800" cy="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58" name="Google Shape;2828;p54">
            <a:extLst>
              <a:ext uri="{FF2B5EF4-FFF2-40B4-BE49-F238E27FC236}">
                <a16:creationId xmlns:a16="http://schemas.microsoft.com/office/drawing/2014/main" id="{536C7AB4-10C2-4F27-B059-865295B456A2}"/>
              </a:ext>
            </a:extLst>
          </p:cNvPr>
          <p:cNvGrpSpPr/>
          <p:nvPr/>
        </p:nvGrpSpPr>
        <p:grpSpPr>
          <a:xfrm rot="431893">
            <a:off x="7076607" y="532718"/>
            <a:ext cx="1535679" cy="1032381"/>
            <a:chOff x="4334925" y="2213700"/>
            <a:chExt cx="944050" cy="634650"/>
          </a:xfrm>
        </p:grpSpPr>
        <p:sp>
          <p:nvSpPr>
            <p:cNvPr id="59" name="Google Shape;2829;p54">
              <a:extLst>
                <a:ext uri="{FF2B5EF4-FFF2-40B4-BE49-F238E27FC236}">
                  <a16:creationId xmlns:a16="http://schemas.microsoft.com/office/drawing/2014/main" id="{44B5A855-10A4-4234-8BBD-CCAE95141C53}"/>
                </a:ext>
              </a:extLst>
            </p:cNvPr>
            <p:cNvSpPr/>
            <p:nvPr/>
          </p:nvSpPr>
          <p:spPr>
            <a:xfrm>
              <a:off x="4336600" y="2213700"/>
              <a:ext cx="942375" cy="634650"/>
            </a:xfrm>
            <a:custGeom>
              <a:avLst/>
              <a:gdLst/>
              <a:ahLst/>
              <a:cxnLst/>
              <a:rect l="l" t="t" r="r" b="b"/>
              <a:pathLst>
                <a:path w="37695" h="25386" extrusionOk="0">
                  <a:moveTo>
                    <a:pt x="19248" y="0"/>
                  </a:moveTo>
                  <a:cubicBezTo>
                    <a:pt x="15011" y="0"/>
                    <a:pt x="11075" y="2235"/>
                    <a:pt x="9174" y="5804"/>
                  </a:cubicBezTo>
                  <a:cubicBezTo>
                    <a:pt x="3403" y="7572"/>
                    <a:pt x="1" y="10808"/>
                    <a:pt x="1" y="14477"/>
                  </a:cubicBezTo>
                  <a:lnTo>
                    <a:pt x="1" y="14878"/>
                  </a:lnTo>
                  <a:lnTo>
                    <a:pt x="1" y="15311"/>
                  </a:lnTo>
                  <a:cubicBezTo>
                    <a:pt x="1" y="20982"/>
                    <a:pt x="8273" y="25385"/>
                    <a:pt x="18847" y="25385"/>
                  </a:cubicBezTo>
                  <a:cubicBezTo>
                    <a:pt x="29388" y="25385"/>
                    <a:pt x="37694" y="20982"/>
                    <a:pt x="37694" y="15311"/>
                  </a:cubicBezTo>
                  <a:lnTo>
                    <a:pt x="37694" y="14878"/>
                  </a:lnTo>
                  <a:lnTo>
                    <a:pt x="37694" y="14477"/>
                  </a:lnTo>
                  <a:cubicBezTo>
                    <a:pt x="37694" y="11041"/>
                    <a:pt x="34692" y="7973"/>
                    <a:pt x="29555" y="6138"/>
                  </a:cubicBezTo>
                  <a:cubicBezTo>
                    <a:pt x="27687" y="2369"/>
                    <a:pt x="23717" y="0"/>
                    <a:pt x="19248" y="0"/>
                  </a:cubicBezTo>
                  <a:close/>
                </a:path>
              </a:pathLst>
            </a:custGeom>
            <a:solidFill>
              <a:srgbClr val="4D9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30;p54">
              <a:extLst>
                <a:ext uri="{FF2B5EF4-FFF2-40B4-BE49-F238E27FC236}">
                  <a16:creationId xmlns:a16="http://schemas.microsoft.com/office/drawing/2014/main" id="{4753D191-093F-4613-A69F-45C5F67056A4}"/>
                </a:ext>
              </a:extLst>
            </p:cNvPr>
            <p:cNvSpPr/>
            <p:nvPr/>
          </p:nvSpPr>
          <p:spPr>
            <a:xfrm>
              <a:off x="4334925" y="2213700"/>
              <a:ext cx="942375" cy="634650"/>
            </a:xfrm>
            <a:custGeom>
              <a:avLst/>
              <a:gdLst/>
              <a:ahLst/>
              <a:cxnLst/>
              <a:rect l="l" t="t" r="r" b="b"/>
              <a:pathLst>
                <a:path w="37695" h="25386" extrusionOk="0">
                  <a:moveTo>
                    <a:pt x="19281" y="0"/>
                  </a:moveTo>
                  <a:cubicBezTo>
                    <a:pt x="15012" y="0"/>
                    <a:pt x="11109" y="2235"/>
                    <a:pt x="9174" y="5804"/>
                  </a:cubicBezTo>
                  <a:cubicBezTo>
                    <a:pt x="3437" y="7572"/>
                    <a:pt x="1" y="10808"/>
                    <a:pt x="1" y="14477"/>
                  </a:cubicBezTo>
                  <a:lnTo>
                    <a:pt x="1" y="14878"/>
                  </a:lnTo>
                  <a:lnTo>
                    <a:pt x="1" y="15311"/>
                  </a:lnTo>
                  <a:cubicBezTo>
                    <a:pt x="1" y="20982"/>
                    <a:pt x="8307" y="25385"/>
                    <a:pt x="18848" y="25385"/>
                  </a:cubicBezTo>
                  <a:cubicBezTo>
                    <a:pt x="29422" y="25385"/>
                    <a:pt x="37694" y="20982"/>
                    <a:pt x="37694" y="15311"/>
                  </a:cubicBezTo>
                  <a:lnTo>
                    <a:pt x="37694" y="14878"/>
                  </a:lnTo>
                  <a:lnTo>
                    <a:pt x="37694" y="14477"/>
                  </a:lnTo>
                  <a:cubicBezTo>
                    <a:pt x="37694" y="11041"/>
                    <a:pt x="34692" y="7973"/>
                    <a:pt x="29589" y="6138"/>
                  </a:cubicBezTo>
                  <a:cubicBezTo>
                    <a:pt x="27687" y="2369"/>
                    <a:pt x="23751" y="0"/>
                    <a:pt x="19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31;p54">
              <a:extLst>
                <a:ext uri="{FF2B5EF4-FFF2-40B4-BE49-F238E27FC236}">
                  <a16:creationId xmlns:a16="http://schemas.microsoft.com/office/drawing/2014/main" id="{C9803B2D-74D5-45EF-8857-666A048C42F2}"/>
                </a:ext>
              </a:extLst>
            </p:cNvPr>
            <p:cNvSpPr/>
            <p:nvPr/>
          </p:nvSpPr>
          <p:spPr>
            <a:xfrm>
              <a:off x="4368300" y="2379650"/>
              <a:ext cx="875650" cy="435325"/>
            </a:xfrm>
            <a:custGeom>
              <a:avLst/>
              <a:gdLst/>
              <a:ahLst/>
              <a:cxnLst/>
              <a:rect l="l" t="t" r="r" b="b"/>
              <a:pathLst>
                <a:path w="35026" h="17413" extrusionOk="0">
                  <a:moveTo>
                    <a:pt x="17513" y="0"/>
                  </a:moveTo>
                  <a:cubicBezTo>
                    <a:pt x="7839" y="0"/>
                    <a:pt x="0" y="3870"/>
                    <a:pt x="0" y="8707"/>
                  </a:cubicBezTo>
                  <a:cubicBezTo>
                    <a:pt x="0" y="13510"/>
                    <a:pt x="7839" y="17413"/>
                    <a:pt x="17513" y="17413"/>
                  </a:cubicBezTo>
                  <a:cubicBezTo>
                    <a:pt x="27186" y="17413"/>
                    <a:pt x="35025" y="13510"/>
                    <a:pt x="35025" y="8707"/>
                  </a:cubicBezTo>
                  <a:cubicBezTo>
                    <a:pt x="35025" y="3870"/>
                    <a:pt x="27186" y="0"/>
                    <a:pt x="17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32;p54">
              <a:extLst>
                <a:ext uri="{FF2B5EF4-FFF2-40B4-BE49-F238E27FC236}">
                  <a16:creationId xmlns:a16="http://schemas.microsoft.com/office/drawing/2014/main" id="{0DD111E2-9FF6-441E-A173-5EC8FC14963D}"/>
                </a:ext>
              </a:extLst>
            </p:cNvPr>
            <p:cNvSpPr/>
            <p:nvPr/>
          </p:nvSpPr>
          <p:spPr>
            <a:xfrm>
              <a:off x="4368300" y="2357125"/>
              <a:ext cx="875650" cy="436175"/>
            </a:xfrm>
            <a:custGeom>
              <a:avLst/>
              <a:gdLst/>
              <a:ahLst/>
              <a:cxnLst/>
              <a:rect l="l" t="t" r="r" b="b"/>
              <a:pathLst>
                <a:path w="35026" h="17447" extrusionOk="0">
                  <a:moveTo>
                    <a:pt x="17513" y="1"/>
                  </a:moveTo>
                  <a:cubicBezTo>
                    <a:pt x="7839" y="1"/>
                    <a:pt x="0" y="3903"/>
                    <a:pt x="0" y="8707"/>
                  </a:cubicBezTo>
                  <a:cubicBezTo>
                    <a:pt x="0" y="13544"/>
                    <a:pt x="7839" y="17446"/>
                    <a:pt x="17513" y="17446"/>
                  </a:cubicBezTo>
                  <a:cubicBezTo>
                    <a:pt x="27186" y="17446"/>
                    <a:pt x="35025" y="13544"/>
                    <a:pt x="35025" y="8707"/>
                  </a:cubicBezTo>
                  <a:cubicBezTo>
                    <a:pt x="35025" y="3903"/>
                    <a:pt x="27186" y="1"/>
                    <a:pt x="17513" y="1"/>
                  </a:cubicBezTo>
                  <a:close/>
                </a:path>
              </a:pathLst>
            </a:custGeom>
            <a:solidFill>
              <a:srgbClr val="AE848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33;p54">
              <a:extLst>
                <a:ext uri="{FF2B5EF4-FFF2-40B4-BE49-F238E27FC236}">
                  <a16:creationId xmlns:a16="http://schemas.microsoft.com/office/drawing/2014/main" id="{394D394E-A098-4674-ADAA-B74822CA10BF}"/>
                </a:ext>
              </a:extLst>
            </p:cNvPr>
            <p:cNvSpPr/>
            <p:nvPr/>
          </p:nvSpPr>
          <p:spPr>
            <a:xfrm>
              <a:off x="4567600" y="2247050"/>
              <a:ext cx="500375" cy="403650"/>
            </a:xfrm>
            <a:custGeom>
              <a:avLst/>
              <a:gdLst/>
              <a:ahLst/>
              <a:cxnLst/>
              <a:rect l="l" t="t" r="r" b="b"/>
              <a:pathLst>
                <a:path w="20015" h="16146" extrusionOk="0">
                  <a:moveTo>
                    <a:pt x="10008" y="1"/>
                  </a:moveTo>
                  <a:cubicBezTo>
                    <a:pt x="4504" y="1"/>
                    <a:pt x="0" y="4170"/>
                    <a:pt x="0" y="9307"/>
                  </a:cubicBezTo>
                  <a:cubicBezTo>
                    <a:pt x="0" y="14411"/>
                    <a:pt x="4170" y="16145"/>
                    <a:pt x="9707" y="16145"/>
                  </a:cubicBezTo>
                  <a:cubicBezTo>
                    <a:pt x="15211" y="16145"/>
                    <a:pt x="20015" y="14411"/>
                    <a:pt x="20015" y="9307"/>
                  </a:cubicBezTo>
                  <a:cubicBezTo>
                    <a:pt x="20015" y="4170"/>
                    <a:pt x="15512" y="1"/>
                    <a:pt x="10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834;p54">
              <a:extLst>
                <a:ext uri="{FF2B5EF4-FFF2-40B4-BE49-F238E27FC236}">
                  <a16:creationId xmlns:a16="http://schemas.microsoft.com/office/drawing/2014/main" id="{0ACB0254-CEB2-4E61-A994-FDEB4AF1189D}"/>
                </a:ext>
              </a:extLst>
            </p:cNvPr>
            <p:cNvSpPr/>
            <p:nvPr/>
          </p:nvSpPr>
          <p:spPr>
            <a:xfrm>
              <a:off x="4567600" y="2507225"/>
              <a:ext cx="505375" cy="142650"/>
            </a:xfrm>
            <a:custGeom>
              <a:avLst/>
              <a:gdLst/>
              <a:ahLst/>
              <a:cxnLst/>
              <a:rect l="l" t="t" r="r" b="b"/>
              <a:pathLst>
                <a:path w="20215" h="5706" extrusionOk="0">
                  <a:moveTo>
                    <a:pt x="19948" y="1"/>
                  </a:moveTo>
                  <a:lnTo>
                    <a:pt x="19948" y="1"/>
                  </a:lnTo>
                  <a:cubicBezTo>
                    <a:pt x="17513" y="1635"/>
                    <a:pt x="13777" y="2236"/>
                    <a:pt x="9641" y="2236"/>
                  </a:cubicBezTo>
                  <a:cubicBezTo>
                    <a:pt x="5671" y="2236"/>
                    <a:pt x="2302" y="1669"/>
                    <a:pt x="101" y="234"/>
                  </a:cubicBezTo>
                  <a:lnTo>
                    <a:pt x="101" y="234"/>
                  </a:lnTo>
                  <a:cubicBezTo>
                    <a:pt x="0" y="2102"/>
                    <a:pt x="301" y="3637"/>
                    <a:pt x="1935" y="4471"/>
                  </a:cubicBezTo>
                  <a:cubicBezTo>
                    <a:pt x="3470" y="5305"/>
                    <a:pt x="7472" y="5705"/>
                    <a:pt x="9707" y="5705"/>
                  </a:cubicBezTo>
                  <a:cubicBezTo>
                    <a:pt x="12543" y="5705"/>
                    <a:pt x="16846" y="4871"/>
                    <a:pt x="18714" y="3704"/>
                  </a:cubicBezTo>
                  <a:cubicBezTo>
                    <a:pt x="20215" y="2803"/>
                    <a:pt x="19981" y="146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835;p54">
              <a:extLst>
                <a:ext uri="{FF2B5EF4-FFF2-40B4-BE49-F238E27FC236}">
                  <a16:creationId xmlns:a16="http://schemas.microsoft.com/office/drawing/2014/main" id="{1D3A6392-3EE8-4F6E-84A9-905AB5CC665D}"/>
                </a:ext>
              </a:extLst>
            </p:cNvPr>
            <p:cNvSpPr/>
            <p:nvPr/>
          </p:nvSpPr>
          <p:spPr>
            <a:xfrm>
              <a:off x="4982050" y="2475550"/>
              <a:ext cx="27550" cy="191825"/>
            </a:xfrm>
            <a:custGeom>
              <a:avLst/>
              <a:gdLst/>
              <a:ahLst/>
              <a:cxnLst/>
              <a:rect l="l" t="t" r="r" b="b"/>
              <a:pathLst>
                <a:path w="1102" h="7673" extrusionOk="0">
                  <a:moveTo>
                    <a:pt x="568" y="0"/>
                  </a:moveTo>
                  <a:cubicBezTo>
                    <a:pt x="268" y="0"/>
                    <a:pt x="1" y="868"/>
                    <a:pt x="1" y="1935"/>
                  </a:cubicBezTo>
                  <a:cubicBezTo>
                    <a:pt x="1" y="2836"/>
                    <a:pt x="401" y="3603"/>
                    <a:pt x="501" y="3836"/>
                  </a:cubicBezTo>
                  <a:cubicBezTo>
                    <a:pt x="401" y="4070"/>
                    <a:pt x="1" y="4837"/>
                    <a:pt x="1" y="5704"/>
                  </a:cubicBezTo>
                  <a:cubicBezTo>
                    <a:pt x="1" y="6772"/>
                    <a:pt x="268" y="7673"/>
                    <a:pt x="568" y="7673"/>
                  </a:cubicBezTo>
                  <a:cubicBezTo>
                    <a:pt x="835" y="7673"/>
                    <a:pt x="1102" y="6772"/>
                    <a:pt x="1102" y="5704"/>
                  </a:cubicBezTo>
                  <a:cubicBezTo>
                    <a:pt x="1102" y="4837"/>
                    <a:pt x="735" y="4037"/>
                    <a:pt x="601" y="3836"/>
                  </a:cubicBezTo>
                  <a:cubicBezTo>
                    <a:pt x="735" y="3603"/>
                    <a:pt x="1102" y="2869"/>
                    <a:pt x="1102" y="1935"/>
                  </a:cubicBezTo>
                  <a:cubicBezTo>
                    <a:pt x="1102" y="868"/>
                    <a:pt x="835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836;p54">
              <a:extLst>
                <a:ext uri="{FF2B5EF4-FFF2-40B4-BE49-F238E27FC236}">
                  <a16:creationId xmlns:a16="http://schemas.microsoft.com/office/drawing/2014/main" id="{F806B226-24EF-4295-A01B-59637208192B}"/>
                </a:ext>
              </a:extLst>
            </p:cNvPr>
            <p:cNvSpPr/>
            <p:nvPr/>
          </p:nvSpPr>
          <p:spPr>
            <a:xfrm>
              <a:off x="4900325" y="2558100"/>
              <a:ext cx="191850" cy="27550"/>
            </a:xfrm>
            <a:custGeom>
              <a:avLst/>
              <a:gdLst/>
              <a:ahLst/>
              <a:cxnLst/>
              <a:rect l="l" t="t" r="r" b="b"/>
              <a:pathLst>
                <a:path w="7674" h="1102" extrusionOk="0">
                  <a:moveTo>
                    <a:pt x="1969" y="1"/>
                  </a:moveTo>
                  <a:cubicBezTo>
                    <a:pt x="868" y="1"/>
                    <a:pt x="1" y="268"/>
                    <a:pt x="1" y="568"/>
                  </a:cubicBezTo>
                  <a:cubicBezTo>
                    <a:pt x="1" y="835"/>
                    <a:pt x="868" y="1102"/>
                    <a:pt x="1969" y="1102"/>
                  </a:cubicBezTo>
                  <a:cubicBezTo>
                    <a:pt x="2836" y="1102"/>
                    <a:pt x="3637" y="735"/>
                    <a:pt x="3837" y="601"/>
                  </a:cubicBezTo>
                  <a:cubicBezTo>
                    <a:pt x="4071" y="735"/>
                    <a:pt x="4838" y="1102"/>
                    <a:pt x="5705" y="1102"/>
                  </a:cubicBezTo>
                  <a:cubicBezTo>
                    <a:pt x="6806" y="1102"/>
                    <a:pt x="7673" y="868"/>
                    <a:pt x="7673" y="568"/>
                  </a:cubicBezTo>
                  <a:cubicBezTo>
                    <a:pt x="7673" y="268"/>
                    <a:pt x="6806" y="1"/>
                    <a:pt x="5705" y="1"/>
                  </a:cubicBezTo>
                  <a:cubicBezTo>
                    <a:pt x="4838" y="1"/>
                    <a:pt x="4037" y="401"/>
                    <a:pt x="3837" y="501"/>
                  </a:cubicBezTo>
                  <a:cubicBezTo>
                    <a:pt x="3570" y="401"/>
                    <a:pt x="2836" y="1"/>
                    <a:pt x="1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837;p54">
              <a:extLst>
                <a:ext uri="{FF2B5EF4-FFF2-40B4-BE49-F238E27FC236}">
                  <a16:creationId xmlns:a16="http://schemas.microsoft.com/office/drawing/2014/main" id="{54A8C8CE-962F-483C-BF54-D14D9571A4F6}"/>
                </a:ext>
              </a:extLst>
            </p:cNvPr>
            <p:cNvSpPr/>
            <p:nvPr/>
          </p:nvSpPr>
          <p:spPr>
            <a:xfrm>
              <a:off x="4922025" y="2501900"/>
              <a:ext cx="146800" cy="139175"/>
            </a:xfrm>
            <a:custGeom>
              <a:avLst/>
              <a:gdLst/>
              <a:ahLst/>
              <a:cxnLst/>
              <a:rect l="l" t="t" r="r" b="b"/>
              <a:pathLst>
                <a:path w="5872" h="5567" extrusionOk="0">
                  <a:moveTo>
                    <a:pt x="5534" y="1"/>
                  </a:moveTo>
                  <a:cubicBezTo>
                    <a:pt x="5219" y="1"/>
                    <a:pt x="4544" y="430"/>
                    <a:pt x="3870" y="1048"/>
                  </a:cubicBezTo>
                  <a:cubicBezTo>
                    <a:pt x="3236" y="1682"/>
                    <a:pt x="2969" y="2482"/>
                    <a:pt x="2869" y="2716"/>
                  </a:cubicBezTo>
                  <a:cubicBezTo>
                    <a:pt x="2635" y="2816"/>
                    <a:pt x="1835" y="3116"/>
                    <a:pt x="1201" y="3716"/>
                  </a:cubicBezTo>
                  <a:cubicBezTo>
                    <a:pt x="434" y="4517"/>
                    <a:pt x="0" y="5318"/>
                    <a:pt x="200" y="5518"/>
                  </a:cubicBezTo>
                  <a:cubicBezTo>
                    <a:pt x="239" y="5551"/>
                    <a:pt x="292" y="5566"/>
                    <a:pt x="356" y="5566"/>
                  </a:cubicBezTo>
                  <a:cubicBezTo>
                    <a:pt x="687" y="5566"/>
                    <a:pt x="1333" y="5158"/>
                    <a:pt x="2002" y="4517"/>
                  </a:cubicBezTo>
                  <a:cubicBezTo>
                    <a:pt x="2635" y="3883"/>
                    <a:pt x="2936" y="3116"/>
                    <a:pt x="3002" y="2849"/>
                  </a:cubicBezTo>
                  <a:cubicBezTo>
                    <a:pt x="3269" y="2782"/>
                    <a:pt x="4036" y="2482"/>
                    <a:pt x="4670" y="1848"/>
                  </a:cubicBezTo>
                  <a:cubicBezTo>
                    <a:pt x="5471" y="1048"/>
                    <a:pt x="5871" y="281"/>
                    <a:pt x="5671" y="47"/>
                  </a:cubicBezTo>
                  <a:cubicBezTo>
                    <a:pt x="5639" y="16"/>
                    <a:pt x="5593" y="1"/>
                    <a:pt x="5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838;p54">
              <a:extLst>
                <a:ext uri="{FF2B5EF4-FFF2-40B4-BE49-F238E27FC236}">
                  <a16:creationId xmlns:a16="http://schemas.microsoft.com/office/drawing/2014/main" id="{E96BE07A-E535-415E-A8E7-27332312884E}"/>
                </a:ext>
              </a:extLst>
            </p:cNvPr>
            <p:cNvSpPr/>
            <p:nvPr/>
          </p:nvSpPr>
          <p:spPr>
            <a:xfrm>
              <a:off x="4922850" y="2501850"/>
              <a:ext cx="147625" cy="139275"/>
            </a:xfrm>
            <a:custGeom>
              <a:avLst/>
              <a:gdLst/>
              <a:ahLst/>
              <a:cxnLst/>
              <a:rect l="l" t="t" r="r" b="b"/>
              <a:pathLst>
                <a:path w="5905" h="5571" extrusionOk="0">
                  <a:moveTo>
                    <a:pt x="379" y="1"/>
                  </a:moveTo>
                  <a:cubicBezTo>
                    <a:pt x="316" y="1"/>
                    <a:pt x="267" y="16"/>
                    <a:pt x="234" y="49"/>
                  </a:cubicBezTo>
                  <a:cubicBezTo>
                    <a:pt x="1" y="283"/>
                    <a:pt x="468" y="1050"/>
                    <a:pt x="1235" y="1850"/>
                  </a:cubicBezTo>
                  <a:cubicBezTo>
                    <a:pt x="1835" y="2484"/>
                    <a:pt x="2636" y="2784"/>
                    <a:pt x="2903" y="2851"/>
                  </a:cubicBezTo>
                  <a:cubicBezTo>
                    <a:pt x="2969" y="3118"/>
                    <a:pt x="3270" y="3885"/>
                    <a:pt x="3903" y="4519"/>
                  </a:cubicBezTo>
                  <a:cubicBezTo>
                    <a:pt x="4539" y="5182"/>
                    <a:pt x="5197" y="5571"/>
                    <a:pt x="5519" y="5571"/>
                  </a:cubicBezTo>
                  <a:cubicBezTo>
                    <a:pt x="5585" y="5571"/>
                    <a:pt x="5637" y="5554"/>
                    <a:pt x="5671" y="5520"/>
                  </a:cubicBezTo>
                  <a:cubicBezTo>
                    <a:pt x="5905" y="5320"/>
                    <a:pt x="5438" y="4519"/>
                    <a:pt x="4671" y="3718"/>
                  </a:cubicBezTo>
                  <a:cubicBezTo>
                    <a:pt x="4070" y="3118"/>
                    <a:pt x="3270" y="2818"/>
                    <a:pt x="3003" y="2718"/>
                  </a:cubicBezTo>
                  <a:cubicBezTo>
                    <a:pt x="2936" y="2484"/>
                    <a:pt x="2636" y="1684"/>
                    <a:pt x="2002" y="1050"/>
                  </a:cubicBezTo>
                  <a:cubicBezTo>
                    <a:pt x="1361" y="409"/>
                    <a:pt x="696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839;p54">
              <a:extLst>
                <a:ext uri="{FF2B5EF4-FFF2-40B4-BE49-F238E27FC236}">
                  <a16:creationId xmlns:a16="http://schemas.microsoft.com/office/drawing/2014/main" id="{2F134925-7A3F-439D-BB13-EE20C6A993F9}"/>
                </a:ext>
              </a:extLst>
            </p:cNvPr>
            <p:cNvSpPr/>
            <p:nvPr/>
          </p:nvSpPr>
          <p:spPr>
            <a:xfrm>
              <a:off x="4975400" y="2548925"/>
              <a:ext cx="43375" cy="44225"/>
            </a:xfrm>
            <a:custGeom>
              <a:avLst/>
              <a:gdLst/>
              <a:ahLst/>
              <a:cxnLst/>
              <a:rect l="l" t="t" r="r" b="b"/>
              <a:pathLst>
                <a:path w="1735" h="1769" extrusionOk="0">
                  <a:moveTo>
                    <a:pt x="867" y="1"/>
                  </a:moveTo>
                  <a:cubicBezTo>
                    <a:pt x="400" y="1"/>
                    <a:pt x="0" y="401"/>
                    <a:pt x="0" y="901"/>
                  </a:cubicBezTo>
                  <a:cubicBezTo>
                    <a:pt x="0" y="1335"/>
                    <a:pt x="367" y="1769"/>
                    <a:pt x="867" y="1769"/>
                  </a:cubicBezTo>
                  <a:cubicBezTo>
                    <a:pt x="1334" y="1769"/>
                    <a:pt x="1735" y="1402"/>
                    <a:pt x="1735" y="901"/>
                  </a:cubicBezTo>
                  <a:cubicBezTo>
                    <a:pt x="1735" y="401"/>
                    <a:pt x="1334" y="1"/>
                    <a:pt x="867" y="1"/>
                  </a:cubicBezTo>
                  <a:close/>
                </a:path>
              </a:pathLst>
            </a:custGeom>
            <a:solidFill>
              <a:srgbClr val="FFC3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2540;p54">
            <a:extLst>
              <a:ext uri="{FF2B5EF4-FFF2-40B4-BE49-F238E27FC236}">
                <a16:creationId xmlns:a16="http://schemas.microsoft.com/office/drawing/2014/main" id="{BD6C2C69-AA24-4253-A56E-57BC3BE21EFD}"/>
              </a:ext>
            </a:extLst>
          </p:cNvPr>
          <p:cNvGrpSpPr/>
          <p:nvPr/>
        </p:nvGrpSpPr>
        <p:grpSpPr>
          <a:xfrm rot="1015998">
            <a:off x="7802446" y="3573128"/>
            <a:ext cx="823648" cy="1112643"/>
            <a:chOff x="-3958500" y="2824975"/>
            <a:chExt cx="1250100" cy="1688725"/>
          </a:xfrm>
        </p:grpSpPr>
        <p:sp>
          <p:nvSpPr>
            <p:cNvPr id="71" name="Google Shape;2541;p54">
              <a:extLst>
                <a:ext uri="{FF2B5EF4-FFF2-40B4-BE49-F238E27FC236}">
                  <a16:creationId xmlns:a16="http://schemas.microsoft.com/office/drawing/2014/main" id="{CFC5307E-7A77-4963-B81F-A7F183596FF2}"/>
                </a:ext>
              </a:extLst>
            </p:cNvPr>
            <p:cNvSpPr/>
            <p:nvPr/>
          </p:nvSpPr>
          <p:spPr>
            <a:xfrm>
              <a:off x="-3958500" y="2824975"/>
              <a:ext cx="1250100" cy="1688725"/>
            </a:xfrm>
            <a:custGeom>
              <a:avLst/>
              <a:gdLst/>
              <a:ahLst/>
              <a:cxnLst/>
              <a:rect l="l" t="t" r="r" b="b"/>
              <a:pathLst>
                <a:path w="50004" h="67549" extrusionOk="0">
                  <a:moveTo>
                    <a:pt x="1" y="0"/>
                  </a:moveTo>
                  <a:lnTo>
                    <a:pt x="50003" y="0"/>
                  </a:lnTo>
                  <a:lnTo>
                    <a:pt x="50003" y="67548"/>
                  </a:lnTo>
                  <a:lnTo>
                    <a:pt x="1" y="675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542;p54">
              <a:extLst>
                <a:ext uri="{FF2B5EF4-FFF2-40B4-BE49-F238E27FC236}">
                  <a16:creationId xmlns:a16="http://schemas.microsoft.com/office/drawing/2014/main" id="{4A336994-D241-4BCC-9332-D59AFCADD5F8}"/>
                </a:ext>
              </a:extLst>
            </p:cNvPr>
            <p:cNvSpPr/>
            <p:nvPr/>
          </p:nvSpPr>
          <p:spPr>
            <a:xfrm>
              <a:off x="-3863425" y="2920025"/>
              <a:ext cx="1059950" cy="1499450"/>
            </a:xfrm>
            <a:custGeom>
              <a:avLst/>
              <a:gdLst/>
              <a:ahLst/>
              <a:cxnLst/>
              <a:rect l="l" t="t" r="r" b="b"/>
              <a:pathLst>
                <a:path w="42398" h="59978" extrusionOk="0">
                  <a:moveTo>
                    <a:pt x="1" y="1"/>
                  </a:moveTo>
                  <a:lnTo>
                    <a:pt x="42398" y="1"/>
                  </a:lnTo>
                  <a:lnTo>
                    <a:pt x="42398" y="59977"/>
                  </a:lnTo>
                  <a:lnTo>
                    <a:pt x="1" y="5997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543;p54">
              <a:extLst>
                <a:ext uri="{FF2B5EF4-FFF2-40B4-BE49-F238E27FC236}">
                  <a16:creationId xmlns:a16="http://schemas.microsoft.com/office/drawing/2014/main" id="{CEE00C64-D835-46EE-8B08-3BAFD1A689A4}"/>
                </a:ext>
              </a:extLst>
            </p:cNvPr>
            <p:cNvSpPr/>
            <p:nvPr/>
          </p:nvSpPr>
          <p:spPr>
            <a:xfrm>
              <a:off x="-3863425" y="3107675"/>
              <a:ext cx="1059125" cy="856475"/>
            </a:xfrm>
            <a:custGeom>
              <a:avLst/>
              <a:gdLst/>
              <a:ahLst/>
              <a:cxnLst/>
              <a:rect l="l" t="t" r="r" b="b"/>
              <a:pathLst>
                <a:path w="42365" h="34259" extrusionOk="0">
                  <a:moveTo>
                    <a:pt x="1" y="20682"/>
                  </a:moveTo>
                  <a:lnTo>
                    <a:pt x="21182" y="34258"/>
                  </a:lnTo>
                  <a:lnTo>
                    <a:pt x="42364" y="20748"/>
                  </a:lnTo>
                  <a:lnTo>
                    <a:pt x="42364" y="13510"/>
                  </a:lnTo>
                  <a:lnTo>
                    <a:pt x="21182" y="0"/>
                  </a:lnTo>
                  <a:lnTo>
                    <a:pt x="1" y="1351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44;p54">
              <a:extLst>
                <a:ext uri="{FF2B5EF4-FFF2-40B4-BE49-F238E27FC236}">
                  <a16:creationId xmlns:a16="http://schemas.microsoft.com/office/drawing/2014/main" id="{C184C8CB-B853-4B0B-9F15-5FFB4F3CD993}"/>
                </a:ext>
              </a:extLst>
            </p:cNvPr>
            <p:cNvSpPr/>
            <p:nvPr/>
          </p:nvSpPr>
          <p:spPr>
            <a:xfrm>
              <a:off x="-3616575" y="3252775"/>
              <a:ext cx="565425" cy="565425"/>
            </a:xfrm>
            <a:custGeom>
              <a:avLst/>
              <a:gdLst/>
              <a:ahLst/>
              <a:cxnLst/>
              <a:rect l="l" t="t" r="r" b="b"/>
              <a:pathLst>
                <a:path w="22617" h="22617" extrusionOk="0">
                  <a:moveTo>
                    <a:pt x="22617" y="11308"/>
                  </a:moveTo>
                  <a:cubicBezTo>
                    <a:pt x="22617" y="17546"/>
                    <a:pt x="17546" y="22617"/>
                    <a:pt x="11308" y="22617"/>
                  </a:cubicBezTo>
                  <a:cubicBezTo>
                    <a:pt x="5037" y="22617"/>
                    <a:pt x="0" y="17546"/>
                    <a:pt x="0" y="11308"/>
                  </a:cubicBezTo>
                  <a:cubicBezTo>
                    <a:pt x="0" y="5037"/>
                    <a:pt x="5037" y="0"/>
                    <a:pt x="11308" y="0"/>
                  </a:cubicBezTo>
                  <a:cubicBezTo>
                    <a:pt x="17546" y="0"/>
                    <a:pt x="22617" y="5071"/>
                    <a:pt x="22617" y="113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45;p54">
              <a:extLst>
                <a:ext uri="{FF2B5EF4-FFF2-40B4-BE49-F238E27FC236}">
                  <a16:creationId xmlns:a16="http://schemas.microsoft.com/office/drawing/2014/main" id="{25ADD924-503E-4256-BCC7-F337E434292E}"/>
                </a:ext>
              </a:extLst>
            </p:cNvPr>
            <p:cNvSpPr/>
            <p:nvPr/>
          </p:nvSpPr>
          <p:spPr>
            <a:xfrm>
              <a:off x="-3607400" y="3414550"/>
              <a:ext cx="554575" cy="206000"/>
            </a:xfrm>
            <a:custGeom>
              <a:avLst/>
              <a:gdLst/>
              <a:ahLst/>
              <a:cxnLst/>
              <a:rect l="l" t="t" r="r" b="b"/>
              <a:pathLst>
                <a:path w="22183" h="8240" extrusionOk="0">
                  <a:moveTo>
                    <a:pt x="4470" y="1"/>
                  </a:moveTo>
                  <a:cubicBezTo>
                    <a:pt x="3136" y="1"/>
                    <a:pt x="1835" y="67"/>
                    <a:pt x="601" y="267"/>
                  </a:cubicBezTo>
                  <a:cubicBezTo>
                    <a:pt x="334" y="835"/>
                    <a:pt x="134" y="1402"/>
                    <a:pt x="0" y="2002"/>
                  </a:cubicBezTo>
                  <a:cubicBezTo>
                    <a:pt x="1468" y="1735"/>
                    <a:pt x="2969" y="1635"/>
                    <a:pt x="4504" y="1635"/>
                  </a:cubicBezTo>
                  <a:cubicBezTo>
                    <a:pt x="11142" y="1635"/>
                    <a:pt x="17179" y="4137"/>
                    <a:pt x="21783" y="8240"/>
                  </a:cubicBezTo>
                  <a:cubicBezTo>
                    <a:pt x="21949" y="7673"/>
                    <a:pt x="22116" y="7072"/>
                    <a:pt x="22183" y="6472"/>
                  </a:cubicBezTo>
                  <a:cubicBezTo>
                    <a:pt x="17346" y="2402"/>
                    <a:pt x="11175" y="1"/>
                    <a:pt x="4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46;p54">
              <a:extLst>
                <a:ext uri="{FF2B5EF4-FFF2-40B4-BE49-F238E27FC236}">
                  <a16:creationId xmlns:a16="http://schemas.microsoft.com/office/drawing/2014/main" id="{C2AD946C-92C5-47A8-A86D-0E3D619996EF}"/>
                </a:ext>
              </a:extLst>
            </p:cNvPr>
            <p:cNvSpPr/>
            <p:nvPr/>
          </p:nvSpPr>
          <p:spPr>
            <a:xfrm>
              <a:off x="-3395575" y="3432075"/>
              <a:ext cx="24200" cy="27525"/>
            </a:xfrm>
            <a:custGeom>
              <a:avLst/>
              <a:gdLst/>
              <a:ahLst/>
              <a:cxnLst/>
              <a:rect l="l" t="t" r="r" b="b"/>
              <a:pathLst>
                <a:path w="968" h="1101" extrusionOk="0">
                  <a:moveTo>
                    <a:pt x="0" y="967"/>
                  </a:moveTo>
                  <a:lnTo>
                    <a:pt x="834" y="1101"/>
                  </a:lnTo>
                  <a:lnTo>
                    <a:pt x="834" y="934"/>
                  </a:lnTo>
                  <a:lnTo>
                    <a:pt x="267" y="801"/>
                  </a:lnTo>
                  <a:lnTo>
                    <a:pt x="300" y="534"/>
                  </a:lnTo>
                  <a:lnTo>
                    <a:pt x="801" y="634"/>
                  </a:lnTo>
                  <a:lnTo>
                    <a:pt x="801" y="467"/>
                  </a:lnTo>
                  <a:lnTo>
                    <a:pt x="300" y="367"/>
                  </a:lnTo>
                  <a:lnTo>
                    <a:pt x="334" y="200"/>
                  </a:lnTo>
                  <a:lnTo>
                    <a:pt x="934" y="300"/>
                  </a:lnTo>
                  <a:lnTo>
                    <a:pt x="967" y="1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5A8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47;p54">
              <a:extLst>
                <a:ext uri="{FF2B5EF4-FFF2-40B4-BE49-F238E27FC236}">
                  <a16:creationId xmlns:a16="http://schemas.microsoft.com/office/drawing/2014/main" id="{6AF642A7-F9A6-45CD-B6CB-67B351E02D0F}"/>
                </a:ext>
              </a:extLst>
            </p:cNvPr>
            <p:cNvSpPr/>
            <p:nvPr/>
          </p:nvSpPr>
          <p:spPr>
            <a:xfrm>
              <a:off x="-3344725" y="3439575"/>
              <a:ext cx="29225" cy="28375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401" y="534"/>
                  </a:moveTo>
                  <a:lnTo>
                    <a:pt x="768" y="667"/>
                  </a:lnTo>
                  <a:cubicBezTo>
                    <a:pt x="835" y="667"/>
                    <a:pt x="901" y="601"/>
                    <a:pt x="935" y="567"/>
                  </a:cubicBezTo>
                  <a:cubicBezTo>
                    <a:pt x="968" y="501"/>
                    <a:pt x="901" y="401"/>
                    <a:pt x="835" y="401"/>
                  </a:cubicBezTo>
                  <a:lnTo>
                    <a:pt x="434" y="334"/>
                  </a:lnTo>
                  <a:close/>
                  <a:moveTo>
                    <a:pt x="1" y="1034"/>
                  </a:moveTo>
                  <a:lnTo>
                    <a:pt x="301" y="0"/>
                  </a:lnTo>
                  <a:lnTo>
                    <a:pt x="901" y="167"/>
                  </a:lnTo>
                  <a:cubicBezTo>
                    <a:pt x="1068" y="200"/>
                    <a:pt x="1168" y="401"/>
                    <a:pt x="1135" y="567"/>
                  </a:cubicBezTo>
                  <a:cubicBezTo>
                    <a:pt x="1102" y="734"/>
                    <a:pt x="901" y="868"/>
                    <a:pt x="735" y="834"/>
                  </a:cubicBezTo>
                  <a:lnTo>
                    <a:pt x="301" y="734"/>
                  </a:lnTo>
                  <a:lnTo>
                    <a:pt x="168" y="1134"/>
                  </a:lnTo>
                  <a:close/>
                </a:path>
              </a:pathLst>
            </a:custGeom>
            <a:solidFill>
              <a:srgbClr val="5A8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48;p54">
              <a:extLst>
                <a:ext uri="{FF2B5EF4-FFF2-40B4-BE49-F238E27FC236}">
                  <a16:creationId xmlns:a16="http://schemas.microsoft.com/office/drawing/2014/main" id="{354F8537-FA0C-47DB-A0C7-4359012B339B}"/>
                </a:ext>
              </a:extLst>
            </p:cNvPr>
            <p:cNvSpPr/>
            <p:nvPr/>
          </p:nvSpPr>
          <p:spPr>
            <a:xfrm>
              <a:off x="-3311350" y="3448750"/>
              <a:ext cx="30875" cy="25875"/>
            </a:xfrm>
            <a:custGeom>
              <a:avLst/>
              <a:gdLst/>
              <a:ahLst/>
              <a:cxnLst/>
              <a:rect l="l" t="t" r="r" b="b"/>
              <a:pathLst>
                <a:path w="1235" h="1035" extrusionOk="0">
                  <a:moveTo>
                    <a:pt x="400" y="501"/>
                  </a:moveTo>
                  <a:lnTo>
                    <a:pt x="767" y="634"/>
                  </a:lnTo>
                  <a:cubicBezTo>
                    <a:pt x="834" y="634"/>
                    <a:pt x="934" y="634"/>
                    <a:pt x="934" y="534"/>
                  </a:cubicBezTo>
                  <a:cubicBezTo>
                    <a:pt x="967" y="467"/>
                    <a:pt x="934" y="367"/>
                    <a:pt x="834" y="367"/>
                  </a:cubicBezTo>
                  <a:lnTo>
                    <a:pt x="467" y="267"/>
                  </a:lnTo>
                  <a:close/>
                  <a:moveTo>
                    <a:pt x="0" y="1034"/>
                  </a:moveTo>
                  <a:lnTo>
                    <a:pt x="334" y="0"/>
                  </a:lnTo>
                  <a:lnTo>
                    <a:pt x="934" y="167"/>
                  </a:lnTo>
                  <a:cubicBezTo>
                    <a:pt x="1101" y="200"/>
                    <a:pt x="1234" y="434"/>
                    <a:pt x="1134" y="567"/>
                  </a:cubicBezTo>
                  <a:cubicBezTo>
                    <a:pt x="1101" y="734"/>
                    <a:pt x="901" y="868"/>
                    <a:pt x="734" y="801"/>
                  </a:cubicBezTo>
                  <a:lnTo>
                    <a:pt x="300" y="667"/>
                  </a:lnTo>
                  <a:lnTo>
                    <a:pt x="167" y="1034"/>
                  </a:lnTo>
                  <a:close/>
                </a:path>
              </a:pathLst>
            </a:custGeom>
            <a:solidFill>
              <a:srgbClr val="5A8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49;p54">
              <a:extLst>
                <a:ext uri="{FF2B5EF4-FFF2-40B4-BE49-F238E27FC236}">
                  <a16:creationId xmlns:a16="http://schemas.microsoft.com/office/drawing/2014/main" id="{CF29151B-0DB1-4201-8E8D-5B6333E79DA1}"/>
                </a:ext>
              </a:extLst>
            </p:cNvPr>
            <p:cNvSpPr/>
            <p:nvPr/>
          </p:nvSpPr>
          <p:spPr>
            <a:xfrm>
              <a:off x="-3298850" y="3465425"/>
              <a:ext cx="14200" cy="15875"/>
            </a:xfrm>
            <a:custGeom>
              <a:avLst/>
              <a:gdLst/>
              <a:ahLst/>
              <a:cxnLst/>
              <a:rect l="l" t="t" r="r" b="b"/>
              <a:pathLst>
                <a:path w="568" h="635" extrusionOk="0">
                  <a:moveTo>
                    <a:pt x="401" y="634"/>
                  </a:moveTo>
                  <a:cubicBezTo>
                    <a:pt x="434" y="501"/>
                    <a:pt x="568" y="167"/>
                    <a:pt x="301" y="100"/>
                  </a:cubicBezTo>
                  <a:lnTo>
                    <a:pt x="0" y="0"/>
                  </a:lnTo>
                  <a:cubicBezTo>
                    <a:pt x="367" y="100"/>
                    <a:pt x="234" y="434"/>
                    <a:pt x="167" y="601"/>
                  </a:cubicBezTo>
                  <a:close/>
                </a:path>
              </a:pathLst>
            </a:custGeom>
            <a:solidFill>
              <a:srgbClr val="5A8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550;p54">
              <a:extLst>
                <a:ext uri="{FF2B5EF4-FFF2-40B4-BE49-F238E27FC236}">
                  <a16:creationId xmlns:a16="http://schemas.microsoft.com/office/drawing/2014/main" id="{A77E4290-1DCF-4852-8EC6-4BCD3C8FF972}"/>
                </a:ext>
              </a:extLst>
            </p:cNvPr>
            <p:cNvSpPr/>
            <p:nvPr/>
          </p:nvSpPr>
          <p:spPr>
            <a:xfrm>
              <a:off x="-3276325" y="3462075"/>
              <a:ext cx="27525" cy="29225"/>
            </a:xfrm>
            <a:custGeom>
              <a:avLst/>
              <a:gdLst/>
              <a:ahLst/>
              <a:cxnLst/>
              <a:rect l="l" t="t" r="r" b="b"/>
              <a:pathLst>
                <a:path w="1101" h="1169" extrusionOk="0">
                  <a:moveTo>
                    <a:pt x="434" y="868"/>
                  </a:moveTo>
                  <a:cubicBezTo>
                    <a:pt x="601" y="935"/>
                    <a:pt x="767" y="835"/>
                    <a:pt x="834" y="668"/>
                  </a:cubicBezTo>
                  <a:cubicBezTo>
                    <a:pt x="901" y="501"/>
                    <a:pt x="834" y="301"/>
                    <a:pt x="701" y="268"/>
                  </a:cubicBezTo>
                  <a:cubicBezTo>
                    <a:pt x="534" y="201"/>
                    <a:pt x="367" y="301"/>
                    <a:pt x="334" y="468"/>
                  </a:cubicBezTo>
                  <a:cubicBezTo>
                    <a:pt x="234" y="668"/>
                    <a:pt x="334" y="835"/>
                    <a:pt x="434" y="868"/>
                  </a:cubicBezTo>
                  <a:close/>
                  <a:moveTo>
                    <a:pt x="367" y="1102"/>
                  </a:moveTo>
                  <a:cubicBezTo>
                    <a:pt x="100" y="1002"/>
                    <a:pt x="0" y="668"/>
                    <a:pt x="100" y="435"/>
                  </a:cubicBezTo>
                  <a:cubicBezTo>
                    <a:pt x="200" y="134"/>
                    <a:pt x="500" y="1"/>
                    <a:pt x="734" y="101"/>
                  </a:cubicBezTo>
                  <a:cubicBezTo>
                    <a:pt x="1001" y="168"/>
                    <a:pt x="1101" y="468"/>
                    <a:pt x="1001" y="768"/>
                  </a:cubicBezTo>
                  <a:cubicBezTo>
                    <a:pt x="901" y="1068"/>
                    <a:pt x="601" y="1168"/>
                    <a:pt x="367" y="1102"/>
                  </a:cubicBezTo>
                  <a:close/>
                </a:path>
              </a:pathLst>
            </a:custGeom>
            <a:solidFill>
              <a:srgbClr val="5A8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51;p54">
              <a:extLst>
                <a:ext uri="{FF2B5EF4-FFF2-40B4-BE49-F238E27FC236}">
                  <a16:creationId xmlns:a16="http://schemas.microsoft.com/office/drawing/2014/main" id="{F627B0D1-C8F5-4613-8045-ED1E1456960F}"/>
                </a:ext>
              </a:extLst>
            </p:cNvPr>
            <p:cNvSpPr/>
            <p:nvPr/>
          </p:nvSpPr>
          <p:spPr>
            <a:xfrm>
              <a:off x="-3242975" y="3474600"/>
              <a:ext cx="27550" cy="30050"/>
            </a:xfrm>
            <a:custGeom>
              <a:avLst/>
              <a:gdLst/>
              <a:ahLst/>
              <a:cxnLst/>
              <a:rect l="l" t="t" r="r" b="b"/>
              <a:pathLst>
                <a:path w="1102" h="1202" extrusionOk="0">
                  <a:moveTo>
                    <a:pt x="401" y="934"/>
                  </a:moveTo>
                  <a:cubicBezTo>
                    <a:pt x="534" y="1001"/>
                    <a:pt x="734" y="868"/>
                    <a:pt x="768" y="734"/>
                  </a:cubicBezTo>
                  <a:cubicBezTo>
                    <a:pt x="868" y="567"/>
                    <a:pt x="768" y="334"/>
                    <a:pt x="668" y="301"/>
                  </a:cubicBezTo>
                  <a:cubicBezTo>
                    <a:pt x="534" y="234"/>
                    <a:pt x="334" y="334"/>
                    <a:pt x="267" y="501"/>
                  </a:cubicBezTo>
                  <a:cubicBezTo>
                    <a:pt x="201" y="667"/>
                    <a:pt x="234" y="834"/>
                    <a:pt x="401" y="934"/>
                  </a:cubicBezTo>
                  <a:close/>
                  <a:moveTo>
                    <a:pt x="334" y="1101"/>
                  </a:moveTo>
                  <a:cubicBezTo>
                    <a:pt x="67" y="1001"/>
                    <a:pt x="0" y="667"/>
                    <a:pt x="100" y="434"/>
                  </a:cubicBezTo>
                  <a:cubicBezTo>
                    <a:pt x="234" y="134"/>
                    <a:pt x="534" y="0"/>
                    <a:pt x="768" y="134"/>
                  </a:cubicBezTo>
                  <a:cubicBezTo>
                    <a:pt x="1034" y="267"/>
                    <a:pt x="1101" y="567"/>
                    <a:pt x="1034" y="834"/>
                  </a:cubicBezTo>
                  <a:cubicBezTo>
                    <a:pt x="868" y="1101"/>
                    <a:pt x="567" y="1201"/>
                    <a:pt x="334" y="1101"/>
                  </a:cubicBezTo>
                  <a:close/>
                </a:path>
              </a:pathLst>
            </a:custGeom>
            <a:solidFill>
              <a:srgbClr val="5A8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552;p54">
              <a:extLst>
                <a:ext uri="{FF2B5EF4-FFF2-40B4-BE49-F238E27FC236}">
                  <a16:creationId xmlns:a16="http://schemas.microsoft.com/office/drawing/2014/main" id="{C4D326EA-D3BE-4D7B-B75E-FC4FCDAFB72E}"/>
                </a:ext>
              </a:extLst>
            </p:cNvPr>
            <p:cNvSpPr/>
            <p:nvPr/>
          </p:nvSpPr>
          <p:spPr>
            <a:xfrm>
              <a:off x="-3229625" y="3490450"/>
              <a:ext cx="11700" cy="7525"/>
            </a:xfrm>
            <a:custGeom>
              <a:avLst/>
              <a:gdLst/>
              <a:ahLst/>
              <a:cxnLst/>
              <a:rect l="l" t="t" r="r" b="b"/>
              <a:pathLst>
                <a:path w="468" h="301" extrusionOk="0">
                  <a:moveTo>
                    <a:pt x="33" y="0"/>
                  </a:moveTo>
                  <a:lnTo>
                    <a:pt x="467" y="167"/>
                  </a:lnTo>
                  <a:lnTo>
                    <a:pt x="367" y="30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5A8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553;p54">
              <a:extLst>
                <a:ext uri="{FF2B5EF4-FFF2-40B4-BE49-F238E27FC236}">
                  <a16:creationId xmlns:a16="http://schemas.microsoft.com/office/drawing/2014/main" id="{32C95B23-DF17-44BB-A6BB-FF79534F45C7}"/>
                </a:ext>
              </a:extLst>
            </p:cNvPr>
            <p:cNvSpPr/>
            <p:nvPr/>
          </p:nvSpPr>
          <p:spPr>
            <a:xfrm>
              <a:off x="-3227975" y="3493775"/>
              <a:ext cx="10050" cy="13375"/>
            </a:xfrm>
            <a:custGeom>
              <a:avLst/>
              <a:gdLst/>
              <a:ahLst/>
              <a:cxnLst/>
              <a:rect l="l" t="t" r="r" b="b"/>
              <a:pathLst>
                <a:path w="402" h="535" extrusionOk="0">
                  <a:moveTo>
                    <a:pt x="234" y="1"/>
                  </a:moveTo>
                  <a:lnTo>
                    <a:pt x="401" y="34"/>
                  </a:lnTo>
                  <a:lnTo>
                    <a:pt x="134" y="534"/>
                  </a:lnTo>
                  <a:lnTo>
                    <a:pt x="1" y="434"/>
                  </a:lnTo>
                  <a:close/>
                </a:path>
              </a:pathLst>
            </a:custGeom>
            <a:solidFill>
              <a:srgbClr val="5A8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54;p54">
              <a:extLst>
                <a:ext uri="{FF2B5EF4-FFF2-40B4-BE49-F238E27FC236}">
                  <a16:creationId xmlns:a16="http://schemas.microsoft.com/office/drawing/2014/main" id="{92C0D357-5694-4C19-8347-C246FB10251F}"/>
                </a:ext>
              </a:extLst>
            </p:cNvPr>
            <p:cNvSpPr/>
            <p:nvPr/>
          </p:nvSpPr>
          <p:spPr>
            <a:xfrm>
              <a:off x="-3568200" y="3472925"/>
              <a:ext cx="5025" cy="13375"/>
            </a:xfrm>
            <a:custGeom>
              <a:avLst/>
              <a:gdLst/>
              <a:ahLst/>
              <a:cxnLst/>
              <a:rect l="l" t="t" r="r" b="b"/>
              <a:pathLst>
                <a:path w="201" h="535" extrusionOk="0">
                  <a:moveTo>
                    <a:pt x="100" y="1"/>
                  </a:moveTo>
                  <a:lnTo>
                    <a:pt x="0" y="434"/>
                  </a:lnTo>
                  <a:lnTo>
                    <a:pt x="200" y="5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555;p54">
              <a:extLst>
                <a:ext uri="{FF2B5EF4-FFF2-40B4-BE49-F238E27FC236}">
                  <a16:creationId xmlns:a16="http://schemas.microsoft.com/office/drawing/2014/main" id="{2264CA4C-8596-4888-912F-084A7FE98292}"/>
                </a:ext>
              </a:extLst>
            </p:cNvPr>
            <p:cNvSpPr/>
            <p:nvPr/>
          </p:nvSpPr>
          <p:spPr>
            <a:xfrm>
              <a:off x="-3566550" y="3472925"/>
              <a:ext cx="5025" cy="13375"/>
            </a:xfrm>
            <a:custGeom>
              <a:avLst/>
              <a:gdLst/>
              <a:ahLst/>
              <a:cxnLst/>
              <a:rect l="l" t="t" r="r" b="b"/>
              <a:pathLst>
                <a:path w="201" h="535" extrusionOk="0">
                  <a:moveTo>
                    <a:pt x="34" y="1"/>
                  </a:moveTo>
                  <a:lnTo>
                    <a:pt x="201" y="434"/>
                  </a:lnTo>
                  <a:lnTo>
                    <a:pt x="1" y="5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556;p54">
              <a:extLst>
                <a:ext uri="{FF2B5EF4-FFF2-40B4-BE49-F238E27FC236}">
                  <a16:creationId xmlns:a16="http://schemas.microsoft.com/office/drawing/2014/main" id="{1137CCE6-E117-436D-BB1D-7AAA9A168996}"/>
                </a:ext>
              </a:extLst>
            </p:cNvPr>
            <p:cNvSpPr/>
            <p:nvPr/>
          </p:nvSpPr>
          <p:spPr>
            <a:xfrm>
              <a:off x="-3565700" y="3481275"/>
              <a:ext cx="11700" cy="5850"/>
            </a:xfrm>
            <a:custGeom>
              <a:avLst/>
              <a:gdLst/>
              <a:ahLst/>
              <a:cxnLst/>
              <a:rect l="l" t="t" r="r" b="b"/>
              <a:pathLst>
                <a:path w="468" h="234" extrusionOk="0">
                  <a:moveTo>
                    <a:pt x="467" y="0"/>
                  </a:moveTo>
                  <a:lnTo>
                    <a:pt x="0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557;p54">
              <a:extLst>
                <a:ext uri="{FF2B5EF4-FFF2-40B4-BE49-F238E27FC236}">
                  <a16:creationId xmlns:a16="http://schemas.microsoft.com/office/drawing/2014/main" id="{0FFED545-5B6E-4C09-9593-AF7E30E33939}"/>
                </a:ext>
              </a:extLst>
            </p:cNvPr>
            <p:cNvSpPr/>
            <p:nvPr/>
          </p:nvSpPr>
          <p:spPr>
            <a:xfrm>
              <a:off x="-3566550" y="3481275"/>
              <a:ext cx="12550" cy="7525"/>
            </a:xfrm>
            <a:custGeom>
              <a:avLst/>
              <a:gdLst/>
              <a:ahLst/>
              <a:cxnLst/>
              <a:rect l="l" t="t" r="r" b="b"/>
              <a:pathLst>
                <a:path w="502" h="301" extrusionOk="0">
                  <a:moveTo>
                    <a:pt x="501" y="0"/>
                  </a:moveTo>
                  <a:lnTo>
                    <a:pt x="134" y="300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558;p54">
              <a:extLst>
                <a:ext uri="{FF2B5EF4-FFF2-40B4-BE49-F238E27FC236}">
                  <a16:creationId xmlns:a16="http://schemas.microsoft.com/office/drawing/2014/main" id="{3AF1F93F-D252-4449-8DD3-371973A687BD}"/>
                </a:ext>
              </a:extLst>
            </p:cNvPr>
            <p:cNvSpPr/>
            <p:nvPr/>
          </p:nvSpPr>
          <p:spPr>
            <a:xfrm>
              <a:off x="-3576550" y="3481275"/>
              <a:ext cx="13375" cy="7525"/>
            </a:xfrm>
            <a:custGeom>
              <a:avLst/>
              <a:gdLst/>
              <a:ahLst/>
              <a:cxnLst/>
              <a:rect l="l" t="t" r="r" b="b"/>
              <a:pathLst>
                <a:path w="535" h="301" extrusionOk="0">
                  <a:moveTo>
                    <a:pt x="1" y="0"/>
                  </a:moveTo>
                  <a:lnTo>
                    <a:pt x="401" y="300"/>
                  </a:lnTo>
                  <a:lnTo>
                    <a:pt x="534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559;p54">
              <a:extLst>
                <a:ext uri="{FF2B5EF4-FFF2-40B4-BE49-F238E27FC236}">
                  <a16:creationId xmlns:a16="http://schemas.microsoft.com/office/drawing/2014/main" id="{EC629A47-3942-491E-A75C-AFB5F8617DC2}"/>
                </a:ext>
              </a:extLst>
            </p:cNvPr>
            <p:cNvSpPr/>
            <p:nvPr/>
          </p:nvSpPr>
          <p:spPr>
            <a:xfrm>
              <a:off x="-3576550" y="3481275"/>
              <a:ext cx="12525" cy="5850"/>
            </a:xfrm>
            <a:custGeom>
              <a:avLst/>
              <a:gdLst/>
              <a:ahLst/>
              <a:cxnLst/>
              <a:rect l="l" t="t" r="r" b="b"/>
              <a:pathLst>
                <a:path w="501" h="234" extrusionOk="0">
                  <a:moveTo>
                    <a:pt x="1" y="0"/>
                  </a:moveTo>
                  <a:lnTo>
                    <a:pt x="501" y="0"/>
                  </a:lnTo>
                  <a:lnTo>
                    <a:pt x="501" y="2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60;p54">
              <a:extLst>
                <a:ext uri="{FF2B5EF4-FFF2-40B4-BE49-F238E27FC236}">
                  <a16:creationId xmlns:a16="http://schemas.microsoft.com/office/drawing/2014/main" id="{D1E23A4B-F14E-44DD-9425-A014D24049AE}"/>
                </a:ext>
              </a:extLst>
            </p:cNvPr>
            <p:cNvSpPr/>
            <p:nvPr/>
          </p:nvSpPr>
          <p:spPr>
            <a:xfrm>
              <a:off x="-3567375" y="3482925"/>
              <a:ext cx="9200" cy="11700"/>
            </a:xfrm>
            <a:custGeom>
              <a:avLst/>
              <a:gdLst/>
              <a:ahLst/>
              <a:cxnLst/>
              <a:rect l="l" t="t" r="r" b="b"/>
              <a:pathLst>
                <a:path w="368" h="468" extrusionOk="0">
                  <a:moveTo>
                    <a:pt x="367" y="468"/>
                  </a:moveTo>
                  <a:lnTo>
                    <a:pt x="234" y="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561;p54">
              <a:extLst>
                <a:ext uri="{FF2B5EF4-FFF2-40B4-BE49-F238E27FC236}">
                  <a16:creationId xmlns:a16="http://schemas.microsoft.com/office/drawing/2014/main" id="{2066C9E3-B2D6-4399-A217-5F6CA962008F}"/>
                </a:ext>
              </a:extLst>
            </p:cNvPr>
            <p:cNvSpPr/>
            <p:nvPr/>
          </p:nvSpPr>
          <p:spPr>
            <a:xfrm>
              <a:off x="-3567375" y="3482100"/>
              <a:ext cx="9200" cy="12525"/>
            </a:xfrm>
            <a:custGeom>
              <a:avLst/>
              <a:gdLst/>
              <a:ahLst/>
              <a:cxnLst/>
              <a:rect l="l" t="t" r="r" b="b"/>
              <a:pathLst>
                <a:path w="368" h="501" extrusionOk="0">
                  <a:moveTo>
                    <a:pt x="367" y="501"/>
                  </a:moveTo>
                  <a:lnTo>
                    <a:pt x="0" y="201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562;p54">
              <a:extLst>
                <a:ext uri="{FF2B5EF4-FFF2-40B4-BE49-F238E27FC236}">
                  <a16:creationId xmlns:a16="http://schemas.microsoft.com/office/drawing/2014/main" id="{9A08C814-1F53-4099-9E08-9E6C846E9495}"/>
                </a:ext>
              </a:extLst>
            </p:cNvPr>
            <p:cNvSpPr/>
            <p:nvPr/>
          </p:nvSpPr>
          <p:spPr>
            <a:xfrm>
              <a:off x="-3571550" y="3482100"/>
              <a:ext cx="9200" cy="12525"/>
            </a:xfrm>
            <a:custGeom>
              <a:avLst/>
              <a:gdLst/>
              <a:ahLst/>
              <a:cxnLst/>
              <a:rect l="l" t="t" r="r" b="b"/>
              <a:pathLst>
                <a:path w="368" h="501" extrusionOk="0">
                  <a:moveTo>
                    <a:pt x="1" y="501"/>
                  </a:moveTo>
                  <a:lnTo>
                    <a:pt x="368" y="2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563;p54">
              <a:extLst>
                <a:ext uri="{FF2B5EF4-FFF2-40B4-BE49-F238E27FC236}">
                  <a16:creationId xmlns:a16="http://schemas.microsoft.com/office/drawing/2014/main" id="{A5E6DCAD-9AF5-41D3-8986-479E4B14BD8A}"/>
                </a:ext>
              </a:extLst>
            </p:cNvPr>
            <p:cNvSpPr/>
            <p:nvPr/>
          </p:nvSpPr>
          <p:spPr>
            <a:xfrm>
              <a:off x="-3571550" y="3482925"/>
              <a:ext cx="9200" cy="11700"/>
            </a:xfrm>
            <a:custGeom>
              <a:avLst/>
              <a:gdLst/>
              <a:ahLst/>
              <a:cxnLst/>
              <a:rect l="l" t="t" r="r" b="b"/>
              <a:pathLst>
                <a:path w="368" h="468" extrusionOk="0">
                  <a:moveTo>
                    <a:pt x="1" y="468"/>
                  </a:moveTo>
                  <a:lnTo>
                    <a:pt x="134" y="1"/>
                  </a:lnTo>
                  <a:lnTo>
                    <a:pt x="368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564;p54">
              <a:extLst>
                <a:ext uri="{FF2B5EF4-FFF2-40B4-BE49-F238E27FC236}">
                  <a16:creationId xmlns:a16="http://schemas.microsoft.com/office/drawing/2014/main" id="{49D8B2A6-D358-4689-A11F-A495BDDDA869}"/>
                </a:ext>
              </a:extLst>
            </p:cNvPr>
            <p:cNvSpPr/>
            <p:nvPr/>
          </p:nvSpPr>
          <p:spPr>
            <a:xfrm>
              <a:off x="-3543200" y="3591350"/>
              <a:ext cx="5025" cy="14200"/>
            </a:xfrm>
            <a:custGeom>
              <a:avLst/>
              <a:gdLst/>
              <a:ahLst/>
              <a:cxnLst/>
              <a:rect l="l" t="t" r="r" b="b"/>
              <a:pathLst>
                <a:path w="201" h="568" extrusionOk="0">
                  <a:moveTo>
                    <a:pt x="168" y="0"/>
                  </a:moveTo>
                  <a:lnTo>
                    <a:pt x="1" y="467"/>
                  </a:lnTo>
                  <a:lnTo>
                    <a:pt x="201" y="5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565;p54">
              <a:extLst>
                <a:ext uri="{FF2B5EF4-FFF2-40B4-BE49-F238E27FC236}">
                  <a16:creationId xmlns:a16="http://schemas.microsoft.com/office/drawing/2014/main" id="{BA57B1D3-5230-4D0A-991B-B0928BC1574B}"/>
                </a:ext>
              </a:extLst>
            </p:cNvPr>
            <p:cNvSpPr/>
            <p:nvPr/>
          </p:nvSpPr>
          <p:spPr>
            <a:xfrm>
              <a:off x="-3541525" y="3591350"/>
              <a:ext cx="5025" cy="14200"/>
            </a:xfrm>
            <a:custGeom>
              <a:avLst/>
              <a:gdLst/>
              <a:ahLst/>
              <a:cxnLst/>
              <a:rect l="l" t="t" r="r" b="b"/>
              <a:pathLst>
                <a:path w="201" h="568" extrusionOk="0">
                  <a:moveTo>
                    <a:pt x="101" y="0"/>
                  </a:moveTo>
                  <a:lnTo>
                    <a:pt x="201" y="467"/>
                  </a:lnTo>
                  <a:lnTo>
                    <a:pt x="1" y="5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566;p54">
              <a:extLst>
                <a:ext uri="{FF2B5EF4-FFF2-40B4-BE49-F238E27FC236}">
                  <a16:creationId xmlns:a16="http://schemas.microsoft.com/office/drawing/2014/main" id="{0C662BCD-0305-4B05-A958-FE66FB636B1C}"/>
                </a:ext>
              </a:extLst>
            </p:cNvPr>
            <p:cNvSpPr/>
            <p:nvPr/>
          </p:nvSpPr>
          <p:spPr>
            <a:xfrm>
              <a:off x="-3540700" y="3599675"/>
              <a:ext cx="11700" cy="6700"/>
            </a:xfrm>
            <a:custGeom>
              <a:avLst/>
              <a:gdLst/>
              <a:ahLst/>
              <a:cxnLst/>
              <a:rect l="l" t="t" r="r" b="b"/>
              <a:pathLst>
                <a:path w="468" h="268" extrusionOk="0">
                  <a:moveTo>
                    <a:pt x="468" y="1"/>
                  </a:moveTo>
                  <a:lnTo>
                    <a:pt x="1" y="1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567;p54">
              <a:extLst>
                <a:ext uri="{FF2B5EF4-FFF2-40B4-BE49-F238E27FC236}">
                  <a16:creationId xmlns:a16="http://schemas.microsoft.com/office/drawing/2014/main" id="{C6622161-11EC-4ECB-B063-859973E22E58}"/>
                </a:ext>
              </a:extLst>
            </p:cNvPr>
            <p:cNvSpPr/>
            <p:nvPr/>
          </p:nvSpPr>
          <p:spPr>
            <a:xfrm>
              <a:off x="-3541525" y="3599675"/>
              <a:ext cx="12525" cy="7550"/>
            </a:xfrm>
            <a:custGeom>
              <a:avLst/>
              <a:gdLst/>
              <a:ahLst/>
              <a:cxnLst/>
              <a:rect l="l" t="t" r="r" b="b"/>
              <a:pathLst>
                <a:path w="501" h="302" extrusionOk="0">
                  <a:moveTo>
                    <a:pt x="501" y="1"/>
                  </a:moveTo>
                  <a:lnTo>
                    <a:pt x="134" y="301"/>
                  </a:lnTo>
                  <a:lnTo>
                    <a:pt x="1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568;p54">
              <a:extLst>
                <a:ext uri="{FF2B5EF4-FFF2-40B4-BE49-F238E27FC236}">
                  <a16:creationId xmlns:a16="http://schemas.microsoft.com/office/drawing/2014/main" id="{40FD885F-713F-49A9-8DBE-09A2EA01BD67}"/>
                </a:ext>
              </a:extLst>
            </p:cNvPr>
            <p:cNvSpPr/>
            <p:nvPr/>
          </p:nvSpPr>
          <p:spPr>
            <a:xfrm>
              <a:off x="-3551525" y="3599675"/>
              <a:ext cx="13350" cy="7550"/>
            </a:xfrm>
            <a:custGeom>
              <a:avLst/>
              <a:gdLst/>
              <a:ahLst/>
              <a:cxnLst/>
              <a:rect l="l" t="t" r="r" b="b"/>
              <a:pathLst>
                <a:path w="534" h="302" extrusionOk="0">
                  <a:moveTo>
                    <a:pt x="0" y="1"/>
                  </a:moveTo>
                  <a:lnTo>
                    <a:pt x="401" y="301"/>
                  </a:lnTo>
                  <a:lnTo>
                    <a:pt x="534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569;p54">
              <a:extLst>
                <a:ext uri="{FF2B5EF4-FFF2-40B4-BE49-F238E27FC236}">
                  <a16:creationId xmlns:a16="http://schemas.microsoft.com/office/drawing/2014/main" id="{9ED5DB81-0AE2-4B7B-93F6-42A394F01AAC}"/>
                </a:ext>
              </a:extLst>
            </p:cNvPr>
            <p:cNvSpPr/>
            <p:nvPr/>
          </p:nvSpPr>
          <p:spPr>
            <a:xfrm>
              <a:off x="-3551525" y="3599675"/>
              <a:ext cx="12525" cy="6700"/>
            </a:xfrm>
            <a:custGeom>
              <a:avLst/>
              <a:gdLst/>
              <a:ahLst/>
              <a:cxnLst/>
              <a:rect l="l" t="t" r="r" b="b"/>
              <a:pathLst>
                <a:path w="501" h="268" extrusionOk="0">
                  <a:moveTo>
                    <a:pt x="0" y="1"/>
                  </a:moveTo>
                  <a:lnTo>
                    <a:pt x="501" y="1"/>
                  </a:lnTo>
                  <a:lnTo>
                    <a:pt x="501" y="2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570;p54">
              <a:extLst>
                <a:ext uri="{FF2B5EF4-FFF2-40B4-BE49-F238E27FC236}">
                  <a16:creationId xmlns:a16="http://schemas.microsoft.com/office/drawing/2014/main" id="{F72A9C65-B43F-4552-A28C-74930DE44256}"/>
                </a:ext>
              </a:extLst>
            </p:cNvPr>
            <p:cNvSpPr/>
            <p:nvPr/>
          </p:nvSpPr>
          <p:spPr>
            <a:xfrm>
              <a:off x="-3542350" y="3602175"/>
              <a:ext cx="9200" cy="11700"/>
            </a:xfrm>
            <a:custGeom>
              <a:avLst/>
              <a:gdLst/>
              <a:ahLst/>
              <a:cxnLst/>
              <a:rect l="l" t="t" r="r" b="b"/>
              <a:pathLst>
                <a:path w="368" h="468" extrusionOk="0">
                  <a:moveTo>
                    <a:pt x="367" y="468"/>
                  </a:moveTo>
                  <a:lnTo>
                    <a:pt x="234" y="1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571;p54">
              <a:extLst>
                <a:ext uri="{FF2B5EF4-FFF2-40B4-BE49-F238E27FC236}">
                  <a16:creationId xmlns:a16="http://schemas.microsoft.com/office/drawing/2014/main" id="{0A5F2DB9-C4E9-40D3-BCA6-475805BF2005}"/>
                </a:ext>
              </a:extLst>
            </p:cNvPr>
            <p:cNvSpPr/>
            <p:nvPr/>
          </p:nvSpPr>
          <p:spPr>
            <a:xfrm>
              <a:off x="-3542350" y="3602175"/>
              <a:ext cx="9200" cy="11700"/>
            </a:xfrm>
            <a:custGeom>
              <a:avLst/>
              <a:gdLst/>
              <a:ahLst/>
              <a:cxnLst/>
              <a:rect l="l" t="t" r="r" b="b"/>
              <a:pathLst>
                <a:path w="368" h="468" extrusionOk="0">
                  <a:moveTo>
                    <a:pt x="367" y="468"/>
                  </a:moveTo>
                  <a:lnTo>
                    <a:pt x="0" y="168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572;p54">
              <a:extLst>
                <a:ext uri="{FF2B5EF4-FFF2-40B4-BE49-F238E27FC236}">
                  <a16:creationId xmlns:a16="http://schemas.microsoft.com/office/drawing/2014/main" id="{094CB022-70AA-48E2-8126-90B851E48F08}"/>
                </a:ext>
              </a:extLst>
            </p:cNvPr>
            <p:cNvSpPr/>
            <p:nvPr/>
          </p:nvSpPr>
          <p:spPr>
            <a:xfrm>
              <a:off x="-3546525" y="3602175"/>
              <a:ext cx="9200" cy="11700"/>
            </a:xfrm>
            <a:custGeom>
              <a:avLst/>
              <a:gdLst/>
              <a:ahLst/>
              <a:cxnLst/>
              <a:rect l="l" t="t" r="r" b="b"/>
              <a:pathLst>
                <a:path w="368" h="468" extrusionOk="0">
                  <a:moveTo>
                    <a:pt x="0" y="468"/>
                  </a:moveTo>
                  <a:lnTo>
                    <a:pt x="367" y="16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573;p54">
              <a:extLst>
                <a:ext uri="{FF2B5EF4-FFF2-40B4-BE49-F238E27FC236}">
                  <a16:creationId xmlns:a16="http://schemas.microsoft.com/office/drawing/2014/main" id="{8C0D3FAA-BBB6-4198-9A6D-88010CF76EFE}"/>
                </a:ext>
              </a:extLst>
            </p:cNvPr>
            <p:cNvSpPr/>
            <p:nvPr/>
          </p:nvSpPr>
          <p:spPr>
            <a:xfrm>
              <a:off x="-3546525" y="3602175"/>
              <a:ext cx="9200" cy="11700"/>
            </a:xfrm>
            <a:custGeom>
              <a:avLst/>
              <a:gdLst/>
              <a:ahLst/>
              <a:cxnLst/>
              <a:rect l="l" t="t" r="r" b="b"/>
              <a:pathLst>
                <a:path w="368" h="468" extrusionOk="0">
                  <a:moveTo>
                    <a:pt x="0" y="468"/>
                  </a:moveTo>
                  <a:lnTo>
                    <a:pt x="134" y="1"/>
                  </a:lnTo>
                  <a:lnTo>
                    <a:pt x="367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574;p54">
              <a:extLst>
                <a:ext uri="{FF2B5EF4-FFF2-40B4-BE49-F238E27FC236}">
                  <a16:creationId xmlns:a16="http://schemas.microsoft.com/office/drawing/2014/main" id="{EB0AA624-3E19-48A3-B2E7-3B2C7B40081C}"/>
                </a:ext>
              </a:extLst>
            </p:cNvPr>
            <p:cNvSpPr/>
            <p:nvPr/>
          </p:nvSpPr>
          <p:spPr>
            <a:xfrm>
              <a:off x="-3576550" y="3620525"/>
              <a:ext cx="4200" cy="9200"/>
            </a:xfrm>
            <a:custGeom>
              <a:avLst/>
              <a:gdLst/>
              <a:ahLst/>
              <a:cxnLst/>
              <a:rect l="l" t="t" r="r" b="b"/>
              <a:pathLst>
                <a:path w="168" h="368" extrusionOk="0">
                  <a:moveTo>
                    <a:pt x="67" y="1"/>
                  </a:moveTo>
                  <a:lnTo>
                    <a:pt x="1" y="334"/>
                  </a:lnTo>
                  <a:lnTo>
                    <a:pt x="167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575;p54">
              <a:extLst>
                <a:ext uri="{FF2B5EF4-FFF2-40B4-BE49-F238E27FC236}">
                  <a16:creationId xmlns:a16="http://schemas.microsoft.com/office/drawing/2014/main" id="{C6819387-E6FF-4988-BE36-6E6FA7332D9D}"/>
                </a:ext>
              </a:extLst>
            </p:cNvPr>
            <p:cNvSpPr/>
            <p:nvPr/>
          </p:nvSpPr>
          <p:spPr>
            <a:xfrm>
              <a:off x="-3575725" y="3620525"/>
              <a:ext cx="4200" cy="9200"/>
            </a:xfrm>
            <a:custGeom>
              <a:avLst/>
              <a:gdLst/>
              <a:ahLst/>
              <a:cxnLst/>
              <a:rect l="l" t="t" r="r" b="b"/>
              <a:pathLst>
                <a:path w="168" h="368" extrusionOk="0">
                  <a:moveTo>
                    <a:pt x="34" y="1"/>
                  </a:moveTo>
                  <a:lnTo>
                    <a:pt x="168" y="334"/>
                  </a:lnTo>
                  <a:lnTo>
                    <a:pt x="1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576;p54">
              <a:extLst>
                <a:ext uri="{FF2B5EF4-FFF2-40B4-BE49-F238E27FC236}">
                  <a16:creationId xmlns:a16="http://schemas.microsoft.com/office/drawing/2014/main" id="{91B310B0-4C0E-41A7-9137-3FC2812456F4}"/>
                </a:ext>
              </a:extLst>
            </p:cNvPr>
            <p:cNvSpPr/>
            <p:nvPr/>
          </p:nvSpPr>
          <p:spPr>
            <a:xfrm>
              <a:off x="-3574875" y="3627200"/>
              <a:ext cx="8350" cy="2525"/>
            </a:xfrm>
            <a:custGeom>
              <a:avLst/>
              <a:gdLst/>
              <a:ahLst/>
              <a:cxnLst/>
              <a:rect l="l" t="t" r="r" b="b"/>
              <a:pathLst>
                <a:path w="334" h="101" extrusionOk="0">
                  <a:moveTo>
                    <a:pt x="334" y="1"/>
                  </a:moveTo>
                  <a:lnTo>
                    <a:pt x="0" y="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577;p54">
              <a:extLst>
                <a:ext uri="{FF2B5EF4-FFF2-40B4-BE49-F238E27FC236}">
                  <a16:creationId xmlns:a16="http://schemas.microsoft.com/office/drawing/2014/main" id="{9397399A-31A9-415C-9671-9E3EEA0A45D8}"/>
                </a:ext>
              </a:extLst>
            </p:cNvPr>
            <p:cNvSpPr/>
            <p:nvPr/>
          </p:nvSpPr>
          <p:spPr>
            <a:xfrm>
              <a:off x="-3575725" y="3627200"/>
              <a:ext cx="9200" cy="4200"/>
            </a:xfrm>
            <a:custGeom>
              <a:avLst/>
              <a:gdLst/>
              <a:ahLst/>
              <a:cxnLst/>
              <a:rect l="l" t="t" r="r" b="b"/>
              <a:pathLst>
                <a:path w="368" h="168" extrusionOk="0">
                  <a:moveTo>
                    <a:pt x="368" y="1"/>
                  </a:moveTo>
                  <a:lnTo>
                    <a:pt x="68" y="167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578;p54">
              <a:extLst>
                <a:ext uri="{FF2B5EF4-FFF2-40B4-BE49-F238E27FC236}">
                  <a16:creationId xmlns:a16="http://schemas.microsoft.com/office/drawing/2014/main" id="{E4EE591C-ED6A-433F-B751-C2143F61D460}"/>
                </a:ext>
              </a:extLst>
            </p:cNvPr>
            <p:cNvSpPr/>
            <p:nvPr/>
          </p:nvSpPr>
          <p:spPr>
            <a:xfrm>
              <a:off x="-3582375" y="3627200"/>
              <a:ext cx="8350" cy="4200"/>
            </a:xfrm>
            <a:custGeom>
              <a:avLst/>
              <a:gdLst/>
              <a:ahLst/>
              <a:cxnLst/>
              <a:rect l="l" t="t" r="r" b="b"/>
              <a:pathLst>
                <a:path w="334" h="168" extrusionOk="0">
                  <a:moveTo>
                    <a:pt x="0" y="1"/>
                  </a:moveTo>
                  <a:lnTo>
                    <a:pt x="267" y="167"/>
                  </a:lnTo>
                  <a:lnTo>
                    <a:pt x="33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579;p54">
              <a:extLst>
                <a:ext uri="{FF2B5EF4-FFF2-40B4-BE49-F238E27FC236}">
                  <a16:creationId xmlns:a16="http://schemas.microsoft.com/office/drawing/2014/main" id="{73DA040C-2C64-4E50-B128-812924958B83}"/>
                </a:ext>
              </a:extLst>
            </p:cNvPr>
            <p:cNvSpPr/>
            <p:nvPr/>
          </p:nvSpPr>
          <p:spPr>
            <a:xfrm>
              <a:off x="-3582375" y="3627200"/>
              <a:ext cx="8350" cy="2525"/>
            </a:xfrm>
            <a:custGeom>
              <a:avLst/>
              <a:gdLst/>
              <a:ahLst/>
              <a:cxnLst/>
              <a:rect l="l" t="t" r="r" b="b"/>
              <a:pathLst>
                <a:path w="334" h="101" extrusionOk="0">
                  <a:moveTo>
                    <a:pt x="0" y="1"/>
                  </a:moveTo>
                  <a:lnTo>
                    <a:pt x="334" y="1"/>
                  </a:lnTo>
                  <a:lnTo>
                    <a:pt x="334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580;p54">
              <a:extLst>
                <a:ext uri="{FF2B5EF4-FFF2-40B4-BE49-F238E27FC236}">
                  <a16:creationId xmlns:a16="http://schemas.microsoft.com/office/drawing/2014/main" id="{13C08A2E-197A-4997-8AA4-383A4BFA33CE}"/>
                </a:ext>
              </a:extLst>
            </p:cNvPr>
            <p:cNvSpPr/>
            <p:nvPr/>
          </p:nvSpPr>
          <p:spPr>
            <a:xfrm>
              <a:off x="-3575725" y="3628050"/>
              <a:ext cx="5875" cy="7525"/>
            </a:xfrm>
            <a:custGeom>
              <a:avLst/>
              <a:gdLst/>
              <a:ahLst/>
              <a:cxnLst/>
              <a:rect l="l" t="t" r="r" b="b"/>
              <a:pathLst>
                <a:path w="235" h="301" extrusionOk="0">
                  <a:moveTo>
                    <a:pt x="234" y="300"/>
                  </a:moveTo>
                  <a:lnTo>
                    <a:pt x="134" y="0"/>
                  </a:lnTo>
                  <a:lnTo>
                    <a:pt x="1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581;p54">
              <a:extLst>
                <a:ext uri="{FF2B5EF4-FFF2-40B4-BE49-F238E27FC236}">
                  <a16:creationId xmlns:a16="http://schemas.microsoft.com/office/drawing/2014/main" id="{37EAF37A-4CA2-4FA4-89FE-9D5395D7C979}"/>
                </a:ext>
              </a:extLst>
            </p:cNvPr>
            <p:cNvSpPr/>
            <p:nvPr/>
          </p:nvSpPr>
          <p:spPr>
            <a:xfrm>
              <a:off x="-3575725" y="3627200"/>
              <a:ext cx="5875" cy="8375"/>
            </a:xfrm>
            <a:custGeom>
              <a:avLst/>
              <a:gdLst/>
              <a:ahLst/>
              <a:cxnLst/>
              <a:rect l="l" t="t" r="r" b="b"/>
              <a:pathLst>
                <a:path w="235" h="335" extrusionOk="0">
                  <a:moveTo>
                    <a:pt x="234" y="334"/>
                  </a:moveTo>
                  <a:lnTo>
                    <a:pt x="1" y="167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582;p54">
              <a:extLst>
                <a:ext uri="{FF2B5EF4-FFF2-40B4-BE49-F238E27FC236}">
                  <a16:creationId xmlns:a16="http://schemas.microsoft.com/office/drawing/2014/main" id="{A6F70DA1-0274-4A11-9D44-EE6B007DB8EA}"/>
                </a:ext>
              </a:extLst>
            </p:cNvPr>
            <p:cNvSpPr/>
            <p:nvPr/>
          </p:nvSpPr>
          <p:spPr>
            <a:xfrm>
              <a:off x="-3579050" y="3627200"/>
              <a:ext cx="6700" cy="8375"/>
            </a:xfrm>
            <a:custGeom>
              <a:avLst/>
              <a:gdLst/>
              <a:ahLst/>
              <a:cxnLst/>
              <a:rect l="l" t="t" r="r" b="b"/>
              <a:pathLst>
                <a:path w="268" h="335" extrusionOk="0">
                  <a:moveTo>
                    <a:pt x="0" y="334"/>
                  </a:moveTo>
                  <a:lnTo>
                    <a:pt x="267" y="16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583;p54">
              <a:extLst>
                <a:ext uri="{FF2B5EF4-FFF2-40B4-BE49-F238E27FC236}">
                  <a16:creationId xmlns:a16="http://schemas.microsoft.com/office/drawing/2014/main" id="{0A1A2F02-684A-475C-A997-3045CA0213DE}"/>
                </a:ext>
              </a:extLst>
            </p:cNvPr>
            <p:cNvSpPr/>
            <p:nvPr/>
          </p:nvSpPr>
          <p:spPr>
            <a:xfrm>
              <a:off x="-3579050" y="362805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0" y="300"/>
                  </a:moveTo>
                  <a:lnTo>
                    <a:pt x="101" y="0"/>
                  </a:lnTo>
                  <a:lnTo>
                    <a:pt x="26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584;p54">
              <a:extLst>
                <a:ext uri="{FF2B5EF4-FFF2-40B4-BE49-F238E27FC236}">
                  <a16:creationId xmlns:a16="http://schemas.microsoft.com/office/drawing/2014/main" id="{3FB09499-D4BF-48DB-9DBA-BDA96A4A327A}"/>
                </a:ext>
              </a:extLst>
            </p:cNvPr>
            <p:cNvSpPr/>
            <p:nvPr/>
          </p:nvSpPr>
          <p:spPr>
            <a:xfrm>
              <a:off x="-3514000" y="3580500"/>
              <a:ext cx="2525" cy="6700"/>
            </a:xfrm>
            <a:custGeom>
              <a:avLst/>
              <a:gdLst/>
              <a:ahLst/>
              <a:cxnLst/>
              <a:rect l="l" t="t" r="r" b="b"/>
              <a:pathLst>
                <a:path w="101" h="268" extrusionOk="0">
                  <a:moveTo>
                    <a:pt x="67" y="1"/>
                  </a:moveTo>
                  <a:lnTo>
                    <a:pt x="0" y="234"/>
                  </a:lnTo>
                  <a:lnTo>
                    <a:pt x="100" y="2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585;p54">
              <a:extLst>
                <a:ext uri="{FF2B5EF4-FFF2-40B4-BE49-F238E27FC236}">
                  <a16:creationId xmlns:a16="http://schemas.microsoft.com/office/drawing/2014/main" id="{0EE9E54B-4A8D-44D3-A514-C7CC2FFFA224}"/>
                </a:ext>
              </a:extLst>
            </p:cNvPr>
            <p:cNvSpPr/>
            <p:nvPr/>
          </p:nvSpPr>
          <p:spPr>
            <a:xfrm>
              <a:off x="-3513175" y="3580500"/>
              <a:ext cx="3375" cy="6700"/>
            </a:xfrm>
            <a:custGeom>
              <a:avLst/>
              <a:gdLst/>
              <a:ahLst/>
              <a:cxnLst/>
              <a:rect l="l" t="t" r="r" b="b"/>
              <a:pathLst>
                <a:path w="135" h="268" extrusionOk="0">
                  <a:moveTo>
                    <a:pt x="34" y="1"/>
                  </a:moveTo>
                  <a:lnTo>
                    <a:pt x="134" y="234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86;p54">
              <a:extLst>
                <a:ext uri="{FF2B5EF4-FFF2-40B4-BE49-F238E27FC236}">
                  <a16:creationId xmlns:a16="http://schemas.microsoft.com/office/drawing/2014/main" id="{55D980D6-3C04-4E94-916C-518D0FCE327D}"/>
                </a:ext>
              </a:extLst>
            </p:cNvPr>
            <p:cNvSpPr/>
            <p:nvPr/>
          </p:nvSpPr>
          <p:spPr>
            <a:xfrm>
              <a:off x="-3512325" y="3584675"/>
              <a:ext cx="5025" cy="2525"/>
            </a:xfrm>
            <a:custGeom>
              <a:avLst/>
              <a:gdLst/>
              <a:ahLst/>
              <a:cxnLst/>
              <a:rect l="l" t="t" r="r" b="b"/>
              <a:pathLst>
                <a:path w="201" h="101" extrusionOk="0">
                  <a:moveTo>
                    <a:pt x="200" y="0"/>
                  </a:moveTo>
                  <a:lnTo>
                    <a:pt x="0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87;p54">
              <a:extLst>
                <a:ext uri="{FF2B5EF4-FFF2-40B4-BE49-F238E27FC236}">
                  <a16:creationId xmlns:a16="http://schemas.microsoft.com/office/drawing/2014/main" id="{2D5A67AB-C455-4E1E-8C0E-21EDBAF3D836}"/>
                </a:ext>
              </a:extLst>
            </p:cNvPr>
            <p:cNvSpPr/>
            <p:nvPr/>
          </p:nvSpPr>
          <p:spPr>
            <a:xfrm>
              <a:off x="-3513175" y="3584675"/>
              <a:ext cx="5875" cy="3350"/>
            </a:xfrm>
            <a:custGeom>
              <a:avLst/>
              <a:gdLst/>
              <a:ahLst/>
              <a:cxnLst/>
              <a:rect l="l" t="t" r="r" b="b"/>
              <a:pathLst>
                <a:path w="235" h="134" extrusionOk="0">
                  <a:moveTo>
                    <a:pt x="234" y="0"/>
                  </a:moveTo>
                  <a:lnTo>
                    <a:pt x="67" y="134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88;p54">
              <a:extLst>
                <a:ext uri="{FF2B5EF4-FFF2-40B4-BE49-F238E27FC236}">
                  <a16:creationId xmlns:a16="http://schemas.microsoft.com/office/drawing/2014/main" id="{10F162FE-C6B3-439E-8CA0-5DA1851D87EB}"/>
                </a:ext>
              </a:extLst>
            </p:cNvPr>
            <p:cNvSpPr/>
            <p:nvPr/>
          </p:nvSpPr>
          <p:spPr>
            <a:xfrm>
              <a:off x="-3517350" y="3584675"/>
              <a:ext cx="5875" cy="3350"/>
            </a:xfrm>
            <a:custGeom>
              <a:avLst/>
              <a:gdLst/>
              <a:ahLst/>
              <a:cxnLst/>
              <a:rect l="l" t="t" r="r" b="b"/>
              <a:pathLst>
                <a:path w="235" h="134" extrusionOk="0">
                  <a:moveTo>
                    <a:pt x="1" y="0"/>
                  </a:moveTo>
                  <a:lnTo>
                    <a:pt x="168" y="134"/>
                  </a:lnTo>
                  <a:lnTo>
                    <a:pt x="23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589;p54">
              <a:extLst>
                <a:ext uri="{FF2B5EF4-FFF2-40B4-BE49-F238E27FC236}">
                  <a16:creationId xmlns:a16="http://schemas.microsoft.com/office/drawing/2014/main" id="{15292B81-E5E3-4160-A4C0-EE4AF596EB0E}"/>
                </a:ext>
              </a:extLst>
            </p:cNvPr>
            <p:cNvSpPr/>
            <p:nvPr/>
          </p:nvSpPr>
          <p:spPr>
            <a:xfrm>
              <a:off x="-3517350" y="3584675"/>
              <a:ext cx="5025" cy="2525"/>
            </a:xfrm>
            <a:custGeom>
              <a:avLst/>
              <a:gdLst/>
              <a:ahLst/>
              <a:cxnLst/>
              <a:rect l="l" t="t" r="r" b="b"/>
              <a:pathLst>
                <a:path w="201" h="101" extrusionOk="0">
                  <a:moveTo>
                    <a:pt x="1" y="0"/>
                  </a:moveTo>
                  <a:lnTo>
                    <a:pt x="201" y="0"/>
                  </a:lnTo>
                  <a:lnTo>
                    <a:pt x="201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590;p54">
              <a:extLst>
                <a:ext uri="{FF2B5EF4-FFF2-40B4-BE49-F238E27FC236}">
                  <a16:creationId xmlns:a16="http://schemas.microsoft.com/office/drawing/2014/main" id="{7B0E2195-2B08-47CD-8A2E-11CE031674FD}"/>
                </a:ext>
              </a:extLst>
            </p:cNvPr>
            <p:cNvSpPr/>
            <p:nvPr/>
          </p:nvSpPr>
          <p:spPr>
            <a:xfrm>
              <a:off x="-3513175" y="3585500"/>
              <a:ext cx="4200" cy="5875"/>
            </a:xfrm>
            <a:custGeom>
              <a:avLst/>
              <a:gdLst/>
              <a:ahLst/>
              <a:cxnLst/>
              <a:rect l="l" t="t" r="r" b="b"/>
              <a:pathLst>
                <a:path w="168" h="235" extrusionOk="0">
                  <a:moveTo>
                    <a:pt x="167" y="234"/>
                  </a:moveTo>
                  <a:lnTo>
                    <a:pt x="67" y="1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591;p54">
              <a:extLst>
                <a:ext uri="{FF2B5EF4-FFF2-40B4-BE49-F238E27FC236}">
                  <a16:creationId xmlns:a16="http://schemas.microsoft.com/office/drawing/2014/main" id="{36F510A7-2330-45AF-9C8C-9402F0DDED6D}"/>
                </a:ext>
              </a:extLst>
            </p:cNvPr>
            <p:cNvSpPr/>
            <p:nvPr/>
          </p:nvSpPr>
          <p:spPr>
            <a:xfrm>
              <a:off x="-3513175" y="3585500"/>
              <a:ext cx="4200" cy="5875"/>
            </a:xfrm>
            <a:custGeom>
              <a:avLst/>
              <a:gdLst/>
              <a:ahLst/>
              <a:cxnLst/>
              <a:rect l="l" t="t" r="r" b="b"/>
              <a:pathLst>
                <a:path w="168" h="235" extrusionOk="0">
                  <a:moveTo>
                    <a:pt x="167" y="234"/>
                  </a:moveTo>
                  <a:lnTo>
                    <a:pt x="1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592;p54">
              <a:extLst>
                <a:ext uri="{FF2B5EF4-FFF2-40B4-BE49-F238E27FC236}">
                  <a16:creationId xmlns:a16="http://schemas.microsoft.com/office/drawing/2014/main" id="{53EAD4F3-D441-4CD1-AAB2-BB891E4D4D15}"/>
                </a:ext>
              </a:extLst>
            </p:cNvPr>
            <p:cNvSpPr/>
            <p:nvPr/>
          </p:nvSpPr>
          <p:spPr>
            <a:xfrm>
              <a:off x="-3515675" y="3585500"/>
              <a:ext cx="4200" cy="5875"/>
            </a:xfrm>
            <a:custGeom>
              <a:avLst/>
              <a:gdLst/>
              <a:ahLst/>
              <a:cxnLst/>
              <a:rect l="l" t="t" r="r" b="b"/>
              <a:pathLst>
                <a:path w="168" h="235" extrusionOk="0">
                  <a:moveTo>
                    <a:pt x="1" y="234"/>
                  </a:moveTo>
                  <a:lnTo>
                    <a:pt x="167" y="68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593;p54">
              <a:extLst>
                <a:ext uri="{FF2B5EF4-FFF2-40B4-BE49-F238E27FC236}">
                  <a16:creationId xmlns:a16="http://schemas.microsoft.com/office/drawing/2014/main" id="{8D7EB609-10E6-41FE-9A9E-9B5C9904023B}"/>
                </a:ext>
              </a:extLst>
            </p:cNvPr>
            <p:cNvSpPr/>
            <p:nvPr/>
          </p:nvSpPr>
          <p:spPr>
            <a:xfrm>
              <a:off x="-3515675" y="3585500"/>
              <a:ext cx="4200" cy="5875"/>
            </a:xfrm>
            <a:custGeom>
              <a:avLst/>
              <a:gdLst/>
              <a:ahLst/>
              <a:cxnLst/>
              <a:rect l="l" t="t" r="r" b="b"/>
              <a:pathLst>
                <a:path w="168" h="235" extrusionOk="0">
                  <a:moveTo>
                    <a:pt x="1" y="234"/>
                  </a:moveTo>
                  <a:lnTo>
                    <a:pt x="67" y="1"/>
                  </a:lnTo>
                  <a:lnTo>
                    <a:pt x="167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594;p54">
              <a:extLst>
                <a:ext uri="{FF2B5EF4-FFF2-40B4-BE49-F238E27FC236}">
                  <a16:creationId xmlns:a16="http://schemas.microsoft.com/office/drawing/2014/main" id="{D681E54A-EBA7-4BE6-9D99-CC3AFEA8B008}"/>
                </a:ext>
              </a:extLst>
            </p:cNvPr>
            <p:cNvSpPr/>
            <p:nvPr/>
          </p:nvSpPr>
          <p:spPr>
            <a:xfrm>
              <a:off x="-3483975" y="3622200"/>
              <a:ext cx="4175" cy="10875"/>
            </a:xfrm>
            <a:custGeom>
              <a:avLst/>
              <a:gdLst/>
              <a:ahLst/>
              <a:cxnLst/>
              <a:rect l="l" t="t" r="r" b="b"/>
              <a:pathLst>
                <a:path w="167" h="435" extrusionOk="0">
                  <a:moveTo>
                    <a:pt x="134" y="1"/>
                  </a:moveTo>
                  <a:lnTo>
                    <a:pt x="0" y="367"/>
                  </a:lnTo>
                  <a:lnTo>
                    <a:pt x="167" y="4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595;p54">
              <a:extLst>
                <a:ext uri="{FF2B5EF4-FFF2-40B4-BE49-F238E27FC236}">
                  <a16:creationId xmlns:a16="http://schemas.microsoft.com/office/drawing/2014/main" id="{85AD349F-E536-42F1-948C-A43B4F4C7A94}"/>
                </a:ext>
              </a:extLst>
            </p:cNvPr>
            <p:cNvSpPr/>
            <p:nvPr/>
          </p:nvSpPr>
          <p:spPr>
            <a:xfrm>
              <a:off x="-3483150" y="3622200"/>
              <a:ext cx="5025" cy="10875"/>
            </a:xfrm>
            <a:custGeom>
              <a:avLst/>
              <a:gdLst/>
              <a:ahLst/>
              <a:cxnLst/>
              <a:rect l="l" t="t" r="r" b="b"/>
              <a:pathLst>
                <a:path w="201" h="435" extrusionOk="0">
                  <a:moveTo>
                    <a:pt x="101" y="1"/>
                  </a:moveTo>
                  <a:lnTo>
                    <a:pt x="201" y="367"/>
                  </a:lnTo>
                  <a:lnTo>
                    <a:pt x="1" y="4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596;p54">
              <a:extLst>
                <a:ext uri="{FF2B5EF4-FFF2-40B4-BE49-F238E27FC236}">
                  <a16:creationId xmlns:a16="http://schemas.microsoft.com/office/drawing/2014/main" id="{1FC78287-77B4-4607-A234-3CC73D78D5DA}"/>
                </a:ext>
              </a:extLst>
            </p:cNvPr>
            <p:cNvSpPr/>
            <p:nvPr/>
          </p:nvSpPr>
          <p:spPr>
            <a:xfrm>
              <a:off x="-3482325" y="3628875"/>
              <a:ext cx="10875" cy="4200"/>
            </a:xfrm>
            <a:custGeom>
              <a:avLst/>
              <a:gdLst/>
              <a:ahLst/>
              <a:cxnLst/>
              <a:rect l="l" t="t" r="r" b="b"/>
              <a:pathLst>
                <a:path w="435" h="168" extrusionOk="0">
                  <a:moveTo>
                    <a:pt x="435" y="0"/>
                  </a:moveTo>
                  <a:lnTo>
                    <a:pt x="1" y="0"/>
                  </a:lnTo>
                  <a:lnTo>
                    <a:pt x="1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597;p54">
              <a:extLst>
                <a:ext uri="{FF2B5EF4-FFF2-40B4-BE49-F238E27FC236}">
                  <a16:creationId xmlns:a16="http://schemas.microsoft.com/office/drawing/2014/main" id="{3D3B324B-40D1-4855-BFB1-FAC9DD0FD548}"/>
                </a:ext>
              </a:extLst>
            </p:cNvPr>
            <p:cNvSpPr/>
            <p:nvPr/>
          </p:nvSpPr>
          <p:spPr>
            <a:xfrm>
              <a:off x="-3483150" y="3628875"/>
              <a:ext cx="11700" cy="5850"/>
            </a:xfrm>
            <a:custGeom>
              <a:avLst/>
              <a:gdLst/>
              <a:ahLst/>
              <a:cxnLst/>
              <a:rect l="l" t="t" r="r" b="b"/>
              <a:pathLst>
                <a:path w="468" h="234" extrusionOk="0">
                  <a:moveTo>
                    <a:pt x="468" y="0"/>
                  </a:moveTo>
                  <a:lnTo>
                    <a:pt x="134" y="234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598;p54">
              <a:extLst>
                <a:ext uri="{FF2B5EF4-FFF2-40B4-BE49-F238E27FC236}">
                  <a16:creationId xmlns:a16="http://schemas.microsoft.com/office/drawing/2014/main" id="{1E29A5BB-C3FD-4CEF-8865-3C64078AA67B}"/>
                </a:ext>
              </a:extLst>
            </p:cNvPr>
            <p:cNvSpPr/>
            <p:nvPr/>
          </p:nvSpPr>
          <p:spPr>
            <a:xfrm>
              <a:off x="-3490650" y="3628875"/>
              <a:ext cx="10850" cy="5850"/>
            </a:xfrm>
            <a:custGeom>
              <a:avLst/>
              <a:gdLst/>
              <a:ahLst/>
              <a:cxnLst/>
              <a:rect l="l" t="t" r="r" b="b"/>
              <a:pathLst>
                <a:path w="434" h="234" extrusionOk="0">
                  <a:moveTo>
                    <a:pt x="0" y="0"/>
                  </a:moveTo>
                  <a:lnTo>
                    <a:pt x="334" y="234"/>
                  </a:lnTo>
                  <a:lnTo>
                    <a:pt x="43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599;p54">
              <a:extLst>
                <a:ext uri="{FF2B5EF4-FFF2-40B4-BE49-F238E27FC236}">
                  <a16:creationId xmlns:a16="http://schemas.microsoft.com/office/drawing/2014/main" id="{349FBF41-83CE-4E09-BCB4-4DEA5AA6167F}"/>
                </a:ext>
              </a:extLst>
            </p:cNvPr>
            <p:cNvSpPr/>
            <p:nvPr/>
          </p:nvSpPr>
          <p:spPr>
            <a:xfrm>
              <a:off x="-3490650" y="3628875"/>
              <a:ext cx="10025" cy="4200"/>
            </a:xfrm>
            <a:custGeom>
              <a:avLst/>
              <a:gdLst/>
              <a:ahLst/>
              <a:cxnLst/>
              <a:rect l="l" t="t" r="r" b="b"/>
              <a:pathLst>
                <a:path w="401" h="168" extrusionOk="0">
                  <a:moveTo>
                    <a:pt x="0" y="0"/>
                  </a:moveTo>
                  <a:lnTo>
                    <a:pt x="401" y="0"/>
                  </a:lnTo>
                  <a:lnTo>
                    <a:pt x="401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00;p54">
              <a:extLst>
                <a:ext uri="{FF2B5EF4-FFF2-40B4-BE49-F238E27FC236}">
                  <a16:creationId xmlns:a16="http://schemas.microsoft.com/office/drawing/2014/main" id="{54B715D9-B611-4EAE-987C-8279CA1AE866}"/>
                </a:ext>
              </a:extLst>
            </p:cNvPr>
            <p:cNvSpPr/>
            <p:nvPr/>
          </p:nvSpPr>
          <p:spPr>
            <a:xfrm>
              <a:off x="-3483150" y="3629700"/>
              <a:ext cx="8375" cy="10050"/>
            </a:xfrm>
            <a:custGeom>
              <a:avLst/>
              <a:gdLst/>
              <a:ahLst/>
              <a:cxnLst/>
              <a:rect l="l" t="t" r="r" b="b"/>
              <a:pathLst>
                <a:path w="335" h="402" extrusionOk="0">
                  <a:moveTo>
                    <a:pt x="334" y="401"/>
                  </a:moveTo>
                  <a:lnTo>
                    <a:pt x="201" y="1"/>
                  </a:lnTo>
                  <a:lnTo>
                    <a:pt x="1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01;p54">
              <a:extLst>
                <a:ext uri="{FF2B5EF4-FFF2-40B4-BE49-F238E27FC236}">
                  <a16:creationId xmlns:a16="http://schemas.microsoft.com/office/drawing/2014/main" id="{92239DAB-DCD7-4F01-A5DC-C146F29514DD}"/>
                </a:ext>
              </a:extLst>
            </p:cNvPr>
            <p:cNvSpPr/>
            <p:nvPr/>
          </p:nvSpPr>
          <p:spPr>
            <a:xfrm>
              <a:off x="-3483150" y="3629700"/>
              <a:ext cx="8375" cy="10050"/>
            </a:xfrm>
            <a:custGeom>
              <a:avLst/>
              <a:gdLst/>
              <a:ahLst/>
              <a:cxnLst/>
              <a:rect l="l" t="t" r="r" b="b"/>
              <a:pathLst>
                <a:path w="335" h="402" extrusionOk="0">
                  <a:moveTo>
                    <a:pt x="334" y="401"/>
                  </a:moveTo>
                  <a:lnTo>
                    <a:pt x="1" y="201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02;p54">
              <a:extLst>
                <a:ext uri="{FF2B5EF4-FFF2-40B4-BE49-F238E27FC236}">
                  <a16:creationId xmlns:a16="http://schemas.microsoft.com/office/drawing/2014/main" id="{DCA8198C-666F-47B2-B12F-DBF0CA5CC1A0}"/>
                </a:ext>
              </a:extLst>
            </p:cNvPr>
            <p:cNvSpPr/>
            <p:nvPr/>
          </p:nvSpPr>
          <p:spPr>
            <a:xfrm>
              <a:off x="-3487325" y="3629700"/>
              <a:ext cx="8375" cy="10050"/>
            </a:xfrm>
            <a:custGeom>
              <a:avLst/>
              <a:gdLst/>
              <a:ahLst/>
              <a:cxnLst/>
              <a:rect l="l" t="t" r="r" b="b"/>
              <a:pathLst>
                <a:path w="335" h="402" extrusionOk="0">
                  <a:moveTo>
                    <a:pt x="1" y="401"/>
                  </a:moveTo>
                  <a:lnTo>
                    <a:pt x="334" y="20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03;p54">
              <a:extLst>
                <a:ext uri="{FF2B5EF4-FFF2-40B4-BE49-F238E27FC236}">
                  <a16:creationId xmlns:a16="http://schemas.microsoft.com/office/drawing/2014/main" id="{A703DB42-CAAD-4CBA-8E82-E205A72C4AD3}"/>
                </a:ext>
              </a:extLst>
            </p:cNvPr>
            <p:cNvSpPr/>
            <p:nvPr/>
          </p:nvSpPr>
          <p:spPr>
            <a:xfrm>
              <a:off x="-3487325" y="3629700"/>
              <a:ext cx="8375" cy="10050"/>
            </a:xfrm>
            <a:custGeom>
              <a:avLst/>
              <a:gdLst/>
              <a:ahLst/>
              <a:cxnLst/>
              <a:rect l="l" t="t" r="r" b="b"/>
              <a:pathLst>
                <a:path w="335" h="402" extrusionOk="0">
                  <a:moveTo>
                    <a:pt x="1" y="401"/>
                  </a:moveTo>
                  <a:lnTo>
                    <a:pt x="134" y="1"/>
                  </a:lnTo>
                  <a:lnTo>
                    <a:pt x="334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04;p54">
              <a:extLst>
                <a:ext uri="{FF2B5EF4-FFF2-40B4-BE49-F238E27FC236}">
                  <a16:creationId xmlns:a16="http://schemas.microsoft.com/office/drawing/2014/main" id="{F05B4331-7469-4F01-88DC-3CF1AEB2EA93}"/>
                </a:ext>
              </a:extLst>
            </p:cNvPr>
            <p:cNvSpPr/>
            <p:nvPr/>
          </p:nvSpPr>
          <p:spPr>
            <a:xfrm>
              <a:off x="-3492325" y="3649725"/>
              <a:ext cx="4200" cy="11700"/>
            </a:xfrm>
            <a:custGeom>
              <a:avLst/>
              <a:gdLst/>
              <a:ahLst/>
              <a:cxnLst/>
              <a:rect l="l" t="t" r="r" b="b"/>
              <a:pathLst>
                <a:path w="168" h="468" extrusionOk="0">
                  <a:moveTo>
                    <a:pt x="134" y="0"/>
                  </a:moveTo>
                  <a:lnTo>
                    <a:pt x="1" y="401"/>
                  </a:lnTo>
                  <a:lnTo>
                    <a:pt x="167" y="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05;p54">
              <a:extLst>
                <a:ext uri="{FF2B5EF4-FFF2-40B4-BE49-F238E27FC236}">
                  <a16:creationId xmlns:a16="http://schemas.microsoft.com/office/drawing/2014/main" id="{449756B5-2121-45D6-BDE5-0AEEDADC9155}"/>
                </a:ext>
              </a:extLst>
            </p:cNvPr>
            <p:cNvSpPr/>
            <p:nvPr/>
          </p:nvSpPr>
          <p:spPr>
            <a:xfrm>
              <a:off x="-3491500" y="3649725"/>
              <a:ext cx="5050" cy="11700"/>
            </a:xfrm>
            <a:custGeom>
              <a:avLst/>
              <a:gdLst/>
              <a:ahLst/>
              <a:cxnLst/>
              <a:rect l="l" t="t" r="r" b="b"/>
              <a:pathLst>
                <a:path w="202" h="468" extrusionOk="0">
                  <a:moveTo>
                    <a:pt x="101" y="0"/>
                  </a:moveTo>
                  <a:lnTo>
                    <a:pt x="201" y="401"/>
                  </a:lnTo>
                  <a:lnTo>
                    <a:pt x="1" y="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06;p54">
              <a:extLst>
                <a:ext uri="{FF2B5EF4-FFF2-40B4-BE49-F238E27FC236}">
                  <a16:creationId xmlns:a16="http://schemas.microsoft.com/office/drawing/2014/main" id="{2BCAFE91-F49F-4B99-B84F-ADC0BAE2C8BF}"/>
                </a:ext>
              </a:extLst>
            </p:cNvPr>
            <p:cNvSpPr/>
            <p:nvPr/>
          </p:nvSpPr>
          <p:spPr>
            <a:xfrm>
              <a:off x="-3490650" y="3657225"/>
              <a:ext cx="10850" cy="4200"/>
            </a:xfrm>
            <a:custGeom>
              <a:avLst/>
              <a:gdLst/>
              <a:ahLst/>
              <a:cxnLst/>
              <a:rect l="l" t="t" r="r" b="b"/>
              <a:pathLst>
                <a:path w="434" h="168" extrusionOk="0">
                  <a:moveTo>
                    <a:pt x="434" y="1"/>
                  </a:moveTo>
                  <a:lnTo>
                    <a:pt x="0" y="1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07;p54">
              <a:extLst>
                <a:ext uri="{FF2B5EF4-FFF2-40B4-BE49-F238E27FC236}">
                  <a16:creationId xmlns:a16="http://schemas.microsoft.com/office/drawing/2014/main" id="{5B5CD2DB-373C-4B66-B846-509024E46E0B}"/>
                </a:ext>
              </a:extLst>
            </p:cNvPr>
            <p:cNvSpPr/>
            <p:nvPr/>
          </p:nvSpPr>
          <p:spPr>
            <a:xfrm>
              <a:off x="-3491500" y="3657225"/>
              <a:ext cx="11700" cy="5025"/>
            </a:xfrm>
            <a:custGeom>
              <a:avLst/>
              <a:gdLst/>
              <a:ahLst/>
              <a:cxnLst/>
              <a:rect l="l" t="t" r="r" b="b"/>
              <a:pathLst>
                <a:path w="468" h="201" extrusionOk="0">
                  <a:moveTo>
                    <a:pt x="468" y="1"/>
                  </a:moveTo>
                  <a:lnTo>
                    <a:pt x="134" y="201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608;p54">
              <a:extLst>
                <a:ext uri="{FF2B5EF4-FFF2-40B4-BE49-F238E27FC236}">
                  <a16:creationId xmlns:a16="http://schemas.microsoft.com/office/drawing/2014/main" id="{0566B3CB-B5FE-49CE-ABF7-7ED42931B23C}"/>
                </a:ext>
              </a:extLst>
            </p:cNvPr>
            <p:cNvSpPr/>
            <p:nvPr/>
          </p:nvSpPr>
          <p:spPr>
            <a:xfrm>
              <a:off x="-3499000" y="3657225"/>
              <a:ext cx="10875" cy="5025"/>
            </a:xfrm>
            <a:custGeom>
              <a:avLst/>
              <a:gdLst/>
              <a:ahLst/>
              <a:cxnLst/>
              <a:rect l="l" t="t" r="r" b="b"/>
              <a:pathLst>
                <a:path w="435" h="201" extrusionOk="0">
                  <a:moveTo>
                    <a:pt x="1" y="1"/>
                  </a:moveTo>
                  <a:lnTo>
                    <a:pt x="301" y="201"/>
                  </a:lnTo>
                  <a:lnTo>
                    <a:pt x="43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609;p54">
              <a:extLst>
                <a:ext uri="{FF2B5EF4-FFF2-40B4-BE49-F238E27FC236}">
                  <a16:creationId xmlns:a16="http://schemas.microsoft.com/office/drawing/2014/main" id="{2DC16943-0C09-46C5-B804-E89D9C85B5BA}"/>
                </a:ext>
              </a:extLst>
            </p:cNvPr>
            <p:cNvSpPr/>
            <p:nvPr/>
          </p:nvSpPr>
          <p:spPr>
            <a:xfrm>
              <a:off x="-3499000" y="3657225"/>
              <a:ext cx="10025" cy="4200"/>
            </a:xfrm>
            <a:custGeom>
              <a:avLst/>
              <a:gdLst/>
              <a:ahLst/>
              <a:cxnLst/>
              <a:rect l="l" t="t" r="r" b="b"/>
              <a:pathLst>
                <a:path w="401" h="168" extrusionOk="0">
                  <a:moveTo>
                    <a:pt x="1" y="1"/>
                  </a:moveTo>
                  <a:lnTo>
                    <a:pt x="401" y="1"/>
                  </a:lnTo>
                  <a:lnTo>
                    <a:pt x="401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10;p54">
              <a:extLst>
                <a:ext uri="{FF2B5EF4-FFF2-40B4-BE49-F238E27FC236}">
                  <a16:creationId xmlns:a16="http://schemas.microsoft.com/office/drawing/2014/main" id="{826D6C18-123F-4E00-BE5A-E99289819374}"/>
                </a:ext>
              </a:extLst>
            </p:cNvPr>
            <p:cNvSpPr/>
            <p:nvPr/>
          </p:nvSpPr>
          <p:spPr>
            <a:xfrm>
              <a:off x="-3491500" y="3658050"/>
              <a:ext cx="7550" cy="10050"/>
            </a:xfrm>
            <a:custGeom>
              <a:avLst/>
              <a:gdLst/>
              <a:ahLst/>
              <a:cxnLst/>
              <a:rect l="l" t="t" r="r" b="b"/>
              <a:pathLst>
                <a:path w="302" h="402" extrusionOk="0">
                  <a:moveTo>
                    <a:pt x="301" y="401"/>
                  </a:moveTo>
                  <a:lnTo>
                    <a:pt x="201" y="1"/>
                  </a:lnTo>
                  <a:lnTo>
                    <a:pt x="1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11;p54">
              <a:extLst>
                <a:ext uri="{FF2B5EF4-FFF2-40B4-BE49-F238E27FC236}">
                  <a16:creationId xmlns:a16="http://schemas.microsoft.com/office/drawing/2014/main" id="{5622D4D2-5FE2-4667-8B4E-00322ADFD1C0}"/>
                </a:ext>
              </a:extLst>
            </p:cNvPr>
            <p:cNvSpPr/>
            <p:nvPr/>
          </p:nvSpPr>
          <p:spPr>
            <a:xfrm>
              <a:off x="-3491500" y="3658050"/>
              <a:ext cx="7550" cy="10050"/>
            </a:xfrm>
            <a:custGeom>
              <a:avLst/>
              <a:gdLst/>
              <a:ahLst/>
              <a:cxnLst/>
              <a:rect l="l" t="t" r="r" b="b"/>
              <a:pathLst>
                <a:path w="302" h="402" extrusionOk="0">
                  <a:moveTo>
                    <a:pt x="301" y="401"/>
                  </a:moveTo>
                  <a:lnTo>
                    <a:pt x="1" y="168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12;p54">
              <a:extLst>
                <a:ext uri="{FF2B5EF4-FFF2-40B4-BE49-F238E27FC236}">
                  <a16:creationId xmlns:a16="http://schemas.microsoft.com/office/drawing/2014/main" id="{FE50144B-945A-47E9-9254-988DDC7F2A83}"/>
                </a:ext>
              </a:extLst>
            </p:cNvPr>
            <p:cNvSpPr/>
            <p:nvPr/>
          </p:nvSpPr>
          <p:spPr>
            <a:xfrm>
              <a:off x="-3495650" y="3658050"/>
              <a:ext cx="8350" cy="10050"/>
            </a:xfrm>
            <a:custGeom>
              <a:avLst/>
              <a:gdLst/>
              <a:ahLst/>
              <a:cxnLst/>
              <a:rect l="l" t="t" r="r" b="b"/>
              <a:pathLst>
                <a:path w="334" h="402" extrusionOk="0">
                  <a:moveTo>
                    <a:pt x="0" y="401"/>
                  </a:moveTo>
                  <a:lnTo>
                    <a:pt x="334" y="168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13;p54">
              <a:extLst>
                <a:ext uri="{FF2B5EF4-FFF2-40B4-BE49-F238E27FC236}">
                  <a16:creationId xmlns:a16="http://schemas.microsoft.com/office/drawing/2014/main" id="{A7195D4B-8FFE-40D5-806C-19790E447DF6}"/>
                </a:ext>
              </a:extLst>
            </p:cNvPr>
            <p:cNvSpPr/>
            <p:nvPr/>
          </p:nvSpPr>
          <p:spPr>
            <a:xfrm>
              <a:off x="-3495650" y="3658050"/>
              <a:ext cx="8350" cy="10050"/>
            </a:xfrm>
            <a:custGeom>
              <a:avLst/>
              <a:gdLst/>
              <a:ahLst/>
              <a:cxnLst/>
              <a:rect l="l" t="t" r="r" b="b"/>
              <a:pathLst>
                <a:path w="334" h="402" extrusionOk="0">
                  <a:moveTo>
                    <a:pt x="0" y="401"/>
                  </a:moveTo>
                  <a:lnTo>
                    <a:pt x="134" y="1"/>
                  </a:lnTo>
                  <a:lnTo>
                    <a:pt x="334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14;p54">
              <a:extLst>
                <a:ext uri="{FF2B5EF4-FFF2-40B4-BE49-F238E27FC236}">
                  <a16:creationId xmlns:a16="http://schemas.microsoft.com/office/drawing/2014/main" id="{6BE9CFFE-F01E-413C-836A-3BC170FDD6F4}"/>
                </a:ext>
              </a:extLst>
            </p:cNvPr>
            <p:cNvSpPr/>
            <p:nvPr/>
          </p:nvSpPr>
          <p:spPr>
            <a:xfrm>
              <a:off x="-3250475" y="3435400"/>
              <a:ext cx="5850" cy="13375"/>
            </a:xfrm>
            <a:custGeom>
              <a:avLst/>
              <a:gdLst/>
              <a:ahLst/>
              <a:cxnLst/>
              <a:rect l="l" t="t" r="r" b="b"/>
              <a:pathLst>
                <a:path w="234" h="535" extrusionOk="0">
                  <a:moveTo>
                    <a:pt x="167" y="1"/>
                  </a:moveTo>
                  <a:lnTo>
                    <a:pt x="0" y="501"/>
                  </a:lnTo>
                  <a:lnTo>
                    <a:pt x="234" y="5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15;p54">
              <a:extLst>
                <a:ext uri="{FF2B5EF4-FFF2-40B4-BE49-F238E27FC236}">
                  <a16:creationId xmlns:a16="http://schemas.microsoft.com/office/drawing/2014/main" id="{251B6B6B-1723-4F17-B06B-B1D9C8806F67}"/>
                </a:ext>
              </a:extLst>
            </p:cNvPr>
            <p:cNvSpPr/>
            <p:nvPr/>
          </p:nvSpPr>
          <p:spPr>
            <a:xfrm>
              <a:off x="-3248825" y="3435400"/>
              <a:ext cx="6700" cy="13375"/>
            </a:xfrm>
            <a:custGeom>
              <a:avLst/>
              <a:gdLst/>
              <a:ahLst/>
              <a:cxnLst/>
              <a:rect l="l" t="t" r="r" b="b"/>
              <a:pathLst>
                <a:path w="268" h="535" extrusionOk="0">
                  <a:moveTo>
                    <a:pt x="101" y="1"/>
                  </a:moveTo>
                  <a:lnTo>
                    <a:pt x="268" y="501"/>
                  </a:lnTo>
                  <a:lnTo>
                    <a:pt x="1" y="5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16;p54">
              <a:extLst>
                <a:ext uri="{FF2B5EF4-FFF2-40B4-BE49-F238E27FC236}">
                  <a16:creationId xmlns:a16="http://schemas.microsoft.com/office/drawing/2014/main" id="{19B739ED-3F87-42C7-BA4C-9DCF1539A7D2}"/>
                </a:ext>
              </a:extLst>
            </p:cNvPr>
            <p:cNvSpPr/>
            <p:nvPr/>
          </p:nvSpPr>
          <p:spPr>
            <a:xfrm>
              <a:off x="-3247150" y="3444575"/>
              <a:ext cx="12525" cy="5025"/>
            </a:xfrm>
            <a:custGeom>
              <a:avLst/>
              <a:gdLst/>
              <a:ahLst/>
              <a:cxnLst/>
              <a:rect l="l" t="t" r="r" b="b"/>
              <a:pathLst>
                <a:path w="501" h="201" extrusionOk="0">
                  <a:moveTo>
                    <a:pt x="501" y="0"/>
                  </a:moveTo>
                  <a:lnTo>
                    <a:pt x="1" y="0"/>
                  </a:lnTo>
                  <a:lnTo>
                    <a:pt x="1" y="2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17;p54">
              <a:extLst>
                <a:ext uri="{FF2B5EF4-FFF2-40B4-BE49-F238E27FC236}">
                  <a16:creationId xmlns:a16="http://schemas.microsoft.com/office/drawing/2014/main" id="{6F7D24AE-E728-47A5-9A9F-73B11AEFAB2A}"/>
                </a:ext>
              </a:extLst>
            </p:cNvPr>
            <p:cNvSpPr/>
            <p:nvPr/>
          </p:nvSpPr>
          <p:spPr>
            <a:xfrm>
              <a:off x="-3248825" y="3444575"/>
              <a:ext cx="14200" cy="6700"/>
            </a:xfrm>
            <a:custGeom>
              <a:avLst/>
              <a:gdLst/>
              <a:ahLst/>
              <a:cxnLst/>
              <a:rect l="l" t="t" r="r" b="b"/>
              <a:pathLst>
                <a:path w="568" h="268" extrusionOk="0">
                  <a:moveTo>
                    <a:pt x="568" y="0"/>
                  </a:moveTo>
                  <a:lnTo>
                    <a:pt x="168" y="267"/>
                  </a:lnTo>
                  <a:lnTo>
                    <a:pt x="1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18;p54">
              <a:extLst>
                <a:ext uri="{FF2B5EF4-FFF2-40B4-BE49-F238E27FC236}">
                  <a16:creationId xmlns:a16="http://schemas.microsoft.com/office/drawing/2014/main" id="{AD2C27D3-1D0B-4CBF-BEEF-66FB9DEB44C3}"/>
                </a:ext>
              </a:extLst>
            </p:cNvPr>
            <p:cNvSpPr/>
            <p:nvPr/>
          </p:nvSpPr>
          <p:spPr>
            <a:xfrm>
              <a:off x="-3258000" y="344457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1" y="0"/>
                  </a:moveTo>
                  <a:lnTo>
                    <a:pt x="368" y="267"/>
                  </a:lnTo>
                  <a:lnTo>
                    <a:pt x="535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619;p54">
              <a:extLst>
                <a:ext uri="{FF2B5EF4-FFF2-40B4-BE49-F238E27FC236}">
                  <a16:creationId xmlns:a16="http://schemas.microsoft.com/office/drawing/2014/main" id="{E4EC8ECF-9B99-47FA-B74B-0F994D3354E4}"/>
                </a:ext>
              </a:extLst>
            </p:cNvPr>
            <p:cNvSpPr/>
            <p:nvPr/>
          </p:nvSpPr>
          <p:spPr>
            <a:xfrm>
              <a:off x="-3258000" y="3444575"/>
              <a:ext cx="12550" cy="5025"/>
            </a:xfrm>
            <a:custGeom>
              <a:avLst/>
              <a:gdLst/>
              <a:ahLst/>
              <a:cxnLst/>
              <a:rect l="l" t="t" r="r" b="b"/>
              <a:pathLst>
                <a:path w="502" h="201" extrusionOk="0">
                  <a:moveTo>
                    <a:pt x="1" y="0"/>
                  </a:moveTo>
                  <a:lnTo>
                    <a:pt x="501" y="0"/>
                  </a:lnTo>
                  <a:lnTo>
                    <a:pt x="501" y="2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620;p54">
              <a:extLst>
                <a:ext uri="{FF2B5EF4-FFF2-40B4-BE49-F238E27FC236}">
                  <a16:creationId xmlns:a16="http://schemas.microsoft.com/office/drawing/2014/main" id="{514156EF-C369-4153-A5F6-EE49B2F20E0D}"/>
                </a:ext>
              </a:extLst>
            </p:cNvPr>
            <p:cNvSpPr/>
            <p:nvPr/>
          </p:nvSpPr>
          <p:spPr>
            <a:xfrm>
              <a:off x="-3248825" y="3447075"/>
              <a:ext cx="10050" cy="10875"/>
            </a:xfrm>
            <a:custGeom>
              <a:avLst/>
              <a:gdLst/>
              <a:ahLst/>
              <a:cxnLst/>
              <a:rect l="l" t="t" r="r" b="b"/>
              <a:pathLst>
                <a:path w="402" h="435" extrusionOk="0">
                  <a:moveTo>
                    <a:pt x="401" y="434"/>
                  </a:moveTo>
                  <a:lnTo>
                    <a:pt x="234" y="1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621;p54">
              <a:extLst>
                <a:ext uri="{FF2B5EF4-FFF2-40B4-BE49-F238E27FC236}">
                  <a16:creationId xmlns:a16="http://schemas.microsoft.com/office/drawing/2014/main" id="{C5455F0B-CB86-4B13-9B98-67FFC3801312}"/>
                </a:ext>
              </a:extLst>
            </p:cNvPr>
            <p:cNvSpPr/>
            <p:nvPr/>
          </p:nvSpPr>
          <p:spPr>
            <a:xfrm>
              <a:off x="-3249650" y="3445400"/>
              <a:ext cx="10875" cy="12550"/>
            </a:xfrm>
            <a:custGeom>
              <a:avLst/>
              <a:gdLst/>
              <a:ahLst/>
              <a:cxnLst/>
              <a:rect l="l" t="t" r="r" b="b"/>
              <a:pathLst>
                <a:path w="435" h="502" extrusionOk="0">
                  <a:moveTo>
                    <a:pt x="434" y="501"/>
                  </a:moveTo>
                  <a:lnTo>
                    <a:pt x="1" y="2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622;p54">
              <a:extLst>
                <a:ext uri="{FF2B5EF4-FFF2-40B4-BE49-F238E27FC236}">
                  <a16:creationId xmlns:a16="http://schemas.microsoft.com/office/drawing/2014/main" id="{2DCB658D-F1DE-4E0C-9760-A7081A431571}"/>
                </a:ext>
              </a:extLst>
            </p:cNvPr>
            <p:cNvSpPr/>
            <p:nvPr/>
          </p:nvSpPr>
          <p:spPr>
            <a:xfrm>
              <a:off x="-3253825" y="3445400"/>
              <a:ext cx="10875" cy="12550"/>
            </a:xfrm>
            <a:custGeom>
              <a:avLst/>
              <a:gdLst/>
              <a:ahLst/>
              <a:cxnLst/>
              <a:rect l="l" t="t" r="r" b="b"/>
              <a:pathLst>
                <a:path w="435" h="502" extrusionOk="0">
                  <a:moveTo>
                    <a:pt x="1" y="501"/>
                  </a:moveTo>
                  <a:lnTo>
                    <a:pt x="434" y="23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623;p54">
              <a:extLst>
                <a:ext uri="{FF2B5EF4-FFF2-40B4-BE49-F238E27FC236}">
                  <a16:creationId xmlns:a16="http://schemas.microsoft.com/office/drawing/2014/main" id="{B427D372-197D-4525-ADDD-FDF69826F52D}"/>
                </a:ext>
              </a:extLst>
            </p:cNvPr>
            <p:cNvSpPr/>
            <p:nvPr/>
          </p:nvSpPr>
          <p:spPr>
            <a:xfrm>
              <a:off x="-3253825" y="3447075"/>
              <a:ext cx="9200" cy="10875"/>
            </a:xfrm>
            <a:custGeom>
              <a:avLst/>
              <a:gdLst/>
              <a:ahLst/>
              <a:cxnLst/>
              <a:rect l="l" t="t" r="r" b="b"/>
              <a:pathLst>
                <a:path w="368" h="435" extrusionOk="0">
                  <a:moveTo>
                    <a:pt x="1" y="434"/>
                  </a:moveTo>
                  <a:lnTo>
                    <a:pt x="168" y="1"/>
                  </a:lnTo>
                  <a:lnTo>
                    <a:pt x="36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624;p54">
              <a:extLst>
                <a:ext uri="{FF2B5EF4-FFF2-40B4-BE49-F238E27FC236}">
                  <a16:creationId xmlns:a16="http://schemas.microsoft.com/office/drawing/2014/main" id="{2B1DCCB8-6BA8-4209-A07D-13CCB50ED1A3}"/>
                </a:ext>
              </a:extLst>
            </p:cNvPr>
            <p:cNvSpPr/>
            <p:nvPr/>
          </p:nvSpPr>
          <p:spPr>
            <a:xfrm>
              <a:off x="-3140400" y="3623025"/>
              <a:ext cx="6700" cy="13375"/>
            </a:xfrm>
            <a:custGeom>
              <a:avLst/>
              <a:gdLst/>
              <a:ahLst/>
              <a:cxnLst/>
              <a:rect l="l" t="t" r="r" b="b"/>
              <a:pathLst>
                <a:path w="268" h="535" extrusionOk="0">
                  <a:moveTo>
                    <a:pt x="167" y="1"/>
                  </a:moveTo>
                  <a:lnTo>
                    <a:pt x="0" y="468"/>
                  </a:lnTo>
                  <a:lnTo>
                    <a:pt x="267" y="5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625;p54">
              <a:extLst>
                <a:ext uri="{FF2B5EF4-FFF2-40B4-BE49-F238E27FC236}">
                  <a16:creationId xmlns:a16="http://schemas.microsoft.com/office/drawing/2014/main" id="{4B46CE8E-8AB8-4C68-B99B-F504BAA819C7}"/>
                </a:ext>
              </a:extLst>
            </p:cNvPr>
            <p:cNvSpPr/>
            <p:nvPr/>
          </p:nvSpPr>
          <p:spPr>
            <a:xfrm>
              <a:off x="-3137900" y="3623025"/>
              <a:ext cx="5025" cy="13375"/>
            </a:xfrm>
            <a:custGeom>
              <a:avLst/>
              <a:gdLst/>
              <a:ahLst/>
              <a:cxnLst/>
              <a:rect l="l" t="t" r="r" b="b"/>
              <a:pathLst>
                <a:path w="201" h="535" extrusionOk="0">
                  <a:moveTo>
                    <a:pt x="67" y="1"/>
                  </a:moveTo>
                  <a:lnTo>
                    <a:pt x="201" y="468"/>
                  </a:lnTo>
                  <a:lnTo>
                    <a:pt x="0" y="5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626;p54">
              <a:extLst>
                <a:ext uri="{FF2B5EF4-FFF2-40B4-BE49-F238E27FC236}">
                  <a16:creationId xmlns:a16="http://schemas.microsoft.com/office/drawing/2014/main" id="{71A95905-1BF4-4F59-A54B-E8027E75E2A2}"/>
                </a:ext>
              </a:extLst>
            </p:cNvPr>
            <p:cNvSpPr/>
            <p:nvPr/>
          </p:nvSpPr>
          <p:spPr>
            <a:xfrm>
              <a:off x="-3137075" y="3631375"/>
              <a:ext cx="12550" cy="5850"/>
            </a:xfrm>
            <a:custGeom>
              <a:avLst/>
              <a:gdLst/>
              <a:ahLst/>
              <a:cxnLst/>
              <a:rect l="l" t="t" r="r" b="b"/>
              <a:pathLst>
                <a:path w="502" h="234" extrusionOk="0">
                  <a:moveTo>
                    <a:pt x="501" y="0"/>
                  </a:moveTo>
                  <a:lnTo>
                    <a:pt x="1" y="0"/>
                  </a:lnTo>
                  <a:lnTo>
                    <a:pt x="1" y="2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627;p54">
              <a:extLst>
                <a:ext uri="{FF2B5EF4-FFF2-40B4-BE49-F238E27FC236}">
                  <a16:creationId xmlns:a16="http://schemas.microsoft.com/office/drawing/2014/main" id="{1EBB0FDA-26F4-44F1-8FE6-FC367E82E525}"/>
                </a:ext>
              </a:extLst>
            </p:cNvPr>
            <p:cNvSpPr/>
            <p:nvPr/>
          </p:nvSpPr>
          <p:spPr>
            <a:xfrm>
              <a:off x="-3137900" y="3631375"/>
              <a:ext cx="13375" cy="7525"/>
            </a:xfrm>
            <a:custGeom>
              <a:avLst/>
              <a:gdLst/>
              <a:ahLst/>
              <a:cxnLst/>
              <a:rect l="l" t="t" r="r" b="b"/>
              <a:pathLst>
                <a:path w="535" h="301" extrusionOk="0">
                  <a:moveTo>
                    <a:pt x="534" y="0"/>
                  </a:moveTo>
                  <a:lnTo>
                    <a:pt x="167" y="301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628;p54">
              <a:extLst>
                <a:ext uri="{FF2B5EF4-FFF2-40B4-BE49-F238E27FC236}">
                  <a16:creationId xmlns:a16="http://schemas.microsoft.com/office/drawing/2014/main" id="{05CD5C70-8FFC-4C57-80EF-54A951838C31}"/>
                </a:ext>
              </a:extLst>
            </p:cNvPr>
            <p:cNvSpPr/>
            <p:nvPr/>
          </p:nvSpPr>
          <p:spPr>
            <a:xfrm>
              <a:off x="-3147075" y="3631375"/>
              <a:ext cx="13375" cy="7525"/>
            </a:xfrm>
            <a:custGeom>
              <a:avLst/>
              <a:gdLst/>
              <a:ahLst/>
              <a:cxnLst/>
              <a:rect l="l" t="t" r="r" b="b"/>
              <a:pathLst>
                <a:path w="535" h="301" extrusionOk="0">
                  <a:moveTo>
                    <a:pt x="0" y="0"/>
                  </a:moveTo>
                  <a:lnTo>
                    <a:pt x="367" y="301"/>
                  </a:lnTo>
                  <a:lnTo>
                    <a:pt x="534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629;p54">
              <a:extLst>
                <a:ext uri="{FF2B5EF4-FFF2-40B4-BE49-F238E27FC236}">
                  <a16:creationId xmlns:a16="http://schemas.microsoft.com/office/drawing/2014/main" id="{448D1E42-ECEE-4ECC-9920-8093DE51AAB9}"/>
                </a:ext>
              </a:extLst>
            </p:cNvPr>
            <p:cNvSpPr/>
            <p:nvPr/>
          </p:nvSpPr>
          <p:spPr>
            <a:xfrm>
              <a:off x="-3147075" y="3631375"/>
              <a:ext cx="10875" cy="5850"/>
            </a:xfrm>
            <a:custGeom>
              <a:avLst/>
              <a:gdLst/>
              <a:ahLst/>
              <a:cxnLst/>
              <a:rect l="l" t="t" r="r" b="b"/>
              <a:pathLst>
                <a:path w="435" h="234" extrusionOk="0">
                  <a:moveTo>
                    <a:pt x="0" y="0"/>
                  </a:moveTo>
                  <a:lnTo>
                    <a:pt x="434" y="0"/>
                  </a:lnTo>
                  <a:lnTo>
                    <a:pt x="434" y="2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630;p54">
              <a:extLst>
                <a:ext uri="{FF2B5EF4-FFF2-40B4-BE49-F238E27FC236}">
                  <a16:creationId xmlns:a16="http://schemas.microsoft.com/office/drawing/2014/main" id="{A179F277-4C57-498F-B974-2A9E256C152A}"/>
                </a:ext>
              </a:extLst>
            </p:cNvPr>
            <p:cNvSpPr/>
            <p:nvPr/>
          </p:nvSpPr>
          <p:spPr>
            <a:xfrm>
              <a:off x="-3137900" y="3633050"/>
              <a:ext cx="9200" cy="11700"/>
            </a:xfrm>
            <a:custGeom>
              <a:avLst/>
              <a:gdLst/>
              <a:ahLst/>
              <a:cxnLst/>
              <a:rect l="l" t="t" r="r" b="b"/>
              <a:pathLst>
                <a:path w="368" h="468" extrusionOk="0">
                  <a:moveTo>
                    <a:pt x="367" y="467"/>
                  </a:moveTo>
                  <a:lnTo>
                    <a:pt x="201" y="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631;p54">
              <a:extLst>
                <a:ext uri="{FF2B5EF4-FFF2-40B4-BE49-F238E27FC236}">
                  <a16:creationId xmlns:a16="http://schemas.microsoft.com/office/drawing/2014/main" id="{070B904F-8D90-45C7-AE26-887C5280EEFD}"/>
                </a:ext>
              </a:extLst>
            </p:cNvPr>
            <p:cNvSpPr/>
            <p:nvPr/>
          </p:nvSpPr>
          <p:spPr>
            <a:xfrm>
              <a:off x="-3138725" y="3632200"/>
              <a:ext cx="10025" cy="12550"/>
            </a:xfrm>
            <a:custGeom>
              <a:avLst/>
              <a:gdLst/>
              <a:ahLst/>
              <a:cxnLst/>
              <a:rect l="l" t="t" r="r" b="b"/>
              <a:pathLst>
                <a:path w="401" h="502" extrusionOk="0">
                  <a:moveTo>
                    <a:pt x="400" y="501"/>
                  </a:moveTo>
                  <a:lnTo>
                    <a:pt x="0" y="201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632;p54">
              <a:extLst>
                <a:ext uri="{FF2B5EF4-FFF2-40B4-BE49-F238E27FC236}">
                  <a16:creationId xmlns:a16="http://schemas.microsoft.com/office/drawing/2014/main" id="{D07DBA3A-076F-4CE4-A3F3-DC422B7E619D}"/>
                </a:ext>
              </a:extLst>
            </p:cNvPr>
            <p:cNvSpPr/>
            <p:nvPr/>
          </p:nvSpPr>
          <p:spPr>
            <a:xfrm>
              <a:off x="-3142900" y="3632200"/>
              <a:ext cx="10025" cy="12550"/>
            </a:xfrm>
            <a:custGeom>
              <a:avLst/>
              <a:gdLst/>
              <a:ahLst/>
              <a:cxnLst/>
              <a:rect l="l" t="t" r="r" b="b"/>
              <a:pathLst>
                <a:path w="401" h="502" extrusionOk="0">
                  <a:moveTo>
                    <a:pt x="0" y="501"/>
                  </a:moveTo>
                  <a:lnTo>
                    <a:pt x="401" y="2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633;p54">
              <a:extLst>
                <a:ext uri="{FF2B5EF4-FFF2-40B4-BE49-F238E27FC236}">
                  <a16:creationId xmlns:a16="http://schemas.microsoft.com/office/drawing/2014/main" id="{7AA85011-9028-40D0-A0E7-88C6699AF0A8}"/>
                </a:ext>
              </a:extLst>
            </p:cNvPr>
            <p:cNvSpPr/>
            <p:nvPr/>
          </p:nvSpPr>
          <p:spPr>
            <a:xfrm>
              <a:off x="-3142900" y="3633050"/>
              <a:ext cx="9200" cy="11700"/>
            </a:xfrm>
            <a:custGeom>
              <a:avLst/>
              <a:gdLst/>
              <a:ahLst/>
              <a:cxnLst/>
              <a:rect l="l" t="t" r="r" b="b"/>
              <a:pathLst>
                <a:path w="368" h="468" extrusionOk="0">
                  <a:moveTo>
                    <a:pt x="0" y="467"/>
                  </a:moveTo>
                  <a:lnTo>
                    <a:pt x="167" y="0"/>
                  </a:lnTo>
                  <a:lnTo>
                    <a:pt x="367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634;p54">
              <a:extLst>
                <a:ext uri="{FF2B5EF4-FFF2-40B4-BE49-F238E27FC236}">
                  <a16:creationId xmlns:a16="http://schemas.microsoft.com/office/drawing/2014/main" id="{ED76F13E-3568-4BA5-9EFD-AE06C3757AAF}"/>
                </a:ext>
              </a:extLst>
            </p:cNvPr>
            <p:cNvSpPr/>
            <p:nvPr/>
          </p:nvSpPr>
          <p:spPr>
            <a:xfrm>
              <a:off x="-3099550" y="3628875"/>
              <a:ext cx="4200" cy="10025"/>
            </a:xfrm>
            <a:custGeom>
              <a:avLst/>
              <a:gdLst/>
              <a:ahLst/>
              <a:cxnLst/>
              <a:rect l="l" t="t" r="r" b="b"/>
              <a:pathLst>
                <a:path w="168" h="401" extrusionOk="0">
                  <a:moveTo>
                    <a:pt x="134" y="0"/>
                  </a:moveTo>
                  <a:lnTo>
                    <a:pt x="1" y="334"/>
                  </a:lnTo>
                  <a:lnTo>
                    <a:pt x="168" y="4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635;p54">
              <a:extLst>
                <a:ext uri="{FF2B5EF4-FFF2-40B4-BE49-F238E27FC236}">
                  <a16:creationId xmlns:a16="http://schemas.microsoft.com/office/drawing/2014/main" id="{E878D8A7-63BB-4CD9-B47F-5E737096DDD3}"/>
                </a:ext>
              </a:extLst>
            </p:cNvPr>
            <p:cNvSpPr/>
            <p:nvPr/>
          </p:nvSpPr>
          <p:spPr>
            <a:xfrm>
              <a:off x="-3098700" y="3628875"/>
              <a:ext cx="4175" cy="10025"/>
            </a:xfrm>
            <a:custGeom>
              <a:avLst/>
              <a:gdLst/>
              <a:ahLst/>
              <a:cxnLst/>
              <a:rect l="l" t="t" r="r" b="b"/>
              <a:pathLst>
                <a:path w="167" h="401" extrusionOk="0">
                  <a:moveTo>
                    <a:pt x="100" y="0"/>
                  </a:moveTo>
                  <a:lnTo>
                    <a:pt x="167" y="334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636;p54">
              <a:extLst>
                <a:ext uri="{FF2B5EF4-FFF2-40B4-BE49-F238E27FC236}">
                  <a16:creationId xmlns:a16="http://schemas.microsoft.com/office/drawing/2014/main" id="{3FE74615-F5A3-498F-922F-80706E56F22C}"/>
                </a:ext>
              </a:extLst>
            </p:cNvPr>
            <p:cNvSpPr/>
            <p:nvPr/>
          </p:nvSpPr>
          <p:spPr>
            <a:xfrm>
              <a:off x="-3097050" y="3635550"/>
              <a:ext cx="8375" cy="4200"/>
            </a:xfrm>
            <a:custGeom>
              <a:avLst/>
              <a:gdLst/>
              <a:ahLst/>
              <a:cxnLst/>
              <a:rect l="l" t="t" r="r" b="b"/>
              <a:pathLst>
                <a:path w="335" h="168" extrusionOk="0">
                  <a:moveTo>
                    <a:pt x="334" y="0"/>
                  </a:moveTo>
                  <a:lnTo>
                    <a:pt x="1" y="0"/>
                  </a:lnTo>
                  <a:lnTo>
                    <a:pt x="1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637;p54">
              <a:extLst>
                <a:ext uri="{FF2B5EF4-FFF2-40B4-BE49-F238E27FC236}">
                  <a16:creationId xmlns:a16="http://schemas.microsoft.com/office/drawing/2014/main" id="{3C59BAF2-60A8-4915-BB05-547097509A24}"/>
                </a:ext>
              </a:extLst>
            </p:cNvPr>
            <p:cNvSpPr/>
            <p:nvPr/>
          </p:nvSpPr>
          <p:spPr>
            <a:xfrm>
              <a:off x="-3098700" y="3635550"/>
              <a:ext cx="10025" cy="4200"/>
            </a:xfrm>
            <a:custGeom>
              <a:avLst/>
              <a:gdLst/>
              <a:ahLst/>
              <a:cxnLst/>
              <a:rect l="l" t="t" r="r" b="b"/>
              <a:pathLst>
                <a:path w="401" h="168" extrusionOk="0">
                  <a:moveTo>
                    <a:pt x="400" y="0"/>
                  </a:moveTo>
                  <a:lnTo>
                    <a:pt x="134" y="167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638;p54">
              <a:extLst>
                <a:ext uri="{FF2B5EF4-FFF2-40B4-BE49-F238E27FC236}">
                  <a16:creationId xmlns:a16="http://schemas.microsoft.com/office/drawing/2014/main" id="{8FACEDB1-6F78-433E-B97E-B25CC1C86346}"/>
                </a:ext>
              </a:extLst>
            </p:cNvPr>
            <p:cNvSpPr/>
            <p:nvPr/>
          </p:nvSpPr>
          <p:spPr>
            <a:xfrm>
              <a:off x="-3104550" y="3635550"/>
              <a:ext cx="9200" cy="4200"/>
            </a:xfrm>
            <a:custGeom>
              <a:avLst/>
              <a:gdLst/>
              <a:ahLst/>
              <a:cxnLst/>
              <a:rect l="l" t="t" r="r" b="b"/>
              <a:pathLst>
                <a:path w="368" h="168" extrusionOk="0">
                  <a:moveTo>
                    <a:pt x="1" y="0"/>
                  </a:moveTo>
                  <a:lnTo>
                    <a:pt x="234" y="167"/>
                  </a:lnTo>
                  <a:lnTo>
                    <a:pt x="36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639;p54">
              <a:extLst>
                <a:ext uri="{FF2B5EF4-FFF2-40B4-BE49-F238E27FC236}">
                  <a16:creationId xmlns:a16="http://schemas.microsoft.com/office/drawing/2014/main" id="{0CD62DCD-AD55-49F2-AE9A-79566F3FBD1D}"/>
                </a:ext>
              </a:extLst>
            </p:cNvPr>
            <p:cNvSpPr/>
            <p:nvPr/>
          </p:nvSpPr>
          <p:spPr>
            <a:xfrm>
              <a:off x="-3104550" y="3635550"/>
              <a:ext cx="8375" cy="4200"/>
            </a:xfrm>
            <a:custGeom>
              <a:avLst/>
              <a:gdLst/>
              <a:ahLst/>
              <a:cxnLst/>
              <a:rect l="l" t="t" r="r" b="b"/>
              <a:pathLst>
                <a:path w="335" h="168" extrusionOk="0">
                  <a:moveTo>
                    <a:pt x="1" y="0"/>
                  </a:moveTo>
                  <a:lnTo>
                    <a:pt x="334" y="0"/>
                  </a:lnTo>
                  <a:lnTo>
                    <a:pt x="334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640;p54">
              <a:extLst>
                <a:ext uri="{FF2B5EF4-FFF2-40B4-BE49-F238E27FC236}">
                  <a16:creationId xmlns:a16="http://schemas.microsoft.com/office/drawing/2014/main" id="{570016A3-A8EB-4552-81BF-64A194F2D0E3}"/>
                </a:ext>
              </a:extLst>
            </p:cNvPr>
            <p:cNvSpPr/>
            <p:nvPr/>
          </p:nvSpPr>
          <p:spPr>
            <a:xfrm>
              <a:off x="-3098700" y="3636375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267" y="301"/>
                  </a:moveTo>
                  <a:lnTo>
                    <a:pt x="167" y="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641;p54">
              <a:extLst>
                <a:ext uri="{FF2B5EF4-FFF2-40B4-BE49-F238E27FC236}">
                  <a16:creationId xmlns:a16="http://schemas.microsoft.com/office/drawing/2014/main" id="{8097CF94-E08D-44CF-B754-1989F69E4871}"/>
                </a:ext>
              </a:extLst>
            </p:cNvPr>
            <p:cNvSpPr/>
            <p:nvPr/>
          </p:nvSpPr>
          <p:spPr>
            <a:xfrm>
              <a:off x="-3098700" y="3636375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267" y="301"/>
                  </a:moveTo>
                  <a:lnTo>
                    <a:pt x="0" y="134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642;p54">
              <a:extLst>
                <a:ext uri="{FF2B5EF4-FFF2-40B4-BE49-F238E27FC236}">
                  <a16:creationId xmlns:a16="http://schemas.microsoft.com/office/drawing/2014/main" id="{0FBC1525-9EF6-4655-8DCC-331E4F12A88F}"/>
                </a:ext>
              </a:extLst>
            </p:cNvPr>
            <p:cNvSpPr/>
            <p:nvPr/>
          </p:nvSpPr>
          <p:spPr>
            <a:xfrm>
              <a:off x="-3101200" y="3636375"/>
              <a:ext cx="5850" cy="7525"/>
            </a:xfrm>
            <a:custGeom>
              <a:avLst/>
              <a:gdLst/>
              <a:ahLst/>
              <a:cxnLst/>
              <a:rect l="l" t="t" r="r" b="b"/>
              <a:pathLst>
                <a:path w="234" h="301" extrusionOk="0">
                  <a:moveTo>
                    <a:pt x="0" y="301"/>
                  </a:moveTo>
                  <a:lnTo>
                    <a:pt x="234" y="1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643;p54">
              <a:extLst>
                <a:ext uri="{FF2B5EF4-FFF2-40B4-BE49-F238E27FC236}">
                  <a16:creationId xmlns:a16="http://schemas.microsoft.com/office/drawing/2014/main" id="{62A3E345-CDCB-40EA-9AA6-89D934CF27C4}"/>
                </a:ext>
              </a:extLst>
            </p:cNvPr>
            <p:cNvSpPr/>
            <p:nvPr/>
          </p:nvSpPr>
          <p:spPr>
            <a:xfrm>
              <a:off x="-3101200" y="3636375"/>
              <a:ext cx="5850" cy="7525"/>
            </a:xfrm>
            <a:custGeom>
              <a:avLst/>
              <a:gdLst/>
              <a:ahLst/>
              <a:cxnLst/>
              <a:rect l="l" t="t" r="r" b="b"/>
              <a:pathLst>
                <a:path w="234" h="301" extrusionOk="0">
                  <a:moveTo>
                    <a:pt x="0" y="301"/>
                  </a:moveTo>
                  <a:lnTo>
                    <a:pt x="67" y="1"/>
                  </a:lnTo>
                  <a:lnTo>
                    <a:pt x="23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644;p54">
              <a:extLst>
                <a:ext uri="{FF2B5EF4-FFF2-40B4-BE49-F238E27FC236}">
                  <a16:creationId xmlns:a16="http://schemas.microsoft.com/office/drawing/2014/main" id="{32CC3F84-B4C2-4FCA-B149-F46372C5B23B}"/>
                </a:ext>
              </a:extLst>
            </p:cNvPr>
            <p:cNvSpPr/>
            <p:nvPr/>
          </p:nvSpPr>
          <p:spPr>
            <a:xfrm>
              <a:off x="-3127900" y="3649725"/>
              <a:ext cx="5875" cy="11700"/>
            </a:xfrm>
            <a:custGeom>
              <a:avLst/>
              <a:gdLst/>
              <a:ahLst/>
              <a:cxnLst/>
              <a:rect l="l" t="t" r="r" b="b"/>
              <a:pathLst>
                <a:path w="235" h="468" extrusionOk="0">
                  <a:moveTo>
                    <a:pt x="134" y="0"/>
                  </a:moveTo>
                  <a:lnTo>
                    <a:pt x="1" y="401"/>
                  </a:lnTo>
                  <a:lnTo>
                    <a:pt x="234" y="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645;p54">
              <a:extLst>
                <a:ext uri="{FF2B5EF4-FFF2-40B4-BE49-F238E27FC236}">
                  <a16:creationId xmlns:a16="http://schemas.microsoft.com/office/drawing/2014/main" id="{E119B150-6DC6-4EF7-A7A3-3A156765D679}"/>
                </a:ext>
              </a:extLst>
            </p:cNvPr>
            <p:cNvSpPr/>
            <p:nvPr/>
          </p:nvSpPr>
          <p:spPr>
            <a:xfrm>
              <a:off x="-3125400" y="3649725"/>
              <a:ext cx="4200" cy="11700"/>
            </a:xfrm>
            <a:custGeom>
              <a:avLst/>
              <a:gdLst/>
              <a:ahLst/>
              <a:cxnLst/>
              <a:rect l="l" t="t" r="r" b="b"/>
              <a:pathLst>
                <a:path w="168" h="468" extrusionOk="0">
                  <a:moveTo>
                    <a:pt x="34" y="0"/>
                  </a:moveTo>
                  <a:lnTo>
                    <a:pt x="168" y="401"/>
                  </a:lnTo>
                  <a:lnTo>
                    <a:pt x="1" y="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646;p54">
              <a:extLst>
                <a:ext uri="{FF2B5EF4-FFF2-40B4-BE49-F238E27FC236}">
                  <a16:creationId xmlns:a16="http://schemas.microsoft.com/office/drawing/2014/main" id="{DE2562D4-3F02-46E2-9D8D-A7490ABD8BAA}"/>
                </a:ext>
              </a:extLst>
            </p:cNvPr>
            <p:cNvSpPr/>
            <p:nvPr/>
          </p:nvSpPr>
          <p:spPr>
            <a:xfrm>
              <a:off x="-3124550" y="3657225"/>
              <a:ext cx="9200" cy="4200"/>
            </a:xfrm>
            <a:custGeom>
              <a:avLst/>
              <a:gdLst/>
              <a:ahLst/>
              <a:cxnLst/>
              <a:rect l="l" t="t" r="r" b="b"/>
              <a:pathLst>
                <a:path w="368" h="168" extrusionOk="0">
                  <a:moveTo>
                    <a:pt x="367" y="1"/>
                  </a:moveTo>
                  <a:lnTo>
                    <a:pt x="0" y="1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647;p54">
              <a:extLst>
                <a:ext uri="{FF2B5EF4-FFF2-40B4-BE49-F238E27FC236}">
                  <a16:creationId xmlns:a16="http://schemas.microsoft.com/office/drawing/2014/main" id="{12D40833-A88F-4B25-8D43-8E74C9B135E3}"/>
                </a:ext>
              </a:extLst>
            </p:cNvPr>
            <p:cNvSpPr/>
            <p:nvPr/>
          </p:nvSpPr>
          <p:spPr>
            <a:xfrm>
              <a:off x="-3125400" y="3657225"/>
              <a:ext cx="10050" cy="5025"/>
            </a:xfrm>
            <a:custGeom>
              <a:avLst/>
              <a:gdLst/>
              <a:ahLst/>
              <a:cxnLst/>
              <a:rect l="l" t="t" r="r" b="b"/>
              <a:pathLst>
                <a:path w="402" h="201" extrusionOk="0">
                  <a:moveTo>
                    <a:pt x="401" y="1"/>
                  </a:moveTo>
                  <a:lnTo>
                    <a:pt x="134" y="201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648;p54">
              <a:extLst>
                <a:ext uri="{FF2B5EF4-FFF2-40B4-BE49-F238E27FC236}">
                  <a16:creationId xmlns:a16="http://schemas.microsoft.com/office/drawing/2014/main" id="{3DD5AB42-B108-4A08-91D6-1B616AE91FF2}"/>
                </a:ext>
              </a:extLst>
            </p:cNvPr>
            <p:cNvSpPr/>
            <p:nvPr/>
          </p:nvSpPr>
          <p:spPr>
            <a:xfrm>
              <a:off x="-3133725" y="3657225"/>
              <a:ext cx="11700" cy="5025"/>
            </a:xfrm>
            <a:custGeom>
              <a:avLst/>
              <a:gdLst/>
              <a:ahLst/>
              <a:cxnLst/>
              <a:rect l="l" t="t" r="r" b="b"/>
              <a:pathLst>
                <a:path w="468" h="201" extrusionOk="0">
                  <a:moveTo>
                    <a:pt x="0" y="1"/>
                  </a:moveTo>
                  <a:lnTo>
                    <a:pt x="334" y="201"/>
                  </a:lnTo>
                  <a:lnTo>
                    <a:pt x="467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649;p54">
              <a:extLst>
                <a:ext uri="{FF2B5EF4-FFF2-40B4-BE49-F238E27FC236}">
                  <a16:creationId xmlns:a16="http://schemas.microsoft.com/office/drawing/2014/main" id="{89188709-82CC-4DE7-9350-4241379E3336}"/>
                </a:ext>
              </a:extLst>
            </p:cNvPr>
            <p:cNvSpPr/>
            <p:nvPr/>
          </p:nvSpPr>
          <p:spPr>
            <a:xfrm>
              <a:off x="-3133725" y="3657225"/>
              <a:ext cx="10025" cy="4200"/>
            </a:xfrm>
            <a:custGeom>
              <a:avLst/>
              <a:gdLst/>
              <a:ahLst/>
              <a:cxnLst/>
              <a:rect l="l" t="t" r="r" b="b"/>
              <a:pathLst>
                <a:path w="401" h="168" extrusionOk="0">
                  <a:moveTo>
                    <a:pt x="0" y="1"/>
                  </a:moveTo>
                  <a:lnTo>
                    <a:pt x="400" y="1"/>
                  </a:lnTo>
                  <a:lnTo>
                    <a:pt x="400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650;p54">
              <a:extLst>
                <a:ext uri="{FF2B5EF4-FFF2-40B4-BE49-F238E27FC236}">
                  <a16:creationId xmlns:a16="http://schemas.microsoft.com/office/drawing/2014/main" id="{924FBC22-AD52-4C39-816C-C8C32948FD4C}"/>
                </a:ext>
              </a:extLst>
            </p:cNvPr>
            <p:cNvSpPr/>
            <p:nvPr/>
          </p:nvSpPr>
          <p:spPr>
            <a:xfrm>
              <a:off x="-3126225" y="3658050"/>
              <a:ext cx="8350" cy="10050"/>
            </a:xfrm>
            <a:custGeom>
              <a:avLst/>
              <a:gdLst/>
              <a:ahLst/>
              <a:cxnLst/>
              <a:rect l="l" t="t" r="r" b="b"/>
              <a:pathLst>
                <a:path w="334" h="402" extrusionOk="0">
                  <a:moveTo>
                    <a:pt x="334" y="401"/>
                  </a:moveTo>
                  <a:lnTo>
                    <a:pt x="201" y="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651;p54">
              <a:extLst>
                <a:ext uri="{FF2B5EF4-FFF2-40B4-BE49-F238E27FC236}">
                  <a16:creationId xmlns:a16="http://schemas.microsoft.com/office/drawing/2014/main" id="{3D5ECB1B-2228-4E2F-A2D9-CC8611C0F21A}"/>
                </a:ext>
              </a:extLst>
            </p:cNvPr>
            <p:cNvSpPr/>
            <p:nvPr/>
          </p:nvSpPr>
          <p:spPr>
            <a:xfrm>
              <a:off x="-3126225" y="3658050"/>
              <a:ext cx="8350" cy="10050"/>
            </a:xfrm>
            <a:custGeom>
              <a:avLst/>
              <a:gdLst/>
              <a:ahLst/>
              <a:cxnLst/>
              <a:rect l="l" t="t" r="r" b="b"/>
              <a:pathLst>
                <a:path w="334" h="402" extrusionOk="0">
                  <a:moveTo>
                    <a:pt x="334" y="401"/>
                  </a:moveTo>
                  <a:lnTo>
                    <a:pt x="0" y="168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652;p54">
              <a:extLst>
                <a:ext uri="{FF2B5EF4-FFF2-40B4-BE49-F238E27FC236}">
                  <a16:creationId xmlns:a16="http://schemas.microsoft.com/office/drawing/2014/main" id="{ECFAFEB7-EFB6-498D-8944-539EDF8411D7}"/>
                </a:ext>
              </a:extLst>
            </p:cNvPr>
            <p:cNvSpPr/>
            <p:nvPr/>
          </p:nvSpPr>
          <p:spPr>
            <a:xfrm>
              <a:off x="-3130400" y="3658050"/>
              <a:ext cx="8375" cy="10050"/>
            </a:xfrm>
            <a:custGeom>
              <a:avLst/>
              <a:gdLst/>
              <a:ahLst/>
              <a:cxnLst/>
              <a:rect l="l" t="t" r="r" b="b"/>
              <a:pathLst>
                <a:path w="335" h="402" extrusionOk="0">
                  <a:moveTo>
                    <a:pt x="1" y="401"/>
                  </a:moveTo>
                  <a:lnTo>
                    <a:pt x="334" y="1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653;p54">
              <a:extLst>
                <a:ext uri="{FF2B5EF4-FFF2-40B4-BE49-F238E27FC236}">
                  <a16:creationId xmlns:a16="http://schemas.microsoft.com/office/drawing/2014/main" id="{7D548A65-70A6-4285-9BAE-D2D31517C5D0}"/>
                </a:ext>
              </a:extLst>
            </p:cNvPr>
            <p:cNvSpPr/>
            <p:nvPr/>
          </p:nvSpPr>
          <p:spPr>
            <a:xfrm>
              <a:off x="-3130400" y="3658050"/>
              <a:ext cx="8375" cy="10050"/>
            </a:xfrm>
            <a:custGeom>
              <a:avLst/>
              <a:gdLst/>
              <a:ahLst/>
              <a:cxnLst/>
              <a:rect l="l" t="t" r="r" b="b"/>
              <a:pathLst>
                <a:path w="335" h="402" extrusionOk="0">
                  <a:moveTo>
                    <a:pt x="1" y="401"/>
                  </a:moveTo>
                  <a:lnTo>
                    <a:pt x="101" y="1"/>
                  </a:lnTo>
                  <a:lnTo>
                    <a:pt x="334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654;p54">
              <a:extLst>
                <a:ext uri="{FF2B5EF4-FFF2-40B4-BE49-F238E27FC236}">
                  <a16:creationId xmlns:a16="http://schemas.microsoft.com/office/drawing/2014/main" id="{E71E9B68-2085-48CE-BC15-6B36C69DC90D}"/>
                </a:ext>
              </a:extLst>
            </p:cNvPr>
            <p:cNvSpPr/>
            <p:nvPr/>
          </p:nvSpPr>
          <p:spPr>
            <a:xfrm>
              <a:off x="-3195450" y="3709775"/>
              <a:ext cx="4200" cy="10025"/>
            </a:xfrm>
            <a:custGeom>
              <a:avLst/>
              <a:gdLst/>
              <a:ahLst/>
              <a:cxnLst/>
              <a:rect l="l" t="t" r="r" b="b"/>
              <a:pathLst>
                <a:path w="168" h="401" extrusionOk="0">
                  <a:moveTo>
                    <a:pt x="134" y="0"/>
                  </a:moveTo>
                  <a:lnTo>
                    <a:pt x="1" y="367"/>
                  </a:lnTo>
                  <a:lnTo>
                    <a:pt x="168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655;p54">
              <a:extLst>
                <a:ext uri="{FF2B5EF4-FFF2-40B4-BE49-F238E27FC236}">
                  <a16:creationId xmlns:a16="http://schemas.microsoft.com/office/drawing/2014/main" id="{5C507605-A773-4BAD-B0AF-824E7278BBC1}"/>
                </a:ext>
              </a:extLst>
            </p:cNvPr>
            <p:cNvSpPr/>
            <p:nvPr/>
          </p:nvSpPr>
          <p:spPr>
            <a:xfrm>
              <a:off x="-3194600" y="3709775"/>
              <a:ext cx="5850" cy="10025"/>
            </a:xfrm>
            <a:custGeom>
              <a:avLst/>
              <a:gdLst/>
              <a:ahLst/>
              <a:cxnLst/>
              <a:rect l="l" t="t" r="r" b="b"/>
              <a:pathLst>
                <a:path w="234" h="401" extrusionOk="0">
                  <a:moveTo>
                    <a:pt x="100" y="0"/>
                  </a:moveTo>
                  <a:lnTo>
                    <a:pt x="234" y="367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656;p54">
              <a:extLst>
                <a:ext uri="{FF2B5EF4-FFF2-40B4-BE49-F238E27FC236}">
                  <a16:creationId xmlns:a16="http://schemas.microsoft.com/office/drawing/2014/main" id="{2C34A102-BE86-4712-B64D-425BEC1E94A4}"/>
                </a:ext>
              </a:extLst>
            </p:cNvPr>
            <p:cNvSpPr/>
            <p:nvPr/>
          </p:nvSpPr>
          <p:spPr>
            <a:xfrm>
              <a:off x="-3192950" y="3715600"/>
              <a:ext cx="10050" cy="5025"/>
            </a:xfrm>
            <a:custGeom>
              <a:avLst/>
              <a:gdLst/>
              <a:ahLst/>
              <a:cxnLst/>
              <a:rect l="l" t="t" r="r" b="b"/>
              <a:pathLst>
                <a:path w="402" h="201" extrusionOk="0">
                  <a:moveTo>
                    <a:pt x="401" y="1"/>
                  </a:moveTo>
                  <a:lnTo>
                    <a:pt x="1" y="1"/>
                  </a:lnTo>
                  <a:lnTo>
                    <a:pt x="1" y="2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657;p54">
              <a:extLst>
                <a:ext uri="{FF2B5EF4-FFF2-40B4-BE49-F238E27FC236}">
                  <a16:creationId xmlns:a16="http://schemas.microsoft.com/office/drawing/2014/main" id="{77A61A40-730D-4749-B2D9-C37C4148523D}"/>
                </a:ext>
              </a:extLst>
            </p:cNvPr>
            <p:cNvSpPr/>
            <p:nvPr/>
          </p:nvSpPr>
          <p:spPr>
            <a:xfrm>
              <a:off x="-3194600" y="3715600"/>
              <a:ext cx="11700" cy="6700"/>
            </a:xfrm>
            <a:custGeom>
              <a:avLst/>
              <a:gdLst/>
              <a:ahLst/>
              <a:cxnLst/>
              <a:rect l="l" t="t" r="r" b="b"/>
              <a:pathLst>
                <a:path w="468" h="268" extrusionOk="0">
                  <a:moveTo>
                    <a:pt x="467" y="1"/>
                  </a:moveTo>
                  <a:lnTo>
                    <a:pt x="134" y="267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658;p54">
              <a:extLst>
                <a:ext uri="{FF2B5EF4-FFF2-40B4-BE49-F238E27FC236}">
                  <a16:creationId xmlns:a16="http://schemas.microsoft.com/office/drawing/2014/main" id="{65ACA8E1-EACE-46BF-9CD4-9CD4D4413894}"/>
                </a:ext>
              </a:extLst>
            </p:cNvPr>
            <p:cNvSpPr/>
            <p:nvPr/>
          </p:nvSpPr>
          <p:spPr>
            <a:xfrm>
              <a:off x="-3201275" y="3715600"/>
              <a:ext cx="10025" cy="6700"/>
            </a:xfrm>
            <a:custGeom>
              <a:avLst/>
              <a:gdLst/>
              <a:ahLst/>
              <a:cxnLst/>
              <a:rect l="l" t="t" r="r" b="b"/>
              <a:pathLst>
                <a:path w="401" h="268" extrusionOk="0">
                  <a:moveTo>
                    <a:pt x="0" y="1"/>
                  </a:moveTo>
                  <a:lnTo>
                    <a:pt x="267" y="267"/>
                  </a:lnTo>
                  <a:lnTo>
                    <a:pt x="401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659;p54">
              <a:extLst>
                <a:ext uri="{FF2B5EF4-FFF2-40B4-BE49-F238E27FC236}">
                  <a16:creationId xmlns:a16="http://schemas.microsoft.com/office/drawing/2014/main" id="{55B3D3D8-1EA6-4F88-9B56-FF0F98D7ACA3}"/>
                </a:ext>
              </a:extLst>
            </p:cNvPr>
            <p:cNvSpPr/>
            <p:nvPr/>
          </p:nvSpPr>
          <p:spPr>
            <a:xfrm>
              <a:off x="-3201275" y="3715600"/>
              <a:ext cx="9200" cy="5025"/>
            </a:xfrm>
            <a:custGeom>
              <a:avLst/>
              <a:gdLst/>
              <a:ahLst/>
              <a:cxnLst/>
              <a:rect l="l" t="t" r="r" b="b"/>
              <a:pathLst>
                <a:path w="368" h="201" extrusionOk="0">
                  <a:moveTo>
                    <a:pt x="0" y="1"/>
                  </a:moveTo>
                  <a:lnTo>
                    <a:pt x="367" y="1"/>
                  </a:lnTo>
                  <a:lnTo>
                    <a:pt x="367" y="2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660;p54">
              <a:extLst>
                <a:ext uri="{FF2B5EF4-FFF2-40B4-BE49-F238E27FC236}">
                  <a16:creationId xmlns:a16="http://schemas.microsoft.com/office/drawing/2014/main" id="{AB808A27-A8A4-491E-A122-5A71325DA6AF}"/>
                </a:ext>
              </a:extLst>
            </p:cNvPr>
            <p:cNvSpPr/>
            <p:nvPr/>
          </p:nvSpPr>
          <p:spPr>
            <a:xfrm>
              <a:off x="-3194600" y="3718100"/>
              <a:ext cx="7525" cy="9200"/>
            </a:xfrm>
            <a:custGeom>
              <a:avLst/>
              <a:gdLst/>
              <a:ahLst/>
              <a:cxnLst/>
              <a:rect l="l" t="t" r="r" b="b"/>
              <a:pathLst>
                <a:path w="301" h="368" extrusionOk="0">
                  <a:moveTo>
                    <a:pt x="300" y="368"/>
                  </a:moveTo>
                  <a:lnTo>
                    <a:pt x="234" y="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661;p54">
              <a:extLst>
                <a:ext uri="{FF2B5EF4-FFF2-40B4-BE49-F238E27FC236}">
                  <a16:creationId xmlns:a16="http://schemas.microsoft.com/office/drawing/2014/main" id="{B0C386C6-09E7-427E-B2DE-B792E8991BB5}"/>
                </a:ext>
              </a:extLst>
            </p:cNvPr>
            <p:cNvSpPr/>
            <p:nvPr/>
          </p:nvSpPr>
          <p:spPr>
            <a:xfrm>
              <a:off x="-3195450" y="3718100"/>
              <a:ext cx="8375" cy="9200"/>
            </a:xfrm>
            <a:custGeom>
              <a:avLst/>
              <a:gdLst/>
              <a:ahLst/>
              <a:cxnLst/>
              <a:rect l="l" t="t" r="r" b="b"/>
              <a:pathLst>
                <a:path w="335" h="368" extrusionOk="0">
                  <a:moveTo>
                    <a:pt x="334" y="368"/>
                  </a:moveTo>
                  <a:lnTo>
                    <a:pt x="1" y="101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662;p54">
              <a:extLst>
                <a:ext uri="{FF2B5EF4-FFF2-40B4-BE49-F238E27FC236}">
                  <a16:creationId xmlns:a16="http://schemas.microsoft.com/office/drawing/2014/main" id="{1445BA39-0856-4555-8649-20430A11EC8C}"/>
                </a:ext>
              </a:extLst>
            </p:cNvPr>
            <p:cNvSpPr/>
            <p:nvPr/>
          </p:nvSpPr>
          <p:spPr>
            <a:xfrm>
              <a:off x="-3198775" y="3718100"/>
              <a:ext cx="8350" cy="9200"/>
            </a:xfrm>
            <a:custGeom>
              <a:avLst/>
              <a:gdLst/>
              <a:ahLst/>
              <a:cxnLst/>
              <a:rect l="l" t="t" r="r" b="b"/>
              <a:pathLst>
                <a:path w="334" h="368" extrusionOk="0">
                  <a:moveTo>
                    <a:pt x="0" y="368"/>
                  </a:moveTo>
                  <a:lnTo>
                    <a:pt x="334" y="1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663;p54">
              <a:extLst>
                <a:ext uri="{FF2B5EF4-FFF2-40B4-BE49-F238E27FC236}">
                  <a16:creationId xmlns:a16="http://schemas.microsoft.com/office/drawing/2014/main" id="{74A82827-3FA0-49C7-98B0-1A538518A9D5}"/>
                </a:ext>
              </a:extLst>
            </p:cNvPr>
            <p:cNvSpPr/>
            <p:nvPr/>
          </p:nvSpPr>
          <p:spPr>
            <a:xfrm>
              <a:off x="-3198775" y="3718100"/>
              <a:ext cx="8350" cy="9200"/>
            </a:xfrm>
            <a:custGeom>
              <a:avLst/>
              <a:gdLst/>
              <a:ahLst/>
              <a:cxnLst/>
              <a:rect l="l" t="t" r="r" b="b"/>
              <a:pathLst>
                <a:path w="334" h="368" extrusionOk="0">
                  <a:moveTo>
                    <a:pt x="0" y="368"/>
                  </a:moveTo>
                  <a:lnTo>
                    <a:pt x="134" y="1"/>
                  </a:lnTo>
                  <a:lnTo>
                    <a:pt x="33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664;p54">
              <a:extLst>
                <a:ext uri="{FF2B5EF4-FFF2-40B4-BE49-F238E27FC236}">
                  <a16:creationId xmlns:a16="http://schemas.microsoft.com/office/drawing/2014/main" id="{41F96857-5468-4C04-B530-EF65148F664D}"/>
                </a:ext>
              </a:extLst>
            </p:cNvPr>
            <p:cNvSpPr/>
            <p:nvPr/>
          </p:nvSpPr>
          <p:spPr>
            <a:xfrm>
              <a:off x="-3195450" y="3739775"/>
              <a:ext cx="4200" cy="8375"/>
            </a:xfrm>
            <a:custGeom>
              <a:avLst/>
              <a:gdLst/>
              <a:ahLst/>
              <a:cxnLst/>
              <a:rect l="l" t="t" r="r" b="b"/>
              <a:pathLst>
                <a:path w="168" h="335" extrusionOk="0">
                  <a:moveTo>
                    <a:pt x="101" y="1"/>
                  </a:moveTo>
                  <a:lnTo>
                    <a:pt x="1" y="301"/>
                  </a:lnTo>
                  <a:lnTo>
                    <a:pt x="168" y="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665;p54">
              <a:extLst>
                <a:ext uri="{FF2B5EF4-FFF2-40B4-BE49-F238E27FC236}">
                  <a16:creationId xmlns:a16="http://schemas.microsoft.com/office/drawing/2014/main" id="{CC108FFB-8F76-4164-836A-8EAFD91F587B}"/>
                </a:ext>
              </a:extLst>
            </p:cNvPr>
            <p:cNvSpPr/>
            <p:nvPr/>
          </p:nvSpPr>
          <p:spPr>
            <a:xfrm>
              <a:off x="-3194600" y="3739775"/>
              <a:ext cx="4175" cy="8375"/>
            </a:xfrm>
            <a:custGeom>
              <a:avLst/>
              <a:gdLst/>
              <a:ahLst/>
              <a:cxnLst/>
              <a:rect l="l" t="t" r="r" b="b"/>
              <a:pathLst>
                <a:path w="167" h="335" extrusionOk="0">
                  <a:moveTo>
                    <a:pt x="67" y="1"/>
                  </a:moveTo>
                  <a:lnTo>
                    <a:pt x="167" y="301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666;p54">
              <a:extLst>
                <a:ext uri="{FF2B5EF4-FFF2-40B4-BE49-F238E27FC236}">
                  <a16:creationId xmlns:a16="http://schemas.microsoft.com/office/drawing/2014/main" id="{267FB193-01F7-4A81-9F33-4BFD423FFF00}"/>
                </a:ext>
              </a:extLst>
            </p:cNvPr>
            <p:cNvSpPr/>
            <p:nvPr/>
          </p:nvSpPr>
          <p:spPr>
            <a:xfrm>
              <a:off x="-3192950" y="3744800"/>
              <a:ext cx="8375" cy="4175"/>
            </a:xfrm>
            <a:custGeom>
              <a:avLst/>
              <a:gdLst/>
              <a:ahLst/>
              <a:cxnLst/>
              <a:rect l="l" t="t" r="r" b="b"/>
              <a:pathLst>
                <a:path w="335" h="167" extrusionOk="0">
                  <a:moveTo>
                    <a:pt x="334" y="0"/>
                  </a:moveTo>
                  <a:lnTo>
                    <a:pt x="1" y="0"/>
                  </a:lnTo>
                  <a:lnTo>
                    <a:pt x="1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667;p54">
              <a:extLst>
                <a:ext uri="{FF2B5EF4-FFF2-40B4-BE49-F238E27FC236}">
                  <a16:creationId xmlns:a16="http://schemas.microsoft.com/office/drawing/2014/main" id="{B6ECAB8A-167E-4C58-80D4-1AA3D9143C9E}"/>
                </a:ext>
              </a:extLst>
            </p:cNvPr>
            <p:cNvSpPr/>
            <p:nvPr/>
          </p:nvSpPr>
          <p:spPr>
            <a:xfrm>
              <a:off x="-3194600" y="3744800"/>
              <a:ext cx="10025" cy="5025"/>
            </a:xfrm>
            <a:custGeom>
              <a:avLst/>
              <a:gdLst/>
              <a:ahLst/>
              <a:cxnLst/>
              <a:rect l="l" t="t" r="r" b="b"/>
              <a:pathLst>
                <a:path w="401" h="201" extrusionOk="0">
                  <a:moveTo>
                    <a:pt x="400" y="0"/>
                  </a:moveTo>
                  <a:lnTo>
                    <a:pt x="100" y="20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668;p54">
              <a:extLst>
                <a:ext uri="{FF2B5EF4-FFF2-40B4-BE49-F238E27FC236}">
                  <a16:creationId xmlns:a16="http://schemas.microsoft.com/office/drawing/2014/main" id="{034045D6-BF1D-4A85-A8B5-F0C5CC206E75}"/>
                </a:ext>
              </a:extLst>
            </p:cNvPr>
            <p:cNvSpPr/>
            <p:nvPr/>
          </p:nvSpPr>
          <p:spPr>
            <a:xfrm>
              <a:off x="-3200450" y="3744800"/>
              <a:ext cx="8375" cy="5025"/>
            </a:xfrm>
            <a:custGeom>
              <a:avLst/>
              <a:gdLst/>
              <a:ahLst/>
              <a:cxnLst/>
              <a:rect l="l" t="t" r="r" b="b"/>
              <a:pathLst>
                <a:path w="335" h="201" extrusionOk="0">
                  <a:moveTo>
                    <a:pt x="1" y="0"/>
                  </a:moveTo>
                  <a:lnTo>
                    <a:pt x="234" y="200"/>
                  </a:lnTo>
                  <a:lnTo>
                    <a:pt x="334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669;p54">
              <a:extLst>
                <a:ext uri="{FF2B5EF4-FFF2-40B4-BE49-F238E27FC236}">
                  <a16:creationId xmlns:a16="http://schemas.microsoft.com/office/drawing/2014/main" id="{5FE781FB-C7B2-4B89-9C2E-87C8A08751E7}"/>
                </a:ext>
              </a:extLst>
            </p:cNvPr>
            <p:cNvSpPr/>
            <p:nvPr/>
          </p:nvSpPr>
          <p:spPr>
            <a:xfrm>
              <a:off x="-3200450" y="3744800"/>
              <a:ext cx="8375" cy="4175"/>
            </a:xfrm>
            <a:custGeom>
              <a:avLst/>
              <a:gdLst/>
              <a:ahLst/>
              <a:cxnLst/>
              <a:rect l="l" t="t" r="r" b="b"/>
              <a:pathLst>
                <a:path w="335" h="167" extrusionOk="0">
                  <a:moveTo>
                    <a:pt x="1" y="0"/>
                  </a:moveTo>
                  <a:lnTo>
                    <a:pt x="334" y="0"/>
                  </a:lnTo>
                  <a:lnTo>
                    <a:pt x="334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670;p54">
              <a:extLst>
                <a:ext uri="{FF2B5EF4-FFF2-40B4-BE49-F238E27FC236}">
                  <a16:creationId xmlns:a16="http://schemas.microsoft.com/office/drawing/2014/main" id="{1029DB70-132B-4CF5-A148-5DB7FFE776A3}"/>
                </a:ext>
              </a:extLst>
            </p:cNvPr>
            <p:cNvSpPr/>
            <p:nvPr/>
          </p:nvSpPr>
          <p:spPr>
            <a:xfrm>
              <a:off x="-3194600" y="3747300"/>
              <a:ext cx="6675" cy="6675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267" y="267"/>
                  </a:moveTo>
                  <a:lnTo>
                    <a:pt x="134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671;p54">
              <a:extLst>
                <a:ext uri="{FF2B5EF4-FFF2-40B4-BE49-F238E27FC236}">
                  <a16:creationId xmlns:a16="http://schemas.microsoft.com/office/drawing/2014/main" id="{00562E96-8F98-4016-AB6D-685D1CC5F9F4}"/>
                </a:ext>
              </a:extLst>
            </p:cNvPr>
            <p:cNvSpPr/>
            <p:nvPr/>
          </p:nvSpPr>
          <p:spPr>
            <a:xfrm>
              <a:off x="-3195450" y="3745625"/>
              <a:ext cx="7525" cy="8350"/>
            </a:xfrm>
            <a:custGeom>
              <a:avLst/>
              <a:gdLst/>
              <a:ahLst/>
              <a:cxnLst/>
              <a:rect l="l" t="t" r="r" b="b"/>
              <a:pathLst>
                <a:path w="301" h="334" extrusionOk="0">
                  <a:moveTo>
                    <a:pt x="301" y="334"/>
                  </a:moveTo>
                  <a:lnTo>
                    <a:pt x="1" y="13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672;p54">
              <a:extLst>
                <a:ext uri="{FF2B5EF4-FFF2-40B4-BE49-F238E27FC236}">
                  <a16:creationId xmlns:a16="http://schemas.microsoft.com/office/drawing/2014/main" id="{C687D493-F3F2-4852-B216-62F5D381D8EE}"/>
                </a:ext>
              </a:extLst>
            </p:cNvPr>
            <p:cNvSpPr/>
            <p:nvPr/>
          </p:nvSpPr>
          <p:spPr>
            <a:xfrm>
              <a:off x="-3197100" y="3745625"/>
              <a:ext cx="5850" cy="8350"/>
            </a:xfrm>
            <a:custGeom>
              <a:avLst/>
              <a:gdLst/>
              <a:ahLst/>
              <a:cxnLst/>
              <a:rect l="l" t="t" r="r" b="b"/>
              <a:pathLst>
                <a:path w="234" h="334" extrusionOk="0">
                  <a:moveTo>
                    <a:pt x="0" y="334"/>
                  </a:moveTo>
                  <a:lnTo>
                    <a:pt x="234" y="1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673;p54">
              <a:extLst>
                <a:ext uri="{FF2B5EF4-FFF2-40B4-BE49-F238E27FC236}">
                  <a16:creationId xmlns:a16="http://schemas.microsoft.com/office/drawing/2014/main" id="{F1E0FB99-B242-43BB-A6EB-28FDC3CE3BFD}"/>
                </a:ext>
              </a:extLst>
            </p:cNvPr>
            <p:cNvSpPr/>
            <p:nvPr/>
          </p:nvSpPr>
          <p:spPr>
            <a:xfrm>
              <a:off x="-3197100" y="3747300"/>
              <a:ext cx="5850" cy="6675"/>
            </a:xfrm>
            <a:custGeom>
              <a:avLst/>
              <a:gdLst/>
              <a:ahLst/>
              <a:cxnLst/>
              <a:rect l="l" t="t" r="r" b="b"/>
              <a:pathLst>
                <a:path w="234" h="267" extrusionOk="0">
                  <a:moveTo>
                    <a:pt x="0" y="267"/>
                  </a:moveTo>
                  <a:lnTo>
                    <a:pt x="67" y="0"/>
                  </a:lnTo>
                  <a:lnTo>
                    <a:pt x="23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674;p54">
              <a:extLst>
                <a:ext uri="{FF2B5EF4-FFF2-40B4-BE49-F238E27FC236}">
                  <a16:creationId xmlns:a16="http://schemas.microsoft.com/office/drawing/2014/main" id="{61635031-6D3B-4D91-A06A-4C0DFDF85137}"/>
                </a:ext>
              </a:extLst>
            </p:cNvPr>
            <p:cNvSpPr/>
            <p:nvPr/>
          </p:nvSpPr>
          <p:spPr>
            <a:xfrm>
              <a:off x="-3167100" y="3688925"/>
              <a:ext cx="4200" cy="9200"/>
            </a:xfrm>
            <a:custGeom>
              <a:avLst/>
              <a:gdLst/>
              <a:ahLst/>
              <a:cxnLst/>
              <a:rect l="l" t="t" r="r" b="b"/>
              <a:pathLst>
                <a:path w="168" h="368" extrusionOk="0">
                  <a:moveTo>
                    <a:pt x="134" y="0"/>
                  </a:moveTo>
                  <a:lnTo>
                    <a:pt x="1" y="334"/>
                  </a:lnTo>
                  <a:lnTo>
                    <a:pt x="168" y="3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675;p54">
              <a:extLst>
                <a:ext uri="{FF2B5EF4-FFF2-40B4-BE49-F238E27FC236}">
                  <a16:creationId xmlns:a16="http://schemas.microsoft.com/office/drawing/2014/main" id="{EDECC7A1-5BF4-40CA-9CA1-BBBBEAE958DA}"/>
                </a:ext>
              </a:extLst>
            </p:cNvPr>
            <p:cNvSpPr/>
            <p:nvPr/>
          </p:nvSpPr>
          <p:spPr>
            <a:xfrm>
              <a:off x="-3166250" y="3688925"/>
              <a:ext cx="4200" cy="9200"/>
            </a:xfrm>
            <a:custGeom>
              <a:avLst/>
              <a:gdLst/>
              <a:ahLst/>
              <a:cxnLst/>
              <a:rect l="l" t="t" r="r" b="b"/>
              <a:pathLst>
                <a:path w="168" h="368" extrusionOk="0">
                  <a:moveTo>
                    <a:pt x="100" y="0"/>
                  </a:moveTo>
                  <a:lnTo>
                    <a:pt x="167" y="334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676;p54">
              <a:extLst>
                <a:ext uri="{FF2B5EF4-FFF2-40B4-BE49-F238E27FC236}">
                  <a16:creationId xmlns:a16="http://schemas.microsoft.com/office/drawing/2014/main" id="{B58DCF77-24B4-426C-9CAA-D5E766AD983E}"/>
                </a:ext>
              </a:extLst>
            </p:cNvPr>
            <p:cNvSpPr/>
            <p:nvPr/>
          </p:nvSpPr>
          <p:spPr>
            <a:xfrm>
              <a:off x="-3165425" y="3694750"/>
              <a:ext cx="8375" cy="3375"/>
            </a:xfrm>
            <a:custGeom>
              <a:avLst/>
              <a:gdLst/>
              <a:ahLst/>
              <a:cxnLst/>
              <a:rect l="l" t="t" r="r" b="b"/>
              <a:pathLst>
                <a:path w="335" h="135" extrusionOk="0">
                  <a:moveTo>
                    <a:pt x="334" y="1"/>
                  </a:moveTo>
                  <a:lnTo>
                    <a:pt x="1" y="1"/>
                  </a:lnTo>
                  <a:lnTo>
                    <a:pt x="1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677;p54">
              <a:extLst>
                <a:ext uri="{FF2B5EF4-FFF2-40B4-BE49-F238E27FC236}">
                  <a16:creationId xmlns:a16="http://schemas.microsoft.com/office/drawing/2014/main" id="{3BFB28C7-18CF-462F-B5C0-7844565CA7BC}"/>
                </a:ext>
              </a:extLst>
            </p:cNvPr>
            <p:cNvSpPr/>
            <p:nvPr/>
          </p:nvSpPr>
          <p:spPr>
            <a:xfrm>
              <a:off x="-3166250" y="3694750"/>
              <a:ext cx="9200" cy="4200"/>
            </a:xfrm>
            <a:custGeom>
              <a:avLst/>
              <a:gdLst/>
              <a:ahLst/>
              <a:cxnLst/>
              <a:rect l="l" t="t" r="r" b="b"/>
              <a:pathLst>
                <a:path w="368" h="168" extrusionOk="0">
                  <a:moveTo>
                    <a:pt x="367" y="1"/>
                  </a:moveTo>
                  <a:lnTo>
                    <a:pt x="134" y="167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678;p54">
              <a:extLst>
                <a:ext uri="{FF2B5EF4-FFF2-40B4-BE49-F238E27FC236}">
                  <a16:creationId xmlns:a16="http://schemas.microsoft.com/office/drawing/2014/main" id="{854A2C64-EC2C-464D-ADB0-86F413B2423D}"/>
                </a:ext>
              </a:extLst>
            </p:cNvPr>
            <p:cNvSpPr/>
            <p:nvPr/>
          </p:nvSpPr>
          <p:spPr>
            <a:xfrm>
              <a:off x="-3172100" y="3694750"/>
              <a:ext cx="9200" cy="4200"/>
            </a:xfrm>
            <a:custGeom>
              <a:avLst/>
              <a:gdLst/>
              <a:ahLst/>
              <a:cxnLst/>
              <a:rect l="l" t="t" r="r" b="b"/>
              <a:pathLst>
                <a:path w="368" h="168" extrusionOk="0">
                  <a:moveTo>
                    <a:pt x="1" y="1"/>
                  </a:moveTo>
                  <a:lnTo>
                    <a:pt x="268" y="167"/>
                  </a:lnTo>
                  <a:lnTo>
                    <a:pt x="36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679;p54">
              <a:extLst>
                <a:ext uri="{FF2B5EF4-FFF2-40B4-BE49-F238E27FC236}">
                  <a16:creationId xmlns:a16="http://schemas.microsoft.com/office/drawing/2014/main" id="{7ED68908-5754-4D99-B537-0D9E852D1449}"/>
                </a:ext>
              </a:extLst>
            </p:cNvPr>
            <p:cNvSpPr/>
            <p:nvPr/>
          </p:nvSpPr>
          <p:spPr>
            <a:xfrm>
              <a:off x="-3172100" y="3694750"/>
              <a:ext cx="8375" cy="3375"/>
            </a:xfrm>
            <a:custGeom>
              <a:avLst/>
              <a:gdLst/>
              <a:ahLst/>
              <a:cxnLst/>
              <a:rect l="l" t="t" r="r" b="b"/>
              <a:pathLst>
                <a:path w="335" h="135" extrusionOk="0">
                  <a:moveTo>
                    <a:pt x="1" y="1"/>
                  </a:moveTo>
                  <a:lnTo>
                    <a:pt x="334" y="1"/>
                  </a:lnTo>
                  <a:lnTo>
                    <a:pt x="334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680;p54">
              <a:extLst>
                <a:ext uri="{FF2B5EF4-FFF2-40B4-BE49-F238E27FC236}">
                  <a16:creationId xmlns:a16="http://schemas.microsoft.com/office/drawing/2014/main" id="{403AA3A2-EF3F-4F3B-A73B-4DED0D7CCFF1}"/>
                </a:ext>
              </a:extLst>
            </p:cNvPr>
            <p:cNvSpPr/>
            <p:nvPr/>
          </p:nvSpPr>
          <p:spPr>
            <a:xfrm>
              <a:off x="-3166250" y="36956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267" y="300"/>
                  </a:moveTo>
                  <a:lnTo>
                    <a:pt x="167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681;p54">
              <a:extLst>
                <a:ext uri="{FF2B5EF4-FFF2-40B4-BE49-F238E27FC236}">
                  <a16:creationId xmlns:a16="http://schemas.microsoft.com/office/drawing/2014/main" id="{C2FD4D2F-FA35-4AC5-B672-40EA807E2534}"/>
                </a:ext>
              </a:extLst>
            </p:cNvPr>
            <p:cNvSpPr/>
            <p:nvPr/>
          </p:nvSpPr>
          <p:spPr>
            <a:xfrm>
              <a:off x="-3166250" y="36956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267" y="300"/>
                  </a:moveTo>
                  <a:lnTo>
                    <a:pt x="0" y="133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682;p54">
              <a:extLst>
                <a:ext uri="{FF2B5EF4-FFF2-40B4-BE49-F238E27FC236}">
                  <a16:creationId xmlns:a16="http://schemas.microsoft.com/office/drawing/2014/main" id="{0F779AE2-32DF-4B33-AAEA-EC1D67C7305E}"/>
                </a:ext>
              </a:extLst>
            </p:cNvPr>
            <p:cNvSpPr/>
            <p:nvPr/>
          </p:nvSpPr>
          <p:spPr>
            <a:xfrm>
              <a:off x="-3169600" y="36956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1" y="300"/>
                  </a:moveTo>
                  <a:lnTo>
                    <a:pt x="268" y="13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683;p54">
              <a:extLst>
                <a:ext uri="{FF2B5EF4-FFF2-40B4-BE49-F238E27FC236}">
                  <a16:creationId xmlns:a16="http://schemas.microsoft.com/office/drawing/2014/main" id="{C263A465-9131-4EFE-8D71-C9592A401C54}"/>
                </a:ext>
              </a:extLst>
            </p:cNvPr>
            <p:cNvSpPr/>
            <p:nvPr/>
          </p:nvSpPr>
          <p:spPr>
            <a:xfrm>
              <a:off x="-3169600" y="36956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1" y="300"/>
                  </a:moveTo>
                  <a:lnTo>
                    <a:pt x="134" y="0"/>
                  </a:lnTo>
                  <a:lnTo>
                    <a:pt x="268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684;p54">
              <a:extLst>
                <a:ext uri="{FF2B5EF4-FFF2-40B4-BE49-F238E27FC236}">
                  <a16:creationId xmlns:a16="http://schemas.microsoft.com/office/drawing/2014/main" id="{47046FEC-B2B5-4CD8-A1EE-08C31DF811CA}"/>
                </a:ext>
              </a:extLst>
            </p:cNvPr>
            <p:cNvSpPr/>
            <p:nvPr/>
          </p:nvSpPr>
          <p:spPr>
            <a:xfrm>
              <a:off x="-3145400" y="3673075"/>
              <a:ext cx="5025" cy="10025"/>
            </a:xfrm>
            <a:custGeom>
              <a:avLst/>
              <a:gdLst/>
              <a:ahLst/>
              <a:cxnLst/>
              <a:rect l="l" t="t" r="r" b="b"/>
              <a:pathLst>
                <a:path w="201" h="401" extrusionOk="0">
                  <a:moveTo>
                    <a:pt x="134" y="0"/>
                  </a:moveTo>
                  <a:lnTo>
                    <a:pt x="0" y="367"/>
                  </a:lnTo>
                  <a:lnTo>
                    <a:pt x="200" y="4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685;p54">
              <a:extLst>
                <a:ext uri="{FF2B5EF4-FFF2-40B4-BE49-F238E27FC236}">
                  <a16:creationId xmlns:a16="http://schemas.microsoft.com/office/drawing/2014/main" id="{8033A813-B87D-4A2D-B4AC-51090A89CFFC}"/>
                </a:ext>
              </a:extLst>
            </p:cNvPr>
            <p:cNvSpPr/>
            <p:nvPr/>
          </p:nvSpPr>
          <p:spPr>
            <a:xfrm>
              <a:off x="-3142900" y="3673075"/>
              <a:ext cx="4200" cy="10025"/>
            </a:xfrm>
            <a:custGeom>
              <a:avLst/>
              <a:gdLst/>
              <a:ahLst/>
              <a:cxnLst/>
              <a:rect l="l" t="t" r="r" b="b"/>
              <a:pathLst>
                <a:path w="168" h="401" extrusionOk="0">
                  <a:moveTo>
                    <a:pt x="34" y="0"/>
                  </a:moveTo>
                  <a:lnTo>
                    <a:pt x="167" y="367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686;p54">
              <a:extLst>
                <a:ext uri="{FF2B5EF4-FFF2-40B4-BE49-F238E27FC236}">
                  <a16:creationId xmlns:a16="http://schemas.microsoft.com/office/drawing/2014/main" id="{44116222-893F-4226-8D48-7C03D46F1AE9}"/>
                </a:ext>
              </a:extLst>
            </p:cNvPr>
            <p:cNvSpPr/>
            <p:nvPr/>
          </p:nvSpPr>
          <p:spPr>
            <a:xfrm>
              <a:off x="-3142075" y="3678900"/>
              <a:ext cx="9200" cy="5875"/>
            </a:xfrm>
            <a:custGeom>
              <a:avLst/>
              <a:gdLst/>
              <a:ahLst/>
              <a:cxnLst/>
              <a:rect l="l" t="t" r="r" b="b"/>
              <a:pathLst>
                <a:path w="368" h="235" extrusionOk="0">
                  <a:moveTo>
                    <a:pt x="368" y="1"/>
                  </a:moveTo>
                  <a:lnTo>
                    <a:pt x="1" y="1"/>
                  </a:lnTo>
                  <a:lnTo>
                    <a:pt x="1" y="2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687;p54">
              <a:extLst>
                <a:ext uri="{FF2B5EF4-FFF2-40B4-BE49-F238E27FC236}">
                  <a16:creationId xmlns:a16="http://schemas.microsoft.com/office/drawing/2014/main" id="{9578FC8C-DC51-4E55-8699-A85312AA7FD2}"/>
                </a:ext>
              </a:extLst>
            </p:cNvPr>
            <p:cNvSpPr/>
            <p:nvPr/>
          </p:nvSpPr>
          <p:spPr>
            <a:xfrm>
              <a:off x="-3142900" y="3678900"/>
              <a:ext cx="10025" cy="6700"/>
            </a:xfrm>
            <a:custGeom>
              <a:avLst/>
              <a:gdLst/>
              <a:ahLst/>
              <a:cxnLst/>
              <a:rect l="l" t="t" r="r" b="b"/>
              <a:pathLst>
                <a:path w="401" h="268" extrusionOk="0">
                  <a:moveTo>
                    <a:pt x="401" y="1"/>
                  </a:moveTo>
                  <a:lnTo>
                    <a:pt x="100" y="268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688;p54">
              <a:extLst>
                <a:ext uri="{FF2B5EF4-FFF2-40B4-BE49-F238E27FC236}">
                  <a16:creationId xmlns:a16="http://schemas.microsoft.com/office/drawing/2014/main" id="{4A6AD50A-66EF-422F-9A73-05C28E89E4DD}"/>
                </a:ext>
              </a:extLst>
            </p:cNvPr>
            <p:cNvSpPr/>
            <p:nvPr/>
          </p:nvSpPr>
          <p:spPr>
            <a:xfrm>
              <a:off x="-3151250" y="3678900"/>
              <a:ext cx="10875" cy="6700"/>
            </a:xfrm>
            <a:custGeom>
              <a:avLst/>
              <a:gdLst/>
              <a:ahLst/>
              <a:cxnLst/>
              <a:rect l="l" t="t" r="r" b="b"/>
              <a:pathLst>
                <a:path w="435" h="268" extrusionOk="0">
                  <a:moveTo>
                    <a:pt x="1" y="1"/>
                  </a:moveTo>
                  <a:lnTo>
                    <a:pt x="334" y="268"/>
                  </a:lnTo>
                  <a:lnTo>
                    <a:pt x="434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689;p54">
              <a:extLst>
                <a:ext uri="{FF2B5EF4-FFF2-40B4-BE49-F238E27FC236}">
                  <a16:creationId xmlns:a16="http://schemas.microsoft.com/office/drawing/2014/main" id="{C7EBF30D-621E-424F-A907-6FB8C23812E7}"/>
                </a:ext>
              </a:extLst>
            </p:cNvPr>
            <p:cNvSpPr/>
            <p:nvPr/>
          </p:nvSpPr>
          <p:spPr>
            <a:xfrm>
              <a:off x="-3151250" y="3678900"/>
              <a:ext cx="10025" cy="5875"/>
            </a:xfrm>
            <a:custGeom>
              <a:avLst/>
              <a:gdLst/>
              <a:ahLst/>
              <a:cxnLst/>
              <a:rect l="l" t="t" r="r" b="b"/>
              <a:pathLst>
                <a:path w="401" h="235" extrusionOk="0">
                  <a:moveTo>
                    <a:pt x="1" y="1"/>
                  </a:moveTo>
                  <a:lnTo>
                    <a:pt x="401" y="1"/>
                  </a:lnTo>
                  <a:lnTo>
                    <a:pt x="401" y="2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690;p54">
              <a:extLst>
                <a:ext uri="{FF2B5EF4-FFF2-40B4-BE49-F238E27FC236}">
                  <a16:creationId xmlns:a16="http://schemas.microsoft.com/office/drawing/2014/main" id="{E7413DED-8A58-4FBD-A62E-DCD29CA8D785}"/>
                </a:ext>
              </a:extLst>
            </p:cNvPr>
            <p:cNvSpPr/>
            <p:nvPr/>
          </p:nvSpPr>
          <p:spPr>
            <a:xfrm>
              <a:off x="-3144575" y="3681400"/>
              <a:ext cx="8375" cy="9200"/>
            </a:xfrm>
            <a:custGeom>
              <a:avLst/>
              <a:gdLst/>
              <a:ahLst/>
              <a:cxnLst/>
              <a:rect l="l" t="t" r="r" b="b"/>
              <a:pathLst>
                <a:path w="335" h="368" extrusionOk="0">
                  <a:moveTo>
                    <a:pt x="334" y="368"/>
                  </a:moveTo>
                  <a:lnTo>
                    <a:pt x="234" y="1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691;p54">
              <a:extLst>
                <a:ext uri="{FF2B5EF4-FFF2-40B4-BE49-F238E27FC236}">
                  <a16:creationId xmlns:a16="http://schemas.microsoft.com/office/drawing/2014/main" id="{14C4E55F-2BED-448D-BAC0-0FFCFFB88514}"/>
                </a:ext>
              </a:extLst>
            </p:cNvPr>
            <p:cNvSpPr/>
            <p:nvPr/>
          </p:nvSpPr>
          <p:spPr>
            <a:xfrm>
              <a:off x="-3144575" y="3680575"/>
              <a:ext cx="8375" cy="10025"/>
            </a:xfrm>
            <a:custGeom>
              <a:avLst/>
              <a:gdLst/>
              <a:ahLst/>
              <a:cxnLst/>
              <a:rect l="l" t="t" r="r" b="b"/>
              <a:pathLst>
                <a:path w="335" h="401" extrusionOk="0">
                  <a:moveTo>
                    <a:pt x="334" y="401"/>
                  </a:moveTo>
                  <a:lnTo>
                    <a:pt x="1" y="167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692;p54">
              <a:extLst>
                <a:ext uri="{FF2B5EF4-FFF2-40B4-BE49-F238E27FC236}">
                  <a16:creationId xmlns:a16="http://schemas.microsoft.com/office/drawing/2014/main" id="{29785205-E4F3-49D1-BE55-DF2DC5F5FD51}"/>
                </a:ext>
              </a:extLst>
            </p:cNvPr>
            <p:cNvSpPr/>
            <p:nvPr/>
          </p:nvSpPr>
          <p:spPr>
            <a:xfrm>
              <a:off x="-3147075" y="3680575"/>
              <a:ext cx="8375" cy="10025"/>
            </a:xfrm>
            <a:custGeom>
              <a:avLst/>
              <a:gdLst/>
              <a:ahLst/>
              <a:cxnLst/>
              <a:rect l="l" t="t" r="r" b="b"/>
              <a:pathLst>
                <a:path w="335" h="401" extrusionOk="0">
                  <a:moveTo>
                    <a:pt x="0" y="401"/>
                  </a:moveTo>
                  <a:lnTo>
                    <a:pt x="334" y="16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693;p54">
              <a:extLst>
                <a:ext uri="{FF2B5EF4-FFF2-40B4-BE49-F238E27FC236}">
                  <a16:creationId xmlns:a16="http://schemas.microsoft.com/office/drawing/2014/main" id="{732EE3D8-F1B7-45B0-9615-BFFD03E1207F}"/>
                </a:ext>
              </a:extLst>
            </p:cNvPr>
            <p:cNvSpPr/>
            <p:nvPr/>
          </p:nvSpPr>
          <p:spPr>
            <a:xfrm>
              <a:off x="-3147075" y="3681400"/>
              <a:ext cx="6700" cy="9200"/>
            </a:xfrm>
            <a:custGeom>
              <a:avLst/>
              <a:gdLst/>
              <a:ahLst/>
              <a:cxnLst/>
              <a:rect l="l" t="t" r="r" b="b"/>
              <a:pathLst>
                <a:path w="268" h="368" extrusionOk="0">
                  <a:moveTo>
                    <a:pt x="0" y="368"/>
                  </a:moveTo>
                  <a:lnTo>
                    <a:pt x="101" y="1"/>
                  </a:lnTo>
                  <a:lnTo>
                    <a:pt x="267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694;p54">
              <a:extLst>
                <a:ext uri="{FF2B5EF4-FFF2-40B4-BE49-F238E27FC236}">
                  <a16:creationId xmlns:a16="http://schemas.microsoft.com/office/drawing/2014/main" id="{BAED911E-300D-4CF2-BFD5-4F4B03B92FBF}"/>
                </a:ext>
              </a:extLst>
            </p:cNvPr>
            <p:cNvSpPr/>
            <p:nvPr/>
          </p:nvSpPr>
          <p:spPr>
            <a:xfrm>
              <a:off x="-3196275" y="3683075"/>
              <a:ext cx="4200" cy="10025"/>
            </a:xfrm>
            <a:custGeom>
              <a:avLst/>
              <a:gdLst/>
              <a:ahLst/>
              <a:cxnLst/>
              <a:rect l="l" t="t" r="r" b="b"/>
              <a:pathLst>
                <a:path w="168" h="401" extrusionOk="0">
                  <a:moveTo>
                    <a:pt x="67" y="1"/>
                  </a:moveTo>
                  <a:lnTo>
                    <a:pt x="0" y="301"/>
                  </a:lnTo>
                  <a:lnTo>
                    <a:pt x="167" y="4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695;p54">
              <a:extLst>
                <a:ext uri="{FF2B5EF4-FFF2-40B4-BE49-F238E27FC236}">
                  <a16:creationId xmlns:a16="http://schemas.microsoft.com/office/drawing/2014/main" id="{751DE536-4B00-4713-9D8F-835FE20505EF}"/>
                </a:ext>
              </a:extLst>
            </p:cNvPr>
            <p:cNvSpPr/>
            <p:nvPr/>
          </p:nvSpPr>
          <p:spPr>
            <a:xfrm>
              <a:off x="-3195450" y="3683075"/>
              <a:ext cx="4200" cy="10025"/>
            </a:xfrm>
            <a:custGeom>
              <a:avLst/>
              <a:gdLst/>
              <a:ahLst/>
              <a:cxnLst/>
              <a:rect l="l" t="t" r="r" b="b"/>
              <a:pathLst>
                <a:path w="168" h="401" extrusionOk="0">
                  <a:moveTo>
                    <a:pt x="34" y="1"/>
                  </a:moveTo>
                  <a:lnTo>
                    <a:pt x="168" y="301"/>
                  </a:lnTo>
                  <a:lnTo>
                    <a:pt x="1" y="4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696;p54">
              <a:extLst>
                <a:ext uri="{FF2B5EF4-FFF2-40B4-BE49-F238E27FC236}">
                  <a16:creationId xmlns:a16="http://schemas.microsoft.com/office/drawing/2014/main" id="{EEEE309C-69D8-4D2E-962B-8F64FFC928D0}"/>
                </a:ext>
              </a:extLst>
            </p:cNvPr>
            <p:cNvSpPr/>
            <p:nvPr/>
          </p:nvSpPr>
          <p:spPr>
            <a:xfrm>
              <a:off x="-3194600" y="3688925"/>
              <a:ext cx="8350" cy="4175"/>
            </a:xfrm>
            <a:custGeom>
              <a:avLst/>
              <a:gdLst/>
              <a:ahLst/>
              <a:cxnLst/>
              <a:rect l="l" t="t" r="r" b="b"/>
              <a:pathLst>
                <a:path w="334" h="167" extrusionOk="0">
                  <a:moveTo>
                    <a:pt x="334" y="0"/>
                  </a:moveTo>
                  <a:lnTo>
                    <a:pt x="0" y="0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697;p54">
              <a:extLst>
                <a:ext uri="{FF2B5EF4-FFF2-40B4-BE49-F238E27FC236}">
                  <a16:creationId xmlns:a16="http://schemas.microsoft.com/office/drawing/2014/main" id="{4305DAEB-5791-4FAB-9D45-BA8F236810E3}"/>
                </a:ext>
              </a:extLst>
            </p:cNvPr>
            <p:cNvSpPr/>
            <p:nvPr/>
          </p:nvSpPr>
          <p:spPr>
            <a:xfrm>
              <a:off x="-3195450" y="3688925"/>
              <a:ext cx="9200" cy="5025"/>
            </a:xfrm>
            <a:custGeom>
              <a:avLst/>
              <a:gdLst/>
              <a:ahLst/>
              <a:cxnLst/>
              <a:rect l="l" t="t" r="r" b="b"/>
              <a:pathLst>
                <a:path w="368" h="201" extrusionOk="0">
                  <a:moveTo>
                    <a:pt x="368" y="0"/>
                  </a:moveTo>
                  <a:lnTo>
                    <a:pt x="134" y="200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698;p54">
              <a:extLst>
                <a:ext uri="{FF2B5EF4-FFF2-40B4-BE49-F238E27FC236}">
                  <a16:creationId xmlns:a16="http://schemas.microsoft.com/office/drawing/2014/main" id="{1F9ABE65-6DFC-4B67-B2A7-BCB52769877B}"/>
                </a:ext>
              </a:extLst>
            </p:cNvPr>
            <p:cNvSpPr/>
            <p:nvPr/>
          </p:nvSpPr>
          <p:spPr>
            <a:xfrm>
              <a:off x="-3201275" y="3688925"/>
              <a:ext cx="9200" cy="5025"/>
            </a:xfrm>
            <a:custGeom>
              <a:avLst/>
              <a:gdLst/>
              <a:ahLst/>
              <a:cxnLst/>
              <a:rect l="l" t="t" r="r" b="b"/>
              <a:pathLst>
                <a:path w="368" h="201" extrusionOk="0">
                  <a:moveTo>
                    <a:pt x="0" y="0"/>
                  </a:moveTo>
                  <a:lnTo>
                    <a:pt x="234" y="200"/>
                  </a:lnTo>
                  <a:lnTo>
                    <a:pt x="367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699;p54">
              <a:extLst>
                <a:ext uri="{FF2B5EF4-FFF2-40B4-BE49-F238E27FC236}">
                  <a16:creationId xmlns:a16="http://schemas.microsoft.com/office/drawing/2014/main" id="{F886A3A5-DF41-492E-BADC-AB40A5D5AC54}"/>
                </a:ext>
              </a:extLst>
            </p:cNvPr>
            <p:cNvSpPr/>
            <p:nvPr/>
          </p:nvSpPr>
          <p:spPr>
            <a:xfrm>
              <a:off x="-3201275" y="3688925"/>
              <a:ext cx="8350" cy="4175"/>
            </a:xfrm>
            <a:custGeom>
              <a:avLst/>
              <a:gdLst/>
              <a:ahLst/>
              <a:cxnLst/>
              <a:rect l="l" t="t" r="r" b="b"/>
              <a:pathLst>
                <a:path w="334" h="167" extrusionOk="0">
                  <a:moveTo>
                    <a:pt x="0" y="0"/>
                  </a:moveTo>
                  <a:lnTo>
                    <a:pt x="334" y="0"/>
                  </a:lnTo>
                  <a:lnTo>
                    <a:pt x="334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700;p54">
              <a:extLst>
                <a:ext uri="{FF2B5EF4-FFF2-40B4-BE49-F238E27FC236}">
                  <a16:creationId xmlns:a16="http://schemas.microsoft.com/office/drawing/2014/main" id="{08CAB007-2848-40D8-A421-6805220503A6}"/>
                </a:ext>
              </a:extLst>
            </p:cNvPr>
            <p:cNvSpPr/>
            <p:nvPr/>
          </p:nvSpPr>
          <p:spPr>
            <a:xfrm>
              <a:off x="-3195450" y="3690575"/>
              <a:ext cx="6700" cy="7550"/>
            </a:xfrm>
            <a:custGeom>
              <a:avLst/>
              <a:gdLst/>
              <a:ahLst/>
              <a:cxnLst/>
              <a:rect l="l" t="t" r="r" b="b"/>
              <a:pathLst>
                <a:path w="268" h="302" extrusionOk="0">
                  <a:moveTo>
                    <a:pt x="268" y="301"/>
                  </a:moveTo>
                  <a:lnTo>
                    <a:pt x="168" y="1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701;p54">
              <a:extLst>
                <a:ext uri="{FF2B5EF4-FFF2-40B4-BE49-F238E27FC236}">
                  <a16:creationId xmlns:a16="http://schemas.microsoft.com/office/drawing/2014/main" id="{1262E361-858A-47D5-952D-9E0BEA792196}"/>
                </a:ext>
              </a:extLst>
            </p:cNvPr>
            <p:cNvSpPr/>
            <p:nvPr/>
          </p:nvSpPr>
          <p:spPr>
            <a:xfrm>
              <a:off x="-3195450" y="3689750"/>
              <a:ext cx="6700" cy="8375"/>
            </a:xfrm>
            <a:custGeom>
              <a:avLst/>
              <a:gdLst/>
              <a:ahLst/>
              <a:cxnLst/>
              <a:rect l="l" t="t" r="r" b="b"/>
              <a:pathLst>
                <a:path w="268" h="335" extrusionOk="0">
                  <a:moveTo>
                    <a:pt x="268" y="334"/>
                  </a:moveTo>
                  <a:lnTo>
                    <a:pt x="1" y="1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702;p54">
              <a:extLst>
                <a:ext uri="{FF2B5EF4-FFF2-40B4-BE49-F238E27FC236}">
                  <a16:creationId xmlns:a16="http://schemas.microsoft.com/office/drawing/2014/main" id="{0103E347-1824-447F-BB83-8B7B5C102F8A}"/>
                </a:ext>
              </a:extLst>
            </p:cNvPr>
            <p:cNvSpPr/>
            <p:nvPr/>
          </p:nvSpPr>
          <p:spPr>
            <a:xfrm>
              <a:off x="-3198775" y="3689750"/>
              <a:ext cx="6700" cy="8375"/>
            </a:xfrm>
            <a:custGeom>
              <a:avLst/>
              <a:gdLst/>
              <a:ahLst/>
              <a:cxnLst/>
              <a:rect l="l" t="t" r="r" b="b"/>
              <a:pathLst>
                <a:path w="268" h="335" extrusionOk="0">
                  <a:moveTo>
                    <a:pt x="0" y="334"/>
                  </a:moveTo>
                  <a:lnTo>
                    <a:pt x="267" y="1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703;p54">
              <a:extLst>
                <a:ext uri="{FF2B5EF4-FFF2-40B4-BE49-F238E27FC236}">
                  <a16:creationId xmlns:a16="http://schemas.microsoft.com/office/drawing/2014/main" id="{C3E38629-4DA1-4FDB-A013-BFF773C22335}"/>
                </a:ext>
              </a:extLst>
            </p:cNvPr>
            <p:cNvSpPr/>
            <p:nvPr/>
          </p:nvSpPr>
          <p:spPr>
            <a:xfrm>
              <a:off x="-3198775" y="3690575"/>
              <a:ext cx="6700" cy="7550"/>
            </a:xfrm>
            <a:custGeom>
              <a:avLst/>
              <a:gdLst/>
              <a:ahLst/>
              <a:cxnLst/>
              <a:rect l="l" t="t" r="r" b="b"/>
              <a:pathLst>
                <a:path w="268" h="302" extrusionOk="0">
                  <a:moveTo>
                    <a:pt x="0" y="301"/>
                  </a:moveTo>
                  <a:lnTo>
                    <a:pt x="100" y="1"/>
                  </a:lnTo>
                  <a:lnTo>
                    <a:pt x="267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704;p54">
              <a:extLst>
                <a:ext uri="{FF2B5EF4-FFF2-40B4-BE49-F238E27FC236}">
                  <a16:creationId xmlns:a16="http://schemas.microsoft.com/office/drawing/2014/main" id="{A7EEF49E-8A5A-43E2-AEBE-C48E4277B4E0}"/>
                </a:ext>
              </a:extLst>
            </p:cNvPr>
            <p:cNvSpPr/>
            <p:nvPr/>
          </p:nvSpPr>
          <p:spPr>
            <a:xfrm>
              <a:off x="-3444800" y="3537150"/>
              <a:ext cx="4200" cy="10850"/>
            </a:xfrm>
            <a:custGeom>
              <a:avLst/>
              <a:gdLst/>
              <a:ahLst/>
              <a:cxnLst/>
              <a:rect l="l" t="t" r="r" b="b"/>
              <a:pathLst>
                <a:path w="168" h="434" extrusionOk="0">
                  <a:moveTo>
                    <a:pt x="134" y="0"/>
                  </a:moveTo>
                  <a:lnTo>
                    <a:pt x="1" y="367"/>
                  </a:lnTo>
                  <a:lnTo>
                    <a:pt x="168" y="4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705;p54">
              <a:extLst>
                <a:ext uri="{FF2B5EF4-FFF2-40B4-BE49-F238E27FC236}">
                  <a16:creationId xmlns:a16="http://schemas.microsoft.com/office/drawing/2014/main" id="{4C1BCFA4-A804-40DA-80EC-8B829C3A3ACC}"/>
                </a:ext>
              </a:extLst>
            </p:cNvPr>
            <p:cNvSpPr/>
            <p:nvPr/>
          </p:nvSpPr>
          <p:spPr>
            <a:xfrm>
              <a:off x="-3443125" y="3537150"/>
              <a:ext cx="5025" cy="10850"/>
            </a:xfrm>
            <a:custGeom>
              <a:avLst/>
              <a:gdLst/>
              <a:ahLst/>
              <a:cxnLst/>
              <a:rect l="l" t="t" r="r" b="b"/>
              <a:pathLst>
                <a:path w="201" h="434" extrusionOk="0">
                  <a:moveTo>
                    <a:pt x="67" y="0"/>
                  </a:moveTo>
                  <a:lnTo>
                    <a:pt x="201" y="367"/>
                  </a:lnTo>
                  <a:lnTo>
                    <a:pt x="1" y="4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706;p54">
              <a:extLst>
                <a:ext uri="{FF2B5EF4-FFF2-40B4-BE49-F238E27FC236}">
                  <a16:creationId xmlns:a16="http://schemas.microsoft.com/office/drawing/2014/main" id="{A12C0818-7A9F-41D5-BD47-FB0EA93E03C3}"/>
                </a:ext>
              </a:extLst>
            </p:cNvPr>
            <p:cNvSpPr/>
            <p:nvPr/>
          </p:nvSpPr>
          <p:spPr>
            <a:xfrm>
              <a:off x="-3442275" y="3543800"/>
              <a:ext cx="10025" cy="5050"/>
            </a:xfrm>
            <a:custGeom>
              <a:avLst/>
              <a:gdLst/>
              <a:ahLst/>
              <a:cxnLst/>
              <a:rect l="l" t="t" r="r" b="b"/>
              <a:pathLst>
                <a:path w="401" h="202" extrusionOk="0">
                  <a:moveTo>
                    <a:pt x="400" y="1"/>
                  </a:moveTo>
                  <a:lnTo>
                    <a:pt x="0" y="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707;p54">
              <a:extLst>
                <a:ext uri="{FF2B5EF4-FFF2-40B4-BE49-F238E27FC236}">
                  <a16:creationId xmlns:a16="http://schemas.microsoft.com/office/drawing/2014/main" id="{3250F205-FE69-4DFB-A0DB-AC6755D63F47}"/>
                </a:ext>
              </a:extLst>
            </p:cNvPr>
            <p:cNvSpPr/>
            <p:nvPr/>
          </p:nvSpPr>
          <p:spPr>
            <a:xfrm>
              <a:off x="-3443125" y="3543800"/>
              <a:ext cx="10875" cy="5875"/>
            </a:xfrm>
            <a:custGeom>
              <a:avLst/>
              <a:gdLst/>
              <a:ahLst/>
              <a:cxnLst/>
              <a:rect l="l" t="t" r="r" b="b"/>
              <a:pathLst>
                <a:path w="435" h="235" extrusionOk="0">
                  <a:moveTo>
                    <a:pt x="434" y="1"/>
                  </a:moveTo>
                  <a:lnTo>
                    <a:pt x="101" y="234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708;p54">
              <a:extLst>
                <a:ext uri="{FF2B5EF4-FFF2-40B4-BE49-F238E27FC236}">
                  <a16:creationId xmlns:a16="http://schemas.microsoft.com/office/drawing/2014/main" id="{1F5C72E3-9A0D-47F5-87CE-28440B133BE6}"/>
                </a:ext>
              </a:extLst>
            </p:cNvPr>
            <p:cNvSpPr/>
            <p:nvPr/>
          </p:nvSpPr>
          <p:spPr>
            <a:xfrm>
              <a:off x="-3451450" y="3543800"/>
              <a:ext cx="10850" cy="5875"/>
            </a:xfrm>
            <a:custGeom>
              <a:avLst/>
              <a:gdLst/>
              <a:ahLst/>
              <a:cxnLst/>
              <a:rect l="l" t="t" r="r" b="b"/>
              <a:pathLst>
                <a:path w="434" h="235" extrusionOk="0">
                  <a:moveTo>
                    <a:pt x="0" y="1"/>
                  </a:moveTo>
                  <a:lnTo>
                    <a:pt x="334" y="234"/>
                  </a:lnTo>
                  <a:lnTo>
                    <a:pt x="434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709;p54">
              <a:extLst>
                <a:ext uri="{FF2B5EF4-FFF2-40B4-BE49-F238E27FC236}">
                  <a16:creationId xmlns:a16="http://schemas.microsoft.com/office/drawing/2014/main" id="{9DCD46A9-719E-4DE5-AE51-F12CE02370BB}"/>
                </a:ext>
              </a:extLst>
            </p:cNvPr>
            <p:cNvSpPr/>
            <p:nvPr/>
          </p:nvSpPr>
          <p:spPr>
            <a:xfrm>
              <a:off x="-3451450" y="3543800"/>
              <a:ext cx="10025" cy="5050"/>
            </a:xfrm>
            <a:custGeom>
              <a:avLst/>
              <a:gdLst/>
              <a:ahLst/>
              <a:cxnLst/>
              <a:rect l="l" t="t" r="r" b="b"/>
              <a:pathLst>
                <a:path w="401" h="202" extrusionOk="0">
                  <a:moveTo>
                    <a:pt x="0" y="1"/>
                  </a:moveTo>
                  <a:lnTo>
                    <a:pt x="400" y="1"/>
                  </a:lnTo>
                  <a:lnTo>
                    <a:pt x="400" y="2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710;p54">
              <a:extLst>
                <a:ext uri="{FF2B5EF4-FFF2-40B4-BE49-F238E27FC236}">
                  <a16:creationId xmlns:a16="http://schemas.microsoft.com/office/drawing/2014/main" id="{5B420CDD-9143-41D2-97D0-32139153C4D6}"/>
                </a:ext>
              </a:extLst>
            </p:cNvPr>
            <p:cNvSpPr/>
            <p:nvPr/>
          </p:nvSpPr>
          <p:spPr>
            <a:xfrm>
              <a:off x="-3443125" y="3545475"/>
              <a:ext cx="6700" cy="10025"/>
            </a:xfrm>
            <a:custGeom>
              <a:avLst/>
              <a:gdLst/>
              <a:ahLst/>
              <a:cxnLst/>
              <a:rect l="l" t="t" r="r" b="b"/>
              <a:pathLst>
                <a:path w="268" h="401" extrusionOk="0">
                  <a:moveTo>
                    <a:pt x="268" y="401"/>
                  </a:moveTo>
                  <a:lnTo>
                    <a:pt x="167" y="1"/>
                  </a:lnTo>
                  <a:lnTo>
                    <a:pt x="1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711;p54">
              <a:extLst>
                <a:ext uri="{FF2B5EF4-FFF2-40B4-BE49-F238E27FC236}">
                  <a16:creationId xmlns:a16="http://schemas.microsoft.com/office/drawing/2014/main" id="{1DE14A9B-1359-404D-BC31-8D00B2F66FAD}"/>
                </a:ext>
              </a:extLst>
            </p:cNvPr>
            <p:cNvSpPr/>
            <p:nvPr/>
          </p:nvSpPr>
          <p:spPr>
            <a:xfrm>
              <a:off x="-3444800" y="3545475"/>
              <a:ext cx="8375" cy="10025"/>
            </a:xfrm>
            <a:custGeom>
              <a:avLst/>
              <a:gdLst/>
              <a:ahLst/>
              <a:cxnLst/>
              <a:rect l="l" t="t" r="r" b="b"/>
              <a:pathLst>
                <a:path w="335" h="401" extrusionOk="0">
                  <a:moveTo>
                    <a:pt x="335" y="401"/>
                  </a:moveTo>
                  <a:lnTo>
                    <a:pt x="1" y="167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712;p54">
              <a:extLst>
                <a:ext uri="{FF2B5EF4-FFF2-40B4-BE49-F238E27FC236}">
                  <a16:creationId xmlns:a16="http://schemas.microsoft.com/office/drawing/2014/main" id="{E1124CA9-E98F-47DB-8687-F816BA4CB1D2}"/>
                </a:ext>
              </a:extLst>
            </p:cNvPr>
            <p:cNvSpPr/>
            <p:nvPr/>
          </p:nvSpPr>
          <p:spPr>
            <a:xfrm>
              <a:off x="-3447300" y="3545475"/>
              <a:ext cx="8375" cy="10025"/>
            </a:xfrm>
            <a:custGeom>
              <a:avLst/>
              <a:gdLst/>
              <a:ahLst/>
              <a:cxnLst/>
              <a:rect l="l" t="t" r="r" b="b"/>
              <a:pathLst>
                <a:path w="335" h="401" extrusionOk="0">
                  <a:moveTo>
                    <a:pt x="1" y="401"/>
                  </a:moveTo>
                  <a:lnTo>
                    <a:pt x="334" y="16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713;p54">
              <a:extLst>
                <a:ext uri="{FF2B5EF4-FFF2-40B4-BE49-F238E27FC236}">
                  <a16:creationId xmlns:a16="http://schemas.microsoft.com/office/drawing/2014/main" id="{755AB014-5350-4EF5-899F-2FD707AB9B0E}"/>
                </a:ext>
              </a:extLst>
            </p:cNvPr>
            <p:cNvSpPr/>
            <p:nvPr/>
          </p:nvSpPr>
          <p:spPr>
            <a:xfrm>
              <a:off x="-3447300" y="3545475"/>
              <a:ext cx="6700" cy="10025"/>
            </a:xfrm>
            <a:custGeom>
              <a:avLst/>
              <a:gdLst/>
              <a:ahLst/>
              <a:cxnLst/>
              <a:rect l="l" t="t" r="r" b="b"/>
              <a:pathLst>
                <a:path w="268" h="401" extrusionOk="0">
                  <a:moveTo>
                    <a:pt x="1" y="401"/>
                  </a:moveTo>
                  <a:lnTo>
                    <a:pt x="101" y="1"/>
                  </a:lnTo>
                  <a:lnTo>
                    <a:pt x="268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714;p54">
              <a:extLst>
                <a:ext uri="{FF2B5EF4-FFF2-40B4-BE49-F238E27FC236}">
                  <a16:creationId xmlns:a16="http://schemas.microsoft.com/office/drawing/2014/main" id="{6F6603C5-6AA2-4E9F-95F2-650FF4400354}"/>
                </a:ext>
              </a:extLst>
            </p:cNvPr>
            <p:cNvSpPr/>
            <p:nvPr/>
          </p:nvSpPr>
          <p:spPr>
            <a:xfrm>
              <a:off x="-3259650" y="3513800"/>
              <a:ext cx="4200" cy="8350"/>
            </a:xfrm>
            <a:custGeom>
              <a:avLst/>
              <a:gdLst/>
              <a:ahLst/>
              <a:cxnLst/>
              <a:rect l="l" t="t" r="r" b="b"/>
              <a:pathLst>
                <a:path w="168" h="334" extrusionOk="0">
                  <a:moveTo>
                    <a:pt x="100" y="0"/>
                  </a:moveTo>
                  <a:lnTo>
                    <a:pt x="0" y="267"/>
                  </a:lnTo>
                  <a:lnTo>
                    <a:pt x="167" y="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715;p54">
              <a:extLst>
                <a:ext uri="{FF2B5EF4-FFF2-40B4-BE49-F238E27FC236}">
                  <a16:creationId xmlns:a16="http://schemas.microsoft.com/office/drawing/2014/main" id="{19CB2597-28E7-4CD0-AD41-34E5AF33CA8A}"/>
                </a:ext>
              </a:extLst>
            </p:cNvPr>
            <p:cNvSpPr/>
            <p:nvPr/>
          </p:nvSpPr>
          <p:spPr>
            <a:xfrm>
              <a:off x="-3258825" y="3513800"/>
              <a:ext cx="4200" cy="8350"/>
            </a:xfrm>
            <a:custGeom>
              <a:avLst/>
              <a:gdLst/>
              <a:ahLst/>
              <a:cxnLst/>
              <a:rect l="l" t="t" r="r" b="b"/>
              <a:pathLst>
                <a:path w="168" h="334" extrusionOk="0">
                  <a:moveTo>
                    <a:pt x="67" y="0"/>
                  </a:moveTo>
                  <a:lnTo>
                    <a:pt x="167" y="267"/>
                  </a:lnTo>
                  <a:lnTo>
                    <a:pt x="1" y="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716;p54">
              <a:extLst>
                <a:ext uri="{FF2B5EF4-FFF2-40B4-BE49-F238E27FC236}">
                  <a16:creationId xmlns:a16="http://schemas.microsoft.com/office/drawing/2014/main" id="{1DDAC6A3-A315-46DA-B751-080F8CF89E1B}"/>
                </a:ext>
              </a:extLst>
            </p:cNvPr>
            <p:cNvSpPr/>
            <p:nvPr/>
          </p:nvSpPr>
          <p:spPr>
            <a:xfrm>
              <a:off x="-3258000" y="3518800"/>
              <a:ext cx="8375" cy="4200"/>
            </a:xfrm>
            <a:custGeom>
              <a:avLst/>
              <a:gdLst/>
              <a:ahLst/>
              <a:cxnLst/>
              <a:rect l="l" t="t" r="r" b="b"/>
              <a:pathLst>
                <a:path w="335" h="168" extrusionOk="0">
                  <a:moveTo>
                    <a:pt x="335" y="0"/>
                  </a:moveTo>
                  <a:lnTo>
                    <a:pt x="1" y="0"/>
                  </a:lnTo>
                  <a:lnTo>
                    <a:pt x="1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717;p54">
              <a:extLst>
                <a:ext uri="{FF2B5EF4-FFF2-40B4-BE49-F238E27FC236}">
                  <a16:creationId xmlns:a16="http://schemas.microsoft.com/office/drawing/2014/main" id="{9BADD843-BC8C-44AA-9E5C-79D1E3D22F9E}"/>
                </a:ext>
              </a:extLst>
            </p:cNvPr>
            <p:cNvSpPr/>
            <p:nvPr/>
          </p:nvSpPr>
          <p:spPr>
            <a:xfrm>
              <a:off x="-3258000" y="3518800"/>
              <a:ext cx="8375" cy="5025"/>
            </a:xfrm>
            <a:custGeom>
              <a:avLst/>
              <a:gdLst/>
              <a:ahLst/>
              <a:cxnLst/>
              <a:rect l="l" t="t" r="r" b="b"/>
              <a:pathLst>
                <a:path w="335" h="201" extrusionOk="0">
                  <a:moveTo>
                    <a:pt x="335" y="0"/>
                  </a:moveTo>
                  <a:lnTo>
                    <a:pt x="101" y="200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718;p54">
              <a:extLst>
                <a:ext uri="{FF2B5EF4-FFF2-40B4-BE49-F238E27FC236}">
                  <a16:creationId xmlns:a16="http://schemas.microsoft.com/office/drawing/2014/main" id="{7C7EBB14-80AE-4415-B595-658CEB60AED3}"/>
                </a:ext>
              </a:extLst>
            </p:cNvPr>
            <p:cNvSpPr/>
            <p:nvPr/>
          </p:nvSpPr>
          <p:spPr>
            <a:xfrm>
              <a:off x="-3265500" y="3518800"/>
              <a:ext cx="10050" cy="5025"/>
            </a:xfrm>
            <a:custGeom>
              <a:avLst/>
              <a:gdLst/>
              <a:ahLst/>
              <a:cxnLst/>
              <a:rect l="l" t="t" r="r" b="b"/>
              <a:pathLst>
                <a:path w="402" h="201" extrusionOk="0">
                  <a:moveTo>
                    <a:pt x="1" y="0"/>
                  </a:moveTo>
                  <a:lnTo>
                    <a:pt x="301" y="200"/>
                  </a:lnTo>
                  <a:lnTo>
                    <a:pt x="401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719;p54">
              <a:extLst>
                <a:ext uri="{FF2B5EF4-FFF2-40B4-BE49-F238E27FC236}">
                  <a16:creationId xmlns:a16="http://schemas.microsoft.com/office/drawing/2014/main" id="{C9F613E6-7606-4392-BDEB-B00DB44BA8A6}"/>
                </a:ext>
              </a:extLst>
            </p:cNvPr>
            <p:cNvSpPr/>
            <p:nvPr/>
          </p:nvSpPr>
          <p:spPr>
            <a:xfrm>
              <a:off x="-3265500" y="3518800"/>
              <a:ext cx="8375" cy="4200"/>
            </a:xfrm>
            <a:custGeom>
              <a:avLst/>
              <a:gdLst/>
              <a:ahLst/>
              <a:cxnLst/>
              <a:rect l="l" t="t" r="r" b="b"/>
              <a:pathLst>
                <a:path w="335" h="168" extrusionOk="0">
                  <a:moveTo>
                    <a:pt x="1" y="0"/>
                  </a:moveTo>
                  <a:lnTo>
                    <a:pt x="334" y="0"/>
                  </a:lnTo>
                  <a:lnTo>
                    <a:pt x="334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720;p54">
              <a:extLst>
                <a:ext uri="{FF2B5EF4-FFF2-40B4-BE49-F238E27FC236}">
                  <a16:creationId xmlns:a16="http://schemas.microsoft.com/office/drawing/2014/main" id="{CD42243C-C924-4666-B920-1DB407BA5580}"/>
                </a:ext>
              </a:extLst>
            </p:cNvPr>
            <p:cNvSpPr/>
            <p:nvPr/>
          </p:nvSpPr>
          <p:spPr>
            <a:xfrm>
              <a:off x="-3258825" y="3520450"/>
              <a:ext cx="5875" cy="7550"/>
            </a:xfrm>
            <a:custGeom>
              <a:avLst/>
              <a:gdLst/>
              <a:ahLst/>
              <a:cxnLst/>
              <a:rect l="l" t="t" r="r" b="b"/>
              <a:pathLst>
                <a:path w="235" h="302" extrusionOk="0">
                  <a:moveTo>
                    <a:pt x="234" y="301"/>
                  </a:moveTo>
                  <a:lnTo>
                    <a:pt x="167" y="1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721;p54">
              <a:extLst>
                <a:ext uri="{FF2B5EF4-FFF2-40B4-BE49-F238E27FC236}">
                  <a16:creationId xmlns:a16="http://schemas.microsoft.com/office/drawing/2014/main" id="{6C8ED710-CC68-4800-ACCE-120229128BCD}"/>
                </a:ext>
              </a:extLst>
            </p:cNvPr>
            <p:cNvSpPr/>
            <p:nvPr/>
          </p:nvSpPr>
          <p:spPr>
            <a:xfrm>
              <a:off x="-3258825" y="3519625"/>
              <a:ext cx="5875" cy="8375"/>
            </a:xfrm>
            <a:custGeom>
              <a:avLst/>
              <a:gdLst/>
              <a:ahLst/>
              <a:cxnLst/>
              <a:rect l="l" t="t" r="r" b="b"/>
              <a:pathLst>
                <a:path w="235" h="335" extrusionOk="0">
                  <a:moveTo>
                    <a:pt x="234" y="334"/>
                  </a:moveTo>
                  <a:lnTo>
                    <a:pt x="1" y="1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722;p54">
              <a:extLst>
                <a:ext uri="{FF2B5EF4-FFF2-40B4-BE49-F238E27FC236}">
                  <a16:creationId xmlns:a16="http://schemas.microsoft.com/office/drawing/2014/main" id="{FE5E5E62-268E-40DB-9E88-441DAA433D9D}"/>
                </a:ext>
              </a:extLst>
            </p:cNvPr>
            <p:cNvSpPr/>
            <p:nvPr/>
          </p:nvSpPr>
          <p:spPr>
            <a:xfrm>
              <a:off x="-3262150" y="3519625"/>
              <a:ext cx="6700" cy="8375"/>
            </a:xfrm>
            <a:custGeom>
              <a:avLst/>
              <a:gdLst/>
              <a:ahLst/>
              <a:cxnLst/>
              <a:rect l="l" t="t" r="r" b="b"/>
              <a:pathLst>
                <a:path w="268" h="335" extrusionOk="0">
                  <a:moveTo>
                    <a:pt x="0" y="334"/>
                  </a:moveTo>
                  <a:lnTo>
                    <a:pt x="267" y="1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723;p54">
              <a:extLst>
                <a:ext uri="{FF2B5EF4-FFF2-40B4-BE49-F238E27FC236}">
                  <a16:creationId xmlns:a16="http://schemas.microsoft.com/office/drawing/2014/main" id="{0C32274A-4EC7-4CA3-9F13-1767E5490DA6}"/>
                </a:ext>
              </a:extLst>
            </p:cNvPr>
            <p:cNvSpPr/>
            <p:nvPr/>
          </p:nvSpPr>
          <p:spPr>
            <a:xfrm>
              <a:off x="-3262150" y="3520450"/>
              <a:ext cx="6700" cy="7550"/>
            </a:xfrm>
            <a:custGeom>
              <a:avLst/>
              <a:gdLst/>
              <a:ahLst/>
              <a:cxnLst/>
              <a:rect l="l" t="t" r="r" b="b"/>
              <a:pathLst>
                <a:path w="268" h="302" extrusionOk="0">
                  <a:moveTo>
                    <a:pt x="0" y="301"/>
                  </a:moveTo>
                  <a:lnTo>
                    <a:pt x="134" y="1"/>
                  </a:lnTo>
                  <a:lnTo>
                    <a:pt x="267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724;p54">
              <a:extLst>
                <a:ext uri="{FF2B5EF4-FFF2-40B4-BE49-F238E27FC236}">
                  <a16:creationId xmlns:a16="http://schemas.microsoft.com/office/drawing/2014/main" id="{DF2531D1-FB10-44BA-80C7-4B53ECC0013D}"/>
                </a:ext>
              </a:extLst>
            </p:cNvPr>
            <p:cNvSpPr/>
            <p:nvPr/>
          </p:nvSpPr>
          <p:spPr>
            <a:xfrm>
              <a:off x="-3338050" y="3649725"/>
              <a:ext cx="5875" cy="14200"/>
            </a:xfrm>
            <a:custGeom>
              <a:avLst/>
              <a:gdLst/>
              <a:ahLst/>
              <a:cxnLst/>
              <a:rect l="l" t="t" r="r" b="b"/>
              <a:pathLst>
                <a:path w="235" h="568" extrusionOk="0">
                  <a:moveTo>
                    <a:pt x="167" y="0"/>
                  </a:moveTo>
                  <a:lnTo>
                    <a:pt x="1" y="467"/>
                  </a:lnTo>
                  <a:lnTo>
                    <a:pt x="234" y="5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725;p54">
              <a:extLst>
                <a:ext uri="{FF2B5EF4-FFF2-40B4-BE49-F238E27FC236}">
                  <a16:creationId xmlns:a16="http://schemas.microsoft.com/office/drawing/2014/main" id="{22A9E612-7B73-4B42-A399-68787F3CBC3F}"/>
                </a:ext>
              </a:extLst>
            </p:cNvPr>
            <p:cNvSpPr/>
            <p:nvPr/>
          </p:nvSpPr>
          <p:spPr>
            <a:xfrm>
              <a:off x="-3336375" y="3649725"/>
              <a:ext cx="5850" cy="14200"/>
            </a:xfrm>
            <a:custGeom>
              <a:avLst/>
              <a:gdLst/>
              <a:ahLst/>
              <a:cxnLst/>
              <a:rect l="l" t="t" r="r" b="b"/>
              <a:pathLst>
                <a:path w="234" h="568" extrusionOk="0">
                  <a:moveTo>
                    <a:pt x="100" y="0"/>
                  </a:moveTo>
                  <a:lnTo>
                    <a:pt x="234" y="467"/>
                  </a:lnTo>
                  <a:lnTo>
                    <a:pt x="0" y="5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726;p54">
              <a:extLst>
                <a:ext uri="{FF2B5EF4-FFF2-40B4-BE49-F238E27FC236}">
                  <a16:creationId xmlns:a16="http://schemas.microsoft.com/office/drawing/2014/main" id="{AC1D1759-86BE-4614-B715-C43B87DBA42F}"/>
                </a:ext>
              </a:extLst>
            </p:cNvPr>
            <p:cNvSpPr/>
            <p:nvPr/>
          </p:nvSpPr>
          <p:spPr>
            <a:xfrm>
              <a:off x="-3334700" y="3658050"/>
              <a:ext cx="12525" cy="6700"/>
            </a:xfrm>
            <a:custGeom>
              <a:avLst/>
              <a:gdLst/>
              <a:ahLst/>
              <a:cxnLst/>
              <a:rect l="l" t="t" r="r" b="b"/>
              <a:pathLst>
                <a:path w="501" h="268" extrusionOk="0">
                  <a:moveTo>
                    <a:pt x="500" y="1"/>
                  </a:moveTo>
                  <a:lnTo>
                    <a:pt x="0" y="1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727;p54">
              <a:extLst>
                <a:ext uri="{FF2B5EF4-FFF2-40B4-BE49-F238E27FC236}">
                  <a16:creationId xmlns:a16="http://schemas.microsoft.com/office/drawing/2014/main" id="{3D79874E-C588-42B0-AE49-2476EFCADF45}"/>
                </a:ext>
              </a:extLst>
            </p:cNvPr>
            <p:cNvSpPr/>
            <p:nvPr/>
          </p:nvSpPr>
          <p:spPr>
            <a:xfrm>
              <a:off x="-3336375" y="3658050"/>
              <a:ext cx="14200" cy="7550"/>
            </a:xfrm>
            <a:custGeom>
              <a:avLst/>
              <a:gdLst/>
              <a:ahLst/>
              <a:cxnLst/>
              <a:rect l="l" t="t" r="r" b="b"/>
              <a:pathLst>
                <a:path w="568" h="302" extrusionOk="0">
                  <a:moveTo>
                    <a:pt x="567" y="1"/>
                  </a:moveTo>
                  <a:lnTo>
                    <a:pt x="167" y="301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728;p54">
              <a:extLst>
                <a:ext uri="{FF2B5EF4-FFF2-40B4-BE49-F238E27FC236}">
                  <a16:creationId xmlns:a16="http://schemas.microsoft.com/office/drawing/2014/main" id="{C46ED87A-0C66-4668-8E31-0E313C177B18}"/>
                </a:ext>
              </a:extLst>
            </p:cNvPr>
            <p:cNvSpPr/>
            <p:nvPr/>
          </p:nvSpPr>
          <p:spPr>
            <a:xfrm>
              <a:off x="-3345550" y="3658050"/>
              <a:ext cx="13375" cy="7550"/>
            </a:xfrm>
            <a:custGeom>
              <a:avLst/>
              <a:gdLst/>
              <a:ahLst/>
              <a:cxnLst/>
              <a:rect l="l" t="t" r="r" b="b"/>
              <a:pathLst>
                <a:path w="535" h="302" extrusionOk="0">
                  <a:moveTo>
                    <a:pt x="0" y="1"/>
                  </a:moveTo>
                  <a:lnTo>
                    <a:pt x="367" y="301"/>
                  </a:lnTo>
                  <a:lnTo>
                    <a:pt x="534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729;p54">
              <a:extLst>
                <a:ext uri="{FF2B5EF4-FFF2-40B4-BE49-F238E27FC236}">
                  <a16:creationId xmlns:a16="http://schemas.microsoft.com/office/drawing/2014/main" id="{BE1B6A77-D7FD-42CF-847C-8852082CAB8F}"/>
                </a:ext>
              </a:extLst>
            </p:cNvPr>
            <p:cNvSpPr/>
            <p:nvPr/>
          </p:nvSpPr>
          <p:spPr>
            <a:xfrm>
              <a:off x="-3345550" y="3658050"/>
              <a:ext cx="11700" cy="6700"/>
            </a:xfrm>
            <a:custGeom>
              <a:avLst/>
              <a:gdLst/>
              <a:ahLst/>
              <a:cxnLst/>
              <a:rect l="l" t="t" r="r" b="b"/>
              <a:pathLst>
                <a:path w="468" h="268" extrusionOk="0">
                  <a:moveTo>
                    <a:pt x="0" y="1"/>
                  </a:moveTo>
                  <a:lnTo>
                    <a:pt x="467" y="1"/>
                  </a:lnTo>
                  <a:lnTo>
                    <a:pt x="467" y="2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730;p54">
              <a:extLst>
                <a:ext uri="{FF2B5EF4-FFF2-40B4-BE49-F238E27FC236}">
                  <a16:creationId xmlns:a16="http://schemas.microsoft.com/office/drawing/2014/main" id="{B5C4FFCE-27FD-4CD4-B0AD-1BFC9FDC5538}"/>
                </a:ext>
              </a:extLst>
            </p:cNvPr>
            <p:cNvSpPr/>
            <p:nvPr/>
          </p:nvSpPr>
          <p:spPr>
            <a:xfrm>
              <a:off x="-3336375" y="3661400"/>
              <a:ext cx="10025" cy="10850"/>
            </a:xfrm>
            <a:custGeom>
              <a:avLst/>
              <a:gdLst/>
              <a:ahLst/>
              <a:cxnLst/>
              <a:rect l="l" t="t" r="r" b="b"/>
              <a:pathLst>
                <a:path w="401" h="434" extrusionOk="0">
                  <a:moveTo>
                    <a:pt x="401" y="434"/>
                  </a:moveTo>
                  <a:lnTo>
                    <a:pt x="234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731;p54">
              <a:extLst>
                <a:ext uri="{FF2B5EF4-FFF2-40B4-BE49-F238E27FC236}">
                  <a16:creationId xmlns:a16="http://schemas.microsoft.com/office/drawing/2014/main" id="{FBC3A930-B170-4400-8C23-04A3DBE49E3C}"/>
                </a:ext>
              </a:extLst>
            </p:cNvPr>
            <p:cNvSpPr/>
            <p:nvPr/>
          </p:nvSpPr>
          <p:spPr>
            <a:xfrm>
              <a:off x="-3337200" y="3660575"/>
              <a:ext cx="10850" cy="11675"/>
            </a:xfrm>
            <a:custGeom>
              <a:avLst/>
              <a:gdLst/>
              <a:ahLst/>
              <a:cxnLst/>
              <a:rect l="l" t="t" r="r" b="b"/>
              <a:pathLst>
                <a:path w="434" h="467" extrusionOk="0">
                  <a:moveTo>
                    <a:pt x="434" y="467"/>
                  </a:moveTo>
                  <a:lnTo>
                    <a:pt x="0" y="200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732;p54">
              <a:extLst>
                <a:ext uri="{FF2B5EF4-FFF2-40B4-BE49-F238E27FC236}">
                  <a16:creationId xmlns:a16="http://schemas.microsoft.com/office/drawing/2014/main" id="{D8DF3D64-FE76-4738-9448-DC326CDA4E13}"/>
                </a:ext>
              </a:extLst>
            </p:cNvPr>
            <p:cNvSpPr/>
            <p:nvPr/>
          </p:nvSpPr>
          <p:spPr>
            <a:xfrm>
              <a:off x="-3341375" y="3660575"/>
              <a:ext cx="9200" cy="11675"/>
            </a:xfrm>
            <a:custGeom>
              <a:avLst/>
              <a:gdLst/>
              <a:ahLst/>
              <a:cxnLst/>
              <a:rect l="l" t="t" r="r" b="b"/>
              <a:pathLst>
                <a:path w="368" h="467" extrusionOk="0">
                  <a:moveTo>
                    <a:pt x="0" y="467"/>
                  </a:moveTo>
                  <a:lnTo>
                    <a:pt x="367" y="200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733;p54">
              <a:extLst>
                <a:ext uri="{FF2B5EF4-FFF2-40B4-BE49-F238E27FC236}">
                  <a16:creationId xmlns:a16="http://schemas.microsoft.com/office/drawing/2014/main" id="{65748DF5-1BD9-4F3C-A2AC-857C18E75B1B}"/>
                </a:ext>
              </a:extLst>
            </p:cNvPr>
            <p:cNvSpPr/>
            <p:nvPr/>
          </p:nvSpPr>
          <p:spPr>
            <a:xfrm>
              <a:off x="-3341375" y="3661400"/>
              <a:ext cx="9200" cy="10850"/>
            </a:xfrm>
            <a:custGeom>
              <a:avLst/>
              <a:gdLst/>
              <a:ahLst/>
              <a:cxnLst/>
              <a:rect l="l" t="t" r="r" b="b"/>
              <a:pathLst>
                <a:path w="368" h="434" extrusionOk="0">
                  <a:moveTo>
                    <a:pt x="0" y="434"/>
                  </a:moveTo>
                  <a:lnTo>
                    <a:pt x="167" y="0"/>
                  </a:lnTo>
                  <a:lnTo>
                    <a:pt x="367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734;p54">
              <a:extLst>
                <a:ext uri="{FF2B5EF4-FFF2-40B4-BE49-F238E27FC236}">
                  <a16:creationId xmlns:a16="http://schemas.microsoft.com/office/drawing/2014/main" id="{28B41A60-C116-4B61-B329-E19A26831015}"/>
                </a:ext>
              </a:extLst>
            </p:cNvPr>
            <p:cNvSpPr/>
            <p:nvPr/>
          </p:nvSpPr>
          <p:spPr>
            <a:xfrm>
              <a:off x="-3304700" y="3597175"/>
              <a:ext cx="5050" cy="10050"/>
            </a:xfrm>
            <a:custGeom>
              <a:avLst/>
              <a:gdLst/>
              <a:ahLst/>
              <a:cxnLst/>
              <a:rect l="l" t="t" r="r" b="b"/>
              <a:pathLst>
                <a:path w="202" h="402" extrusionOk="0">
                  <a:moveTo>
                    <a:pt x="134" y="1"/>
                  </a:moveTo>
                  <a:lnTo>
                    <a:pt x="1" y="368"/>
                  </a:lnTo>
                  <a:lnTo>
                    <a:pt x="201" y="4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735;p54">
              <a:extLst>
                <a:ext uri="{FF2B5EF4-FFF2-40B4-BE49-F238E27FC236}">
                  <a16:creationId xmlns:a16="http://schemas.microsoft.com/office/drawing/2014/main" id="{3D5093A3-18ED-4383-8FD1-9EA89E8B3A4B}"/>
                </a:ext>
              </a:extLst>
            </p:cNvPr>
            <p:cNvSpPr/>
            <p:nvPr/>
          </p:nvSpPr>
          <p:spPr>
            <a:xfrm>
              <a:off x="-3303025" y="3597175"/>
              <a:ext cx="4200" cy="10050"/>
            </a:xfrm>
            <a:custGeom>
              <a:avLst/>
              <a:gdLst/>
              <a:ahLst/>
              <a:cxnLst/>
              <a:rect l="l" t="t" r="r" b="b"/>
              <a:pathLst>
                <a:path w="168" h="402" extrusionOk="0">
                  <a:moveTo>
                    <a:pt x="67" y="1"/>
                  </a:moveTo>
                  <a:lnTo>
                    <a:pt x="167" y="368"/>
                  </a:lnTo>
                  <a:lnTo>
                    <a:pt x="1" y="4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736;p54">
              <a:extLst>
                <a:ext uri="{FF2B5EF4-FFF2-40B4-BE49-F238E27FC236}">
                  <a16:creationId xmlns:a16="http://schemas.microsoft.com/office/drawing/2014/main" id="{E2A2ED20-164A-47CA-9C36-E16ABA378BFD}"/>
                </a:ext>
              </a:extLst>
            </p:cNvPr>
            <p:cNvSpPr/>
            <p:nvPr/>
          </p:nvSpPr>
          <p:spPr>
            <a:xfrm>
              <a:off x="-3301350" y="3603025"/>
              <a:ext cx="9200" cy="5025"/>
            </a:xfrm>
            <a:custGeom>
              <a:avLst/>
              <a:gdLst/>
              <a:ahLst/>
              <a:cxnLst/>
              <a:rect l="l" t="t" r="r" b="b"/>
              <a:pathLst>
                <a:path w="368" h="201" extrusionOk="0">
                  <a:moveTo>
                    <a:pt x="367" y="0"/>
                  </a:moveTo>
                  <a:lnTo>
                    <a:pt x="0" y="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737;p54">
              <a:extLst>
                <a:ext uri="{FF2B5EF4-FFF2-40B4-BE49-F238E27FC236}">
                  <a16:creationId xmlns:a16="http://schemas.microsoft.com/office/drawing/2014/main" id="{E01812CA-7789-4D17-AACA-E16730FAC9EA}"/>
                </a:ext>
              </a:extLst>
            </p:cNvPr>
            <p:cNvSpPr/>
            <p:nvPr/>
          </p:nvSpPr>
          <p:spPr>
            <a:xfrm>
              <a:off x="-3303025" y="3603025"/>
              <a:ext cx="10875" cy="5850"/>
            </a:xfrm>
            <a:custGeom>
              <a:avLst/>
              <a:gdLst/>
              <a:ahLst/>
              <a:cxnLst/>
              <a:rect l="l" t="t" r="r" b="b"/>
              <a:pathLst>
                <a:path w="435" h="234" extrusionOk="0">
                  <a:moveTo>
                    <a:pt x="434" y="0"/>
                  </a:moveTo>
                  <a:lnTo>
                    <a:pt x="134" y="234"/>
                  </a:lnTo>
                  <a:lnTo>
                    <a:pt x="1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738;p54">
              <a:extLst>
                <a:ext uri="{FF2B5EF4-FFF2-40B4-BE49-F238E27FC236}">
                  <a16:creationId xmlns:a16="http://schemas.microsoft.com/office/drawing/2014/main" id="{A508A200-CD6C-4477-88DB-26A77FD4886E}"/>
                </a:ext>
              </a:extLst>
            </p:cNvPr>
            <p:cNvSpPr/>
            <p:nvPr/>
          </p:nvSpPr>
          <p:spPr>
            <a:xfrm>
              <a:off x="-3311350" y="3603025"/>
              <a:ext cx="11700" cy="5850"/>
            </a:xfrm>
            <a:custGeom>
              <a:avLst/>
              <a:gdLst/>
              <a:ahLst/>
              <a:cxnLst/>
              <a:rect l="l" t="t" r="r" b="b"/>
              <a:pathLst>
                <a:path w="468" h="234" extrusionOk="0">
                  <a:moveTo>
                    <a:pt x="0" y="0"/>
                  </a:moveTo>
                  <a:lnTo>
                    <a:pt x="334" y="234"/>
                  </a:lnTo>
                  <a:lnTo>
                    <a:pt x="467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739;p54">
              <a:extLst>
                <a:ext uri="{FF2B5EF4-FFF2-40B4-BE49-F238E27FC236}">
                  <a16:creationId xmlns:a16="http://schemas.microsoft.com/office/drawing/2014/main" id="{485E663A-BB44-465D-A5C8-B20DD84B6CCC}"/>
                </a:ext>
              </a:extLst>
            </p:cNvPr>
            <p:cNvSpPr/>
            <p:nvPr/>
          </p:nvSpPr>
          <p:spPr>
            <a:xfrm>
              <a:off x="-3311350" y="3603025"/>
              <a:ext cx="10850" cy="5025"/>
            </a:xfrm>
            <a:custGeom>
              <a:avLst/>
              <a:gdLst/>
              <a:ahLst/>
              <a:cxnLst/>
              <a:rect l="l" t="t" r="r" b="b"/>
              <a:pathLst>
                <a:path w="434" h="201" extrusionOk="0">
                  <a:moveTo>
                    <a:pt x="0" y="0"/>
                  </a:moveTo>
                  <a:lnTo>
                    <a:pt x="434" y="0"/>
                  </a:lnTo>
                  <a:lnTo>
                    <a:pt x="434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40;p54">
              <a:extLst>
                <a:ext uri="{FF2B5EF4-FFF2-40B4-BE49-F238E27FC236}">
                  <a16:creationId xmlns:a16="http://schemas.microsoft.com/office/drawing/2014/main" id="{9F4FE48E-AE52-4DBA-A394-77979B100E45}"/>
                </a:ext>
              </a:extLst>
            </p:cNvPr>
            <p:cNvSpPr/>
            <p:nvPr/>
          </p:nvSpPr>
          <p:spPr>
            <a:xfrm>
              <a:off x="-3303850" y="3605525"/>
              <a:ext cx="8350" cy="9200"/>
            </a:xfrm>
            <a:custGeom>
              <a:avLst/>
              <a:gdLst/>
              <a:ahLst/>
              <a:cxnLst/>
              <a:rect l="l" t="t" r="r" b="b"/>
              <a:pathLst>
                <a:path w="334" h="368" extrusionOk="0">
                  <a:moveTo>
                    <a:pt x="334" y="367"/>
                  </a:moveTo>
                  <a:lnTo>
                    <a:pt x="200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41;p54">
              <a:extLst>
                <a:ext uri="{FF2B5EF4-FFF2-40B4-BE49-F238E27FC236}">
                  <a16:creationId xmlns:a16="http://schemas.microsoft.com/office/drawing/2014/main" id="{930BF1EC-C352-48B8-9FCF-90F01FA6520E}"/>
                </a:ext>
              </a:extLst>
            </p:cNvPr>
            <p:cNvSpPr/>
            <p:nvPr/>
          </p:nvSpPr>
          <p:spPr>
            <a:xfrm>
              <a:off x="-3303850" y="3603850"/>
              <a:ext cx="8350" cy="10875"/>
            </a:xfrm>
            <a:custGeom>
              <a:avLst/>
              <a:gdLst/>
              <a:ahLst/>
              <a:cxnLst/>
              <a:rect l="l" t="t" r="r" b="b"/>
              <a:pathLst>
                <a:path w="334" h="435" extrusionOk="0">
                  <a:moveTo>
                    <a:pt x="334" y="434"/>
                  </a:moveTo>
                  <a:lnTo>
                    <a:pt x="0" y="167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42;p54">
              <a:extLst>
                <a:ext uri="{FF2B5EF4-FFF2-40B4-BE49-F238E27FC236}">
                  <a16:creationId xmlns:a16="http://schemas.microsoft.com/office/drawing/2014/main" id="{D525E196-1750-4050-BA24-DAE7F70AA33E}"/>
                </a:ext>
              </a:extLst>
            </p:cNvPr>
            <p:cNvSpPr/>
            <p:nvPr/>
          </p:nvSpPr>
          <p:spPr>
            <a:xfrm>
              <a:off x="-3307200" y="3603850"/>
              <a:ext cx="7550" cy="10875"/>
            </a:xfrm>
            <a:custGeom>
              <a:avLst/>
              <a:gdLst/>
              <a:ahLst/>
              <a:cxnLst/>
              <a:rect l="l" t="t" r="r" b="b"/>
              <a:pathLst>
                <a:path w="302" h="435" extrusionOk="0">
                  <a:moveTo>
                    <a:pt x="1" y="434"/>
                  </a:moveTo>
                  <a:lnTo>
                    <a:pt x="301" y="167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43;p54">
              <a:extLst>
                <a:ext uri="{FF2B5EF4-FFF2-40B4-BE49-F238E27FC236}">
                  <a16:creationId xmlns:a16="http://schemas.microsoft.com/office/drawing/2014/main" id="{A14705BB-1400-4361-8B68-CB4A6CD920C2}"/>
                </a:ext>
              </a:extLst>
            </p:cNvPr>
            <p:cNvSpPr/>
            <p:nvPr/>
          </p:nvSpPr>
          <p:spPr>
            <a:xfrm>
              <a:off x="-3307200" y="3605525"/>
              <a:ext cx="7550" cy="9200"/>
            </a:xfrm>
            <a:custGeom>
              <a:avLst/>
              <a:gdLst/>
              <a:ahLst/>
              <a:cxnLst/>
              <a:rect l="l" t="t" r="r" b="b"/>
              <a:pathLst>
                <a:path w="302" h="368" extrusionOk="0">
                  <a:moveTo>
                    <a:pt x="1" y="367"/>
                  </a:moveTo>
                  <a:lnTo>
                    <a:pt x="134" y="0"/>
                  </a:lnTo>
                  <a:lnTo>
                    <a:pt x="301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4;p54">
              <a:extLst>
                <a:ext uri="{FF2B5EF4-FFF2-40B4-BE49-F238E27FC236}">
                  <a16:creationId xmlns:a16="http://schemas.microsoft.com/office/drawing/2014/main" id="{1B813D9A-ADED-41A8-AF81-BBCB29BC6B88}"/>
                </a:ext>
              </a:extLst>
            </p:cNvPr>
            <p:cNvSpPr/>
            <p:nvPr/>
          </p:nvSpPr>
          <p:spPr>
            <a:xfrm>
              <a:off x="-3337200" y="3570500"/>
              <a:ext cx="4175" cy="11700"/>
            </a:xfrm>
            <a:custGeom>
              <a:avLst/>
              <a:gdLst/>
              <a:ahLst/>
              <a:cxnLst/>
              <a:rect l="l" t="t" r="r" b="b"/>
              <a:pathLst>
                <a:path w="167" h="468" extrusionOk="0">
                  <a:moveTo>
                    <a:pt x="133" y="0"/>
                  </a:moveTo>
                  <a:lnTo>
                    <a:pt x="0" y="401"/>
                  </a:lnTo>
                  <a:lnTo>
                    <a:pt x="167" y="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45;p54">
              <a:extLst>
                <a:ext uri="{FF2B5EF4-FFF2-40B4-BE49-F238E27FC236}">
                  <a16:creationId xmlns:a16="http://schemas.microsoft.com/office/drawing/2014/main" id="{015E1B62-41EF-45B1-8CC8-6C52BE6DAFF1}"/>
                </a:ext>
              </a:extLst>
            </p:cNvPr>
            <p:cNvSpPr/>
            <p:nvPr/>
          </p:nvSpPr>
          <p:spPr>
            <a:xfrm>
              <a:off x="-3336375" y="3570500"/>
              <a:ext cx="5850" cy="11700"/>
            </a:xfrm>
            <a:custGeom>
              <a:avLst/>
              <a:gdLst/>
              <a:ahLst/>
              <a:cxnLst/>
              <a:rect l="l" t="t" r="r" b="b"/>
              <a:pathLst>
                <a:path w="234" h="468" extrusionOk="0">
                  <a:moveTo>
                    <a:pt x="100" y="0"/>
                  </a:moveTo>
                  <a:lnTo>
                    <a:pt x="234" y="401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46;p54">
              <a:extLst>
                <a:ext uri="{FF2B5EF4-FFF2-40B4-BE49-F238E27FC236}">
                  <a16:creationId xmlns:a16="http://schemas.microsoft.com/office/drawing/2014/main" id="{F3822277-94A9-435C-AB78-D89CE73A0327}"/>
                </a:ext>
              </a:extLst>
            </p:cNvPr>
            <p:cNvSpPr/>
            <p:nvPr/>
          </p:nvSpPr>
          <p:spPr>
            <a:xfrm>
              <a:off x="-3334700" y="3578000"/>
              <a:ext cx="10025" cy="5025"/>
            </a:xfrm>
            <a:custGeom>
              <a:avLst/>
              <a:gdLst/>
              <a:ahLst/>
              <a:cxnLst/>
              <a:rect l="l" t="t" r="r" b="b"/>
              <a:pathLst>
                <a:path w="401" h="201" extrusionOk="0">
                  <a:moveTo>
                    <a:pt x="400" y="1"/>
                  </a:moveTo>
                  <a:lnTo>
                    <a:pt x="0" y="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47;p54">
              <a:extLst>
                <a:ext uri="{FF2B5EF4-FFF2-40B4-BE49-F238E27FC236}">
                  <a16:creationId xmlns:a16="http://schemas.microsoft.com/office/drawing/2014/main" id="{A706670B-0E1E-4492-87A4-DED2252C298B}"/>
                </a:ext>
              </a:extLst>
            </p:cNvPr>
            <p:cNvSpPr/>
            <p:nvPr/>
          </p:nvSpPr>
          <p:spPr>
            <a:xfrm>
              <a:off x="-3336375" y="3578000"/>
              <a:ext cx="11700" cy="5025"/>
            </a:xfrm>
            <a:custGeom>
              <a:avLst/>
              <a:gdLst/>
              <a:ahLst/>
              <a:cxnLst/>
              <a:rect l="l" t="t" r="r" b="b"/>
              <a:pathLst>
                <a:path w="468" h="201" extrusionOk="0">
                  <a:moveTo>
                    <a:pt x="467" y="1"/>
                  </a:moveTo>
                  <a:lnTo>
                    <a:pt x="134" y="2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48;p54">
              <a:extLst>
                <a:ext uri="{FF2B5EF4-FFF2-40B4-BE49-F238E27FC236}">
                  <a16:creationId xmlns:a16="http://schemas.microsoft.com/office/drawing/2014/main" id="{4593CC3C-1C8B-49D5-B14B-025834DC86CC}"/>
                </a:ext>
              </a:extLst>
            </p:cNvPr>
            <p:cNvSpPr/>
            <p:nvPr/>
          </p:nvSpPr>
          <p:spPr>
            <a:xfrm>
              <a:off x="-3343050" y="3578000"/>
              <a:ext cx="10025" cy="5025"/>
            </a:xfrm>
            <a:custGeom>
              <a:avLst/>
              <a:gdLst/>
              <a:ahLst/>
              <a:cxnLst/>
              <a:rect l="l" t="t" r="r" b="b"/>
              <a:pathLst>
                <a:path w="401" h="201" extrusionOk="0">
                  <a:moveTo>
                    <a:pt x="1" y="1"/>
                  </a:moveTo>
                  <a:lnTo>
                    <a:pt x="334" y="201"/>
                  </a:lnTo>
                  <a:lnTo>
                    <a:pt x="401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49;p54">
              <a:extLst>
                <a:ext uri="{FF2B5EF4-FFF2-40B4-BE49-F238E27FC236}">
                  <a16:creationId xmlns:a16="http://schemas.microsoft.com/office/drawing/2014/main" id="{068DA4E3-3BC6-46AE-8C3C-5762E11D2889}"/>
                </a:ext>
              </a:extLst>
            </p:cNvPr>
            <p:cNvSpPr/>
            <p:nvPr/>
          </p:nvSpPr>
          <p:spPr>
            <a:xfrm>
              <a:off x="-3343050" y="3578000"/>
              <a:ext cx="9200" cy="5025"/>
            </a:xfrm>
            <a:custGeom>
              <a:avLst/>
              <a:gdLst/>
              <a:ahLst/>
              <a:cxnLst/>
              <a:rect l="l" t="t" r="r" b="b"/>
              <a:pathLst>
                <a:path w="368" h="201" extrusionOk="0">
                  <a:moveTo>
                    <a:pt x="1" y="1"/>
                  </a:moveTo>
                  <a:lnTo>
                    <a:pt x="367" y="1"/>
                  </a:lnTo>
                  <a:lnTo>
                    <a:pt x="367" y="2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750;p54">
              <a:extLst>
                <a:ext uri="{FF2B5EF4-FFF2-40B4-BE49-F238E27FC236}">
                  <a16:creationId xmlns:a16="http://schemas.microsoft.com/office/drawing/2014/main" id="{1CFC4160-49F3-4CF4-9255-B33D5AAE5145}"/>
                </a:ext>
              </a:extLst>
            </p:cNvPr>
            <p:cNvSpPr/>
            <p:nvPr/>
          </p:nvSpPr>
          <p:spPr>
            <a:xfrm>
              <a:off x="-3336375" y="3578825"/>
              <a:ext cx="8350" cy="10875"/>
            </a:xfrm>
            <a:custGeom>
              <a:avLst/>
              <a:gdLst/>
              <a:ahLst/>
              <a:cxnLst/>
              <a:rect l="l" t="t" r="r" b="b"/>
              <a:pathLst>
                <a:path w="334" h="435" extrusionOk="0">
                  <a:moveTo>
                    <a:pt x="334" y="435"/>
                  </a:moveTo>
                  <a:lnTo>
                    <a:pt x="234" y="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751;p54">
              <a:extLst>
                <a:ext uri="{FF2B5EF4-FFF2-40B4-BE49-F238E27FC236}">
                  <a16:creationId xmlns:a16="http://schemas.microsoft.com/office/drawing/2014/main" id="{B8D3D2E6-AD26-4768-88FA-B0BD01909863}"/>
                </a:ext>
              </a:extLst>
            </p:cNvPr>
            <p:cNvSpPr/>
            <p:nvPr/>
          </p:nvSpPr>
          <p:spPr>
            <a:xfrm>
              <a:off x="-3336375" y="3578825"/>
              <a:ext cx="8350" cy="10875"/>
            </a:xfrm>
            <a:custGeom>
              <a:avLst/>
              <a:gdLst/>
              <a:ahLst/>
              <a:cxnLst/>
              <a:rect l="l" t="t" r="r" b="b"/>
              <a:pathLst>
                <a:path w="334" h="435" extrusionOk="0">
                  <a:moveTo>
                    <a:pt x="334" y="435"/>
                  </a:moveTo>
                  <a:lnTo>
                    <a:pt x="0" y="168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752;p54">
              <a:extLst>
                <a:ext uri="{FF2B5EF4-FFF2-40B4-BE49-F238E27FC236}">
                  <a16:creationId xmlns:a16="http://schemas.microsoft.com/office/drawing/2014/main" id="{5E3BA46E-D73E-45B8-8720-ADBCF82D0943}"/>
                </a:ext>
              </a:extLst>
            </p:cNvPr>
            <p:cNvSpPr/>
            <p:nvPr/>
          </p:nvSpPr>
          <p:spPr>
            <a:xfrm>
              <a:off x="-3340550" y="3578825"/>
              <a:ext cx="8375" cy="10875"/>
            </a:xfrm>
            <a:custGeom>
              <a:avLst/>
              <a:gdLst/>
              <a:ahLst/>
              <a:cxnLst/>
              <a:rect l="l" t="t" r="r" b="b"/>
              <a:pathLst>
                <a:path w="335" h="435" extrusionOk="0">
                  <a:moveTo>
                    <a:pt x="1" y="435"/>
                  </a:moveTo>
                  <a:lnTo>
                    <a:pt x="334" y="16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753;p54">
              <a:extLst>
                <a:ext uri="{FF2B5EF4-FFF2-40B4-BE49-F238E27FC236}">
                  <a16:creationId xmlns:a16="http://schemas.microsoft.com/office/drawing/2014/main" id="{9731CD23-7231-4A69-AC1F-9024614B7CE5}"/>
                </a:ext>
              </a:extLst>
            </p:cNvPr>
            <p:cNvSpPr/>
            <p:nvPr/>
          </p:nvSpPr>
          <p:spPr>
            <a:xfrm>
              <a:off x="-3340550" y="3578825"/>
              <a:ext cx="8375" cy="10875"/>
            </a:xfrm>
            <a:custGeom>
              <a:avLst/>
              <a:gdLst/>
              <a:ahLst/>
              <a:cxnLst/>
              <a:rect l="l" t="t" r="r" b="b"/>
              <a:pathLst>
                <a:path w="335" h="435" extrusionOk="0">
                  <a:moveTo>
                    <a:pt x="1" y="435"/>
                  </a:moveTo>
                  <a:lnTo>
                    <a:pt x="134" y="1"/>
                  </a:lnTo>
                  <a:lnTo>
                    <a:pt x="334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754;p54">
              <a:extLst>
                <a:ext uri="{FF2B5EF4-FFF2-40B4-BE49-F238E27FC236}">
                  <a16:creationId xmlns:a16="http://schemas.microsoft.com/office/drawing/2014/main" id="{A6A89900-6BD0-46AC-9697-468855B99B59}"/>
                </a:ext>
              </a:extLst>
            </p:cNvPr>
            <p:cNvSpPr/>
            <p:nvPr/>
          </p:nvSpPr>
          <p:spPr>
            <a:xfrm>
              <a:off x="-3365575" y="3598025"/>
              <a:ext cx="4200" cy="9200"/>
            </a:xfrm>
            <a:custGeom>
              <a:avLst/>
              <a:gdLst/>
              <a:ahLst/>
              <a:cxnLst/>
              <a:rect l="l" t="t" r="r" b="b"/>
              <a:pathLst>
                <a:path w="168" h="368" extrusionOk="0">
                  <a:moveTo>
                    <a:pt x="101" y="0"/>
                  </a:moveTo>
                  <a:lnTo>
                    <a:pt x="1" y="334"/>
                  </a:lnTo>
                  <a:lnTo>
                    <a:pt x="168" y="3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755;p54">
              <a:extLst>
                <a:ext uri="{FF2B5EF4-FFF2-40B4-BE49-F238E27FC236}">
                  <a16:creationId xmlns:a16="http://schemas.microsoft.com/office/drawing/2014/main" id="{7FC18105-D843-47F0-AE19-AFD94E5A3B5B}"/>
                </a:ext>
              </a:extLst>
            </p:cNvPr>
            <p:cNvSpPr/>
            <p:nvPr/>
          </p:nvSpPr>
          <p:spPr>
            <a:xfrm>
              <a:off x="-3363900" y="3598025"/>
              <a:ext cx="4200" cy="9200"/>
            </a:xfrm>
            <a:custGeom>
              <a:avLst/>
              <a:gdLst/>
              <a:ahLst/>
              <a:cxnLst/>
              <a:rect l="l" t="t" r="r" b="b"/>
              <a:pathLst>
                <a:path w="168" h="368" extrusionOk="0">
                  <a:moveTo>
                    <a:pt x="34" y="0"/>
                  </a:moveTo>
                  <a:lnTo>
                    <a:pt x="167" y="334"/>
                  </a:lnTo>
                  <a:lnTo>
                    <a:pt x="1" y="3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756;p54">
              <a:extLst>
                <a:ext uri="{FF2B5EF4-FFF2-40B4-BE49-F238E27FC236}">
                  <a16:creationId xmlns:a16="http://schemas.microsoft.com/office/drawing/2014/main" id="{E1B1332E-02F4-4CF9-B3C5-0FF0F4906080}"/>
                </a:ext>
              </a:extLst>
            </p:cNvPr>
            <p:cNvSpPr/>
            <p:nvPr/>
          </p:nvSpPr>
          <p:spPr>
            <a:xfrm>
              <a:off x="-3363075" y="3603850"/>
              <a:ext cx="8375" cy="4200"/>
            </a:xfrm>
            <a:custGeom>
              <a:avLst/>
              <a:gdLst/>
              <a:ahLst/>
              <a:cxnLst/>
              <a:rect l="l" t="t" r="r" b="b"/>
              <a:pathLst>
                <a:path w="335" h="168" extrusionOk="0">
                  <a:moveTo>
                    <a:pt x="335" y="1"/>
                  </a:moveTo>
                  <a:lnTo>
                    <a:pt x="1" y="1"/>
                  </a:lnTo>
                  <a:lnTo>
                    <a:pt x="1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757;p54">
              <a:extLst>
                <a:ext uri="{FF2B5EF4-FFF2-40B4-BE49-F238E27FC236}">
                  <a16:creationId xmlns:a16="http://schemas.microsoft.com/office/drawing/2014/main" id="{3604550B-55B0-44DB-9494-35C539CCDE51}"/>
                </a:ext>
              </a:extLst>
            </p:cNvPr>
            <p:cNvSpPr/>
            <p:nvPr/>
          </p:nvSpPr>
          <p:spPr>
            <a:xfrm>
              <a:off x="-3363900" y="3603850"/>
              <a:ext cx="9200" cy="4200"/>
            </a:xfrm>
            <a:custGeom>
              <a:avLst/>
              <a:gdLst/>
              <a:ahLst/>
              <a:cxnLst/>
              <a:rect l="l" t="t" r="r" b="b"/>
              <a:pathLst>
                <a:path w="368" h="168" extrusionOk="0">
                  <a:moveTo>
                    <a:pt x="368" y="1"/>
                  </a:moveTo>
                  <a:lnTo>
                    <a:pt x="101" y="167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758;p54">
              <a:extLst>
                <a:ext uri="{FF2B5EF4-FFF2-40B4-BE49-F238E27FC236}">
                  <a16:creationId xmlns:a16="http://schemas.microsoft.com/office/drawing/2014/main" id="{69BDA372-DA4C-4592-90F1-A27941837097}"/>
                </a:ext>
              </a:extLst>
            </p:cNvPr>
            <p:cNvSpPr/>
            <p:nvPr/>
          </p:nvSpPr>
          <p:spPr>
            <a:xfrm>
              <a:off x="-3370575" y="3603850"/>
              <a:ext cx="9200" cy="4200"/>
            </a:xfrm>
            <a:custGeom>
              <a:avLst/>
              <a:gdLst/>
              <a:ahLst/>
              <a:cxnLst/>
              <a:rect l="l" t="t" r="r" b="b"/>
              <a:pathLst>
                <a:path w="368" h="168" extrusionOk="0">
                  <a:moveTo>
                    <a:pt x="1" y="1"/>
                  </a:moveTo>
                  <a:lnTo>
                    <a:pt x="268" y="167"/>
                  </a:lnTo>
                  <a:lnTo>
                    <a:pt x="368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759;p54">
              <a:extLst>
                <a:ext uri="{FF2B5EF4-FFF2-40B4-BE49-F238E27FC236}">
                  <a16:creationId xmlns:a16="http://schemas.microsoft.com/office/drawing/2014/main" id="{1E09F46F-2233-44CA-A562-528836BABD1E}"/>
                </a:ext>
              </a:extLst>
            </p:cNvPr>
            <p:cNvSpPr/>
            <p:nvPr/>
          </p:nvSpPr>
          <p:spPr>
            <a:xfrm>
              <a:off x="-3370575" y="3603850"/>
              <a:ext cx="8375" cy="4200"/>
            </a:xfrm>
            <a:custGeom>
              <a:avLst/>
              <a:gdLst/>
              <a:ahLst/>
              <a:cxnLst/>
              <a:rect l="l" t="t" r="r" b="b"/>
              <a:pathLst>
                <a:path w="335" h="168" extrusionOk="0">
                  <a:moveTo>
                    <a:pt x="1" y="1"/>
                  </a:moveTo>
                  <a:lnTo>
                    <a:pt x="334" y="1"/>
                  </a:lnTo>
                  <a:lnTo>
                    <a:pt x="334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760;p54">
              <a:extLst>
                <a:ext uri="{FF2B5EF4-FFF2-40B4-BE49-F238E27FC236}">
                  <a16:creationId xmlns:a16="http://schemas.microsoft.com/office/drawing/2014/main" id="{5F31AB22-0CB9-4B5B-833D-41022FFA7F84}"/>
                </a:ext>
              </a:extLst>
            </p:cNvPr>
            <p:cNvSpPr/>
            <p:nvPr/>
          </p:nvSpPr>
          <p:spPr>
            <a:xfrm>
              <a:off x="-3363900" y="3605525"/>
              <a:ext cx="5875" cy="6700"/>
            </a:xfrm>
            <a:custGeom>
              <a:avLst/>
              <a:gdLst/>
              <a:ahLst/>
              <a:cxnLst/>
              <a:rect l="l" t="t" r="r" b="b"/>
              <a:pathLst>
                <a:path w="235" h="268" extrusionOk="0">
                  <a:moveTo>
                    <a:pt x="234" y="267"/>
                  </a:moveTo>
                  <a:lnTo>
                    <a:pt x="167" y="0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761;p54">
              <a:extLst>
                <a:ext uri="{FF2B5EF4-FFF2-40B4-BE49-F238E27FC236}">
                  <a16:creationId xmlns:a16="http://schemas.microsoft.com/office/drawing/2014/main" id="{1A483A44-03C7-4DB2-8C95-A471B249E125}"/>
                </a:ext>
              </a:extLst>
            </p:cNvPr>
            <p:cNvSpPr/>
            <p:nvPr/>
          </p:nvSpPr>
          <p:spPr>
            <a:xfrm>
              <a:off x="-3363900" y="3605525"/>
              <a:ext cx="5875" cy="6700"/>
            </a:xfrm>
            <a:custGeom>
              <a:avLst/>
              <a:gdLst/>
              <a:ahLst/>
              <a:cxnLst/>
              <a:rect l="l" t="t" r="r" b="b"/>
              <a:pathLst>
                <a:path w="235" h="268" extrusionOk="0">
                  <a:moveTo>
                    <a:pt x="234" y="267"/>
                  </a:moveTo>
                  <a:lnTo>
                    <a:pt x="1" y="10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762;p54">
              <a:extLst>
                <a:ext uri="{FF2B5EF4-FFF2-40B4-BE49-F238E27FC236}">
                  <a16:creationId xmlns:a16="http://schemas.microsoft.com/office/drawing/2014/main" id="{C9771599-A397-4353-BB47-C1C8352ABFBD}"/>
                </a:ext>
              </a:extLst>
            </p:cNvPr>
            <p:cNvSpPr/>
            <p:nvPr/>
          </p:nvSpPr>
          <p:spPr>
            <a:xfrm>
              <a:off x="-3367225" y="3605525"/>
              <a:ext cx="5850" cy="6700"/>
            </a:xfrm>
            <a:custGeom>
              <a:avLst/>
              <a:gdLst/>
              <a:ahLst/>
              <a:cxnLst/>
              <a:rect l="l" t="t" r="r" b="b"/>
              <a:pathLst>
                <a:path w="234" h="268" extrusionOk="0">
                  <a:moveTo>
                    <a:pt x="0" y="267"/>
                  </a:moveTo>
                  <a:lnTo>
                    <a:pt x="234" y="100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763;p54">
              <a:extLst>
                <a:ext uri="{FF2B5EF4-FFF2-40B4-BE49-F238E27FC236}">
                  <a16:creationId xmlns:a16="http://schemas.microsoft.com/office/drawing/2014/main" id="{C987F82B-0009-474E-813E-A863089165E1}"/>
                </a:ext>
              </a:extLst>
            </p:cNvPr>
            <p:cNvSpPr/>
            <p:nvPr/>
          </p:nvSpPr>
          <p:spPr>
            <a:xfrm>
              <a:off x="-3367225" y="3605525"/>
              <a:ext cx="5850" cy="6700"/>
            </a:xfrm>
            <a:custGeom>
              <a:avLst/>
              <a:gdLst/>
              <a:ahLst/>
              <a:cxnLst/>
              <a:rect l="l" t="t" r="r" b="b"/>
              <a:pathLst>
                <a:path w="234" h="268" extrusionOk="0">
                  <a:moveTo>
                    <a:pt x="0" y="267"/>
                  </a:moveTo>
                  <a:lnTo>
                    <a:pt x="134" y="0"/>
                  </a:lnTo>
                  <a:lnTo>
                    <a:pt x="23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764;p54">
              <a:extLst>
                <a:ext uri="{FF2B5EF4-FFF2-40B4-BE49-F238E27FC236}">
                  <a16:creationId xmlns:a16="http://schemas.microsoft.com/office/drawing/2014/main" id="{C23CDA9E-CA84-41FC-8B49-FCC953BFD3F8}"/>
                </a:ext>
              </a:extLst>
            </p:cNvPr>
            <p:cNvSpPr/>
            <p:nvPr/>
          </p:nvSpPr>
          <p:spPr>
            <a:xfrm>
              <a:off x="-3349725" y="3619700"/>
              <a:ext cx="2525" cy="7525"/>
            </a:xfrm>
            <a:custGeom>
              <a:avLst/>
              <a:gdLst/>
              <a:ahLst/>
              <a:cxnLst/>
              <a:rect l="l" t="t" r="r" b="b"/>
              <a:pathLst>
                <a:path w="101" h="301" extrusionOk="0">
                  <a:moveTo>
                    <a:pt x="34" y="0"/>
                  </a:moveTo>
                  <a:lnTo>
                    <a:pt x="1" y="267"/>
                  </a:lnTo>
                  <a:lnTo>
                    <a:pt x="101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765;p54">
              <a:extLst>
                <a:ext uri="{FF2B5EF4-FFF2-40B4-BE49-F238E27FC236}">
                  <a16:creationId xmlns:a16="http://schemas.microsoft.com/office/drawing/2014/main" id="{9EC78DD6-624A-4C3B-9AB9-7370C64A88CC}"/>
                </a:ext>
              </a:extLst>
            </p:cNvPr>
            <p:cNvSpPr/>
            <p:nvPr/>
          </p:nvSpPr>
          <p:spPr>
            <a:xfrm>
              <a:off x="-3349725" y="3619700"/>
              <a:ext cx="3375" cy="7525"/>
            </a:xfrm>
            <a:custGeom>
              <a:avLst/>
              <a:gdLst/>
              <a:ahLst/>
              <a:cxnLst/>
              <a:rect l="l" t="t" r="r" b="b"/>
              <a:pathLst>
                <a:path w="135" h="301" extrusionOk="0">
                  <a:moveTo>
                    <a:pt x="34" y="0"/>
                  </a:moveTo>
                  <a:lnTo>
                    <a:pt x="134" y="267"/>
                  </a:lnTo>
                  <a:lnTo>
                    <a:pt x="1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766;p54">
              <a:extLst>
                <a:ext uri="{FF2B5EF4-FFF2-40B4-BE49-F238E27FC236}">
                  <a16:creationId xmlns:a16="http://schemas.microsoft.com/office/drawing/2014/main" id="{F9D5E7B2-6B3E-49A0-A650-323A27720016}"/>
                </a:ext>
              </a:extLst>
            </p:cNvPr>
            <p:cNvSpPr/>
            <p:nvPr/>
          </p:nvSpPr>
          <p:spPr>
            <a:xfrm>
              <a:off x="-3348875" y="3623875"/>
              <a:ext cx="6675" cy="3350"/>
            </a:xfrm>
            <a:custGeom>
              <a:avLst/>
              <a:gdLst/>
              <a:ahLst/>
              <a:cxnLst/>
              <a:rect l="l" t="t" r="r" b="b"/>
              <a:pathLst>
                <a:path w="267" h="134" extrusionOk="0">
                  <a:moveTo>
                    <a:pt x="267" y="0"/>
                  </a:move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767;p54">
              <a:extLst>
                <a:ext uri="{FF2B5EF4-FFF2-40B4-BE49-F238E27FC236}">
                  <a16:creationId xmlns:a16="http://schemas.microsoft.com/office/drawing/2014/main" id="{9C22C27B-16EC-4850-B753-7411065FE428}"/>
                </a:ext>
              </a:extLst>
            </p:cNvPr>
            <p:cNvSpPr/>
            <p:nvPr/>
          </p:nvSpPr>
          <p:spPr>
            <a:xfrm>
              <a:off x="-3348875" y="3623875"/>
              <a:ext cx="6675" cy="4200"/>
            </a:xfrm>
            <a:custGeom>
              <a:avLst/>
              <a:gdLst/>
              <a:ahLst/>
              <a:cxnLst/>
              <a:rect l="l" t="t" r="r" b="b"/>
              <a:pathLst>
                <a:path w="267" h="168" extrusionOk="0">
                  <a:moveTo>
                    <a:pt x="267" y="0"/>
                  </a:moveTo>
                  <a:lnTo>
                    <a:pt x="67" y="167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768;p54">
              <a:extLst>
                <a:ext uri="{FF2B5EF4-FFF2-40B4-BE49-F238E27FC236}">
                  <a16:creationId xmlns:a16="http://schemas.microsoft.com/office/drawing/2014/main" id="{65EF55E8-9DB2-4A78-8F66-09C15FEE0332}"/>
                </a:ext>
              </a:extLst>
            </p:cNvPr>
            <p:cNvSpPr/>
            <p:nvPr/>
          </p:nvSpPr>
          <p:spPr>
            <a:xfrm>
              <a:off x="-3353900" y="3623875"/>
              <a:ext cx="6700" cy="4200"/>
            </a:xfrm>
            <a:custGeom>
              <a:avLst/>
              <a:gdLst/>
              <a:ahLst/>
              <a:cxnLst/>
              <a:rect l="l" t="t" r="r" b="b"/>
              <a:pathLst>
                <a:path w="268" h="168" extrusionOk="0">
                  <a:moveTo>
                    <a:pt x="1" y="0"/>
                  </a:moveTo>
                  <a:lnTo>
                    <a:pt x="201" y="167"/>
                  </a:lnTo>
                  <a:lnTo>
                    <a:pt x="26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769;p54">
              <a:extLst>
                <a:ext uri="{FF2B5EF4-FFF2-40B4-BE49-F238E27FC236}">
                  <a16:creationId xmlns:a16="http://schemas.microsoft.com/office/drawing/2014/main" id="{445A7F23-1954-4607-91C1-CC7F838693E3}"/>
                </a:ext>
              </a:extLst>
            </p:cNvPr>
            <p:cNvSpPr/>
            <p:nvPr/>
          </p:nvSpPr>
          <p:spPr>
            <a:xfrm>
              <a:off x="-3353900" y="3623875"/>
              <a:ext cx="6700" cy="3350"/>
            </a:xfrm>
            <a:custGeom>
              <a:avLst/>
              <a:gdLst/>
              <a:ahLst/>
              <a:cxnLst/>
              <a:rect l="l" t="t" r="r" b="b"/>
              <a:pathLst>
                <a:path w="268" h="134" extrusionOk="0">
                  <a:moveTo>
                    <a:pt x="1" y="0"/>
                  </a:moveTo>
                  <a:lnTo>
                    <a:pt x="268" y="0"/>
                  </a:lnTo>
                  <a:lnTo>
                    <a:pt x="268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770;p54">
              <a:extLst>
                <a:ext uri="{FF2B5EF4-FFF2-40B4-BE49-F238E27FC236}">
                  <a16:creationId xmlns:a16="http://schemas.microsoft.com/office/drawing/2014/main" id="{A20E9195-7C67-47C9-B98D-48A3C2F8A0EC}"/>
                </a:ext>
              </a:extLst>
            </p:cNvPr>
            <p:cNvSpPr/>
            <p:nvPr/>
          </p:nvSpPr>
          <p:spPr>
            <a:xfrm>
              <a:off x="-3349725" y="3624700"/>
              <a:ext cx="4200" cy="6700"/>
            </a:xfrm>
            <a:custGeom>
              <a:avLst/>
              <a:gdLst/>
              <a:ahLst/>
              <a:cxnLst/>
              <a:rect l="l" t="t" r="r" b="b"/>
              <a:pathLst>
                <a:path w="168" h="268" extrusionOk="0">
                  <a:moveTo>
                    <a:pt x="167" y="267"/>
                  </a:moveTo>
                  <a:lnTo>
                    <a:pt x="134" y="1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771;p54">
              <a:extLst>
                <a:ext uri="{FF2B5EF4-FFF2-40B4-BE49-F238E27FC236}">
                  <a16:creationId xmlns:a16="http://schemas.microsoft.com/office/drawing/2014/main" id="{0937D5BE-402B-4628-91B5-3017806E782D}"/>
                </a:ext>
              </a:extLst>
            </p:cNvPr>
            <p:cNvSpPr/>
            <p:nvPr/>
          </p:nvSpPr>
          <p:spPr>
            <a:xfrm>
              <a:off x="-3349725" y="3624700"/>
              <a:ext cx="4200" cy="6700"/>
            </a:xfrm>
            <a:custGeom>
              <a:avLst/>
              <a:gdLst/>
              <a:ahLst/>
              <a:cxnLst/>
              <a:rect l="l" t="t" r="r" b="b"/>
              <a:pathLst>
                <a:path w="168" h="268" extrusionOk="0">
                  <a:moveTo>
                    <a:pt x="167" y="267"/>
                  </a:moveTo>
                  <a:lnTo>
                    <a:pt x="1" y="10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772;p54">
              <a:extLst>
                <a:ext uri="{FF2B5EF4-FFF2-40B4-BE49-F238E27FC236}">
                  <a16:creationId xmlns:a16="http://schemas.microsoft.com/office/drawing/2014/main" id="{BFA15C50-7FEF-45DD-9266-F89D4E2593D9}"/>
                </a:ext>
              </a:extLst>
            </p:cNvPr>
            <p:cNvSpPr/>
            <p:nvPr/>
          </p:nvSpPr>
          <p:spPr>
            <a:xfrm>
              <a:off x="-3351400" y="3624700"/>
              <a:ext cx="4200" cy="6700"/>
            </a:xfrm>
            <a:custGeom>
              <a:avLst/>
              <a:gdLst/>
              <a:ahLst/>
              <a:cxnLst/>
              <a:rect l="l" t="t" r="r" b="b"/>
              <a:pathLst>
                <a:path w="168" h="268" extrusionOk="0">
                  <a:moveTo>
                    <a:pt x="1" y="267"/>
                  </a:moveTo>
                  <a:lnTo>
                    <a:pt x="168" y="10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773;p54">
              <a:extLst>
                <a:ext uri="{FF2B5EF4-FFF2-40B4-BE49-F238E27FC236}">
                  <a16:creationId xmlns:a16="http://schemas.microsoft.com/office/drawing/2014/main" id="{F9032DEE-9B92-4D0D-A051-E9405240BD08}"/>
                </a:ext>
              </a:extLst>
            </p:cNvPr>
            <p:cNvSpPr/>
            <p:nvPr/>
          </p:nvSpPr>
          <p:spPr>
            <a:xfrm>
              <a:off x="-3351400" y="3624700"/>
              <a:ext cx="4200" cy="6700"/>
            </a:xfrm>
            <a:custGeom>
              <a:avLst/>
              <a:gdLst/>
              <a:ahLst/>
              <a:cxnLst/>
              <a:rect l="l" t="t" r="r" b="b"/>
              <a:pathLst>
                <a:path w="168" h="268" extrusionOk="0">
                  <a:moveTo>
                    <a:pt x="1" y="267"/>
                  </a:moveTo>
                  <a:lnTo>
                    <a:pt x="68" y="1"/>
                  </a:lnTo>
                  <a:lnTo>
                    <a:pt x="168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774;p54">
              <a:extLst>
                <a:ext uri="{FF2B5EF4-FFF2-40B4-BE49-F238E27FC236}">
                  <a16:creationId xmlns:a16="http://schemas.microsoft.com/office/drawing/2014/main" id="{CE0EEBB3-2219-40D0-8B5D-A3A583CA542B}"/>
                </a:ext>
              </a:extLst>
            </p:cNvPr>
            <p:cNvSpPr/>
            <p:nvPr/>
          </p:nvSpPr>
          <p:spPr>
            <a:xfrm>
              <a:off x="-3252975" y="3715600"/>
              <a:ext cx="5850" cy="11700"/>
            </a:xfrm>
            <a:custGeom>
              <a:avLst/>
              <a:gdLst/>
              <a:ahLst/>
              <a:cxnLst/>
              <a:rect l="l" t="t" r="r" b="b"/>
              <a:pathLst>
                <a:path w="234" h="468" extrusionOk="0">
                  <a:moveTo>
                    <a:pt x="134" y="1"/>
                  </a:moveTo>
                  <a:lnTo>
                    <a:pt x="0" y="368"/>
                  </a:lnTo>
                  <a:lnTo>
                    <a:pt x="234" y="4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775;p54">
              <a:extLst>
                <a:ext uri="{FF2B5EF4-FFF2-40B4-BE49-F238E27FC236}">
                  <a16:creationId xmlns:a16="http://schemas.microsoft.com/office/drawing/2014/main" id="{5EBA413F-23D6-4A78-BF2E-7186B8EB97B1}"/>
                </a:ext>
              </a:extLst>
            </p:cNvPr>
            <p:cNvSpPr/>
            <p:nvPr/>
          </p:nvSpPr>
          <p:spPr>
            <a:xfrm>
              <a:off x="-3251325" y="3715600"/>
              <a:ext cx="5025" cy="11700"/>
            </a:xfrm>
            <a:custGeom>
              <a:avLst/>
              <a:gdLst/>
              <a:ahLst/>
              <a:cxnLst/>
              <a:rect l="l" t="t" r="r" b="b"/>
              <a:pathLst>
                <a:path w="201" h="468" extrusionOk="0">
                  <a:moveTo>
                    <a:pt x="68" y="1"/>
                  </a:moveTo>
                  <a:lnTo>
                    <a:pt x="201" y="368"/>
                  </a:lnTo>
                  <a:lnTo>
                    <a:pt x="1" y="4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776;p54">
              <a:extLst>
                <a:ext uri="{FF2B5EF4-FFF2-40B4-BE49-F238E27FC236}">
                  <a16:creationId xmlns:a16="http://schemas.microsoft.com/office/drawing/2014/main" id="{EE7546A7-1669-406B-8870-420D701E3AD2}"/>
                </a:ext>
              </a:extLst>
            </p:cNvPr>
            <p:cNvSpPr/>
            <p:nvPr/>
          </p:nvSpPr>
          <p:spPr>
            <a:xfrm>
              <a:off x="-3249650" y="3723100"/>
              <a:ext cx="9200" cy="5025"/>
            </a:xfrm>
            <a:custGeom>
              <a:avLst/>
              <a:gdLst/>
              <a:ahLst/>
              <a:cxnLst/>
              <a:rect l="l" t="t" r="r" b="b"/>
              <a:pathLst>
                <a:path w="368" h="201" extrusionOk="0">
                  <a:moveTo>
                    <a:pt x="367" y="1"/>
                  </a:moveTo>
                  <a:lnTo>
                    <a:pt x="1" y="1"/>
                  </a:lnTo>
                  <a:lnTo>
                    <a:pt x="1" y="2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777;p54">
              <a:extLst>
                <a:ext uri="{FF2B5EF4-FFF2-40B4-BE49-F238E27FC236}">
                  <a16:creationId xmlns:a16="http://schemas.microsoft.com/office/drawing/2014/main" id="{D39B8C9C-6FC7-436F-AAD6-E1C1C6818A23}"/>
                </a:ext>
              </a:extLst>
            </p:cNvPr>
            <p:cNvSpPr/>
            <p:nvPr/>
          </p:nvSpPr>
          <p:spPr>
            <a:xfrm>
              <a:off x="-3250475" y="3723100"/>
              <a:ext cx="10025" cy="5875"/>
            </a:xfrm>
            <a:custGeom>
              <a:avLst/>
              <a:gdLst/>
              <a:ahLst/>
              <a:cxnLst/>
              <a:rect l="l" t="t" r="r" b="b"/>
              <a:pathLst>
                <a:path w="401" h="235" extrusionOk="0">
                  <a:moveTo>
                    <a:pt x="400" y="1"/>
                  </a:moveTo>
                  <a:lnTo>
                    <a:pt x="67" y="234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778;p54">
              <a:extLst>
                <a:ext uri="{FF2B5EF4-FFF2-40B4-BE49-F238E27FC236}">
                  <a16:creationId xmlns:a16="http://schemas.microsoft.com/office/drawing/2014/main" id="{8780190D-76F5-4946-82F9-9F05687731E0}"/>
                </a:ext>
              </a:extLst>
            </p:cNvPr>
            <p:cNvSpPr/>
            <p:nvPr/>
          </p:nvSpPr>
          <p:spPr>
            <a:xfrm>
              <a:off x="-3258825" y="3723100"/>
              <a:ext cx="11700" cy="5875"/>
            </a:xfrm>
            <a:custGeom>
              <a:avLst/>
              <a:gdLst/>
              <a:ahLst/>
              <a:cxnLst/>
              <a:rect l="l" t="t" r="r" b="b"/>
              <a:pathLst>
                <a:path w="468" h="235" extrusionOk="0">
                  <a:moveTo>
                    <a:pt x="1" y="1"/>
                  </a:moveTo>
                  <a:lnTo>
                    <a:pt x="334" y="234"/>
                  </a:lnTo>
                  <a:lnTo>
                    <a:pt x="468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779;p54">
              <a:extLst>
                <a:ext uri="{FF2B5EF4-FFF2-40B4-BE49-F238E27FC236}">
                  <a16:creationId xmlns:a16="http://schemas.microsoft.com/office/drawing/2014/main" id="{60EC4C70-2148-4437-B323-16B25EF611E7}"/>
                </a:ext>
              </a:extLst>
            </p:cNvPr>
            <p:cNvSpPr/>
            <p:nvPr/>
          </p:nvSpPr>
          <p:spPr>
            <a:xfrm>
              <a:off x="-3258825" y="3723100"/>
              <a:ext cx="10025" cy="5025"/>
            </a:xfrm>
            <a:custGeom>
              <a:avLst/>
              <a:gdLst/>
              <a:ahLst/>
              <a:cxnLst/>
              <a:rect l="l" t="t" r="r" b="b"/>
              <a:pathLst>
                <a:path w="401" h="201" extrusionOk="0">
                  <a:moveTo>
                    <a:pt x="1" y="1"/>
                  </a:moveTo>
                  <a:lnTo>
                    <a:pt x="401" y="1"/>
                  </a:lnTo>
                  <a:lnTo>
                    <a:pt x="401" y="2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780;p54">
              <a:extLst>
                <a:ext uri="{FF2B5EF4-FFF2-40B4-BE49-F238E27FC236}">
                  <a16:creationId xmlns:a16="http://schemas.microsoft.com/office/drawing/2014/main" id="{C80CA079-B821-4F4F-B55A-F65EE8BD988B}"/>
                </a:ext>
              </a:extLst>
            </p:cNvPr>
            <p:cNvSpPr/>
            <p:nvPr/>
          </p:nvSpPr>
          <p:spPr>
            <a:xfrm>
              <a:off x="-3251325" y="3724775"/>
              <a:ext cx="8375" cy="10025"/>
            </a:xfrm>
            <a:custGeom>
              <a:avLst/>
              <a:gdLst/>
              <a:ahLst/>
              <a:cxnLst/>
              <a:rect l="l" t="t" r="r" b="b"/>
              <a:pathLst>
                <a:path w="335" h="401" extrusionOk="0">
                  <a:moveTo>
                    <a:pt x="334" y="401"/>
                  </a:moveTo>
                  <a:lnTo>
                    <a:pt x="201" y="1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781;p54">
              <a:extLst>
                <a:ext uri="{FF2B5EF4-FFF2-40B4-BE49-F238E27FC236}">
                  <a16:creationId xmlns:a16="http://schemas.microsoft.com/office/drawing/2014/main" id="{8D753646-24C1-4A26-A55E-CCD520B2B33E}"/>
                </a:ext>
              </a:extLst>
            </p:cNvPr>
            <p:cNvSpPr/>
            <p:nvPr/>
          </p:nvSpPr>
          <p:spPr>
            <a:xfrm>
              <a:off x="-3251325" y="3723950"/>
              <a:ext cx="8375" cy="10850"/>
            </a:xfrm>
            <a:custGeom>
              <a:avLst/>
              <a:gdLst/>
              <a:ahLst/>
              <a:cxnLst/>
              <a:rect l="l" t="t" r="r" b="b"/>
              <a:pathLst>
                <a:path w="335" h="434" extrusionOk="0">
                  <a:moveTo>
                    <a:pt x="334" y="434"/>
                  </a:moveTo>
                  <a:lnTo>
                    <a:pt x="1" y="16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782;p54">
              <a:extLst>
                <a:ext uri="{FF2B5EF4-FFF2-40B4-BE49-F238E27FC236}">
                  <a16:creationId xmlns:a16="http://schemas.microsoft.com/office/drawing/2014/main" id="{634299E9-3CB3-47FB-A073-AB440FCE40F7}"/>
                </a:ext>
              </a:extLst>
            </p:cNvPr>
            <p:cNvSpPr/>
            <p:nvPr/>
          </p:nvSpPr>
          <p:spPr>
            <a:xfrm>
              <a:off x="-3255475" y="3723950"/>
              <a:ext cx="8350" cy="10850"/>
            </a:xfrm>
            <a:custGeom>
              <a:avLst/>
              <a:gdLst/>
              <a:ahLst/>
              <a:cxnLst/>
              <a:rect l="l" t="t" r="r" b="b"/>
              <a:pathLst>
                <a:path w="334" h="434" extrusionOk="0">
                  <a:moveTo>
                    <a:pt x="0" y="434"/>
                  </a:moveTo>
                  <a:lnTo>
                    <a:pt x="334" y="167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783;p54">
              <a:extLst>
                <a:ext uri="{FF2B5EF4-FFF2-40B4-BE49-F238E27FC236}">
                  <a16:creationId xmlns:a16="http://schemas.microsoft.com/office/drawing/2014/main" id="{8CC341DB-BD03-4458-BBE1-62B0F3F8B18F}"/>
                </a:ext>
              </a:extLst>
            </p:cNvPr>
            <p:cNvSpPr/>
            <p:nvPr/>
          </p:nvSpPr>
          <p:spPr>
            <a:xfrm>
              <a:off x="-3255475" y="3724775"/>
              <a:ext cx="8350" cy="10025"/>
            </a:xfrm>
            <a:custGeom>
              <a:avLst/>
              <a:gdLst/>
              <a:ahLst/>
              <a:cxnLst/>
              <a:rect l="l" t="t" r="r" b="b"/>
              <a:pathLst>
                <a:path w="334" h="401" extrusionOk="0">
                  <a:moveTo>
                    <a:pt x="0" y="401"/>
                  </a:moveTo>
                  <a:lnTo>
                    <a:pt x="100" y="1"/>
                  </a:lnTo>
                  <a:lnTo>
                    <a:pt x="334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784;p54">
              <a:extLst>
                <a:ext uri="{FF2B5EF4-FFF2-40B4-BE49-F238E27FC236}">
                  <a16:creationId xmlns:a16="http://schemas.microsoft.com/office/drawing/2014/main" id="{30D85163-4D90-48C4-B61F-2B48CF2625A0}"/>
                </a:ext>
              </a:extLst>
            </p:cNvPr>
            <p:cNvSpPr/>
            <p:nvPr/>
          </p:nvSpPr>
          <p:spPr>
            <a:xfrm>
              <a:off x="-3227975" y="3693075"/>
              <a:ext cx="3375" cy="9200"/>
            </a:xfrm>
            <a:custGeom>
              <a:avLst/>
              <a:gdLst/>
              <a:ahLst/>
              <a:cxnLst/>
              <a:rect l="l" t="t" r="r" b="b"/>
              <a:pathLst>
                <a:path w="135" h="368" extrusionOk="0">
                  <a:moveTo>
                    <a:pt x="101" y="1"/>
                  </a:moveTo>
                  <a:lnTo>
                    <a:pt x="1" y="335"/>
                  </a:lnTo>
                  <a:lnTo>
                    <a:pt x="134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785;p54">
              <a:extLst>
                <a:ext uri="{FF2B5EF4-FFF2-40B4-BE49-F238E27FC236}">
                  <a16:creationId xmlns:a16="http://schemas.microsoft.com/office/drawing/2014/main" id="{4AFA40C5-F978-455C-831E-C182488475BC}"/>
                </a:ext>
              </a:extLst>
            </p:cNvPr>
            <p:cNvSpPr/>
            <p:nvPr/>
          </p:nvSpPr>
          <p:spPr>
            <a:xfrm>
              <a:off x="-3226300" y="3693075"/>
              <a:ext cx="4200" cy="9200"/>
            </a:xfrm>
            <a:custGeom>
              <a:avLst/>
              <a:gdLst/>
              <a:ahLst/>
              <a:cxnLst/>
              <a:rect l="l" t="t" r="r" b="b"/>
              <a:pathLst>
                <a:path w="168" h="368" extrusionOk="0">
                  <a:moveTo>
                    <a:pt x="34" y="1"/>
                  </a:moveTo>
                  <a:lnTo>
                    <a:pt x="167" y="335"/>
                  </a:lnTo>
                  <a:lnTo>
                    <a:pt x="1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786;p54">
              <a:extLst>
                <a:ext uri="{FF2B5EF4-FFF2-40B4-BE49-F238E27FC236}">
                  <a16:creationId xmlns:a16="http://schemas.microsoft.com/office/drawing/2014/main" id="{78E9C5E1-E6FA-4D70-81FF-AC9DCB1F403A}"/>
                </a:ext>
              </a:extLst>
            </p:cNvPr>
            <p:cNvSpPr/>
            <p:nvPr/>
          </p:nvSpPr>
          <p:spPr>
            <a:xfrm>
              <a:off x="-3225475" y="3698925"/>
              <a:ext cx="8375" cy="3350"/>
            </a:xfrm>
            <a:custGeom>
              <a:avLst/>
              <a:gdLst/>
              <a:ahLst/>
              <a:cxnLst/>
              <a:rect l="l" t="t" r="r" b="b"/>
              <a:pathLst>
                <a:path w="335" h="134" extrusionOk="0">
                  <a:moveTo>
                    <a:pt x="334" y="0"/>
                  </a:moveTo>
                  <a:lnTo>
                    <a:pt x="1" y="0"/>
                  </a:lnTo>
                  <a:lnTo>
                    <a:pt x="1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787;p54">
              <a:extLst>
                <a:ext uri="{FF2B5EF4-FFF2-40B4-BE49-F238E27FC236}">
                  <a16:creationId xmlns:a16="http://schemas.microsoft.com/office/drawing/2014/main" id="{2C28A6A3-0472-4183-B37A-5AEA204AA81D}"/>
                </a:ext>
              </a:extLst>
            </p:cNvPr>
            <p:cNvSpPr/>
            <p:nvPr/>
          </p:nvSpPr>
          <p:spPr>
            <a:xfrm>
              <a:off x="-3226300" y="3698925"/>
              <a:ext cx="9200" cy="4200"/>
            </a:xfrm>
            <a:custGeom>
              <a:avLst/>
              <a:gdLst/>
              <a:ahLst/>
              <a:cxnLst/>
              <a:rect l="l" t="t" r="r" b="b"/>
              <a:pathLst>
                <a:path w="368" h="168" extrusionOk="0">
                  <a:moveTo>
                    <a:pt x="367" y="0"/>
                  </a:moveTo>
                  <a:lnTo>
                    <a:pt x="67" y="167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788;p54">
              <a:extLst>
                <a:ext uri="{FF2B5EF4-FFF2-40B4-BE49-F238E27FC236}">
                  <a16:creationId xmlns:a16="http://schemas.microsoft.com/office/drawing/2014/main" id="{D6DDC068-E899-4B87-8316-F8B20E759B47}"/>
                </a:ext>
              </a:extLst>
            </p:cNvPr>
            <p:cNvSpPr/>
            <p:nvPr/>
          </p:nvSpPr>
          <p:spPr>
            <a:xfrm>
              <a:off x="-3232975" y="3698925"/>
              <a:ext cx="8375" cy="4200"/>
            </a:xfrm>
            <a:custGeom>
              <a:avLst/>
              <a:gdLst/>
              <a:ahLst/>
              <a:cxnLst/>
              <a:rect l="l" t="t" r="r" b="b"/>
              <a:pathLst>
                <a:path w="335" h="168" extrusionOk="0">
                  <a:moveTo>
                    <a:pt x="1" y="0"/>
                  </a:moveTo>
                  <a:lnTo>
                    <a:pt x="268" y="167"/>
                  </a:lnTo>
                  <a:lnTo>
                    <a:pt x="33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789;p54">
              <a:extLst>
                <a:ext uri="{FF2B5EF4-FFF2-40B4-BE49-F238E27FC236}">
                  <a16:creationId xmlns:a16="http://schemas.microsoft.com/office/drawing/2014/main" id="{67C8C1A2-3172-47D9-833F-9A03F181F354}"/>
                </a:ext>
              </a:extLst>
            </p:cNvPr>
            <p:cNvSpPr/>
            <p:nvPr/>
          </p:nvSpPr>
          <p:spPr>
            <a:xfrm>
              <a:off x="-3232975" y="3698925"/>
              <a:ext cx="8375" cy="3350"/>
            </a:xfrm>
            <a:custGeom>
              <a:avLst/>
              <a:gdLst/>
              <a:ahLst/>
              <a:cxnLst/>
              <a:rect l="l" t="t" r="r" b="b"/>
              <a:pathLst>
                <a:path w="335" h="134" extrusionOk="0">
                  <a:moveTo>
                    <a:pt x="1" y="0"/>
                  </a:moveTo>
                  <a:lnTo>
                    <a:pt x="334" y="0"/>
                  </a:lnTo>
                  <a:lnTo>
                    <a:pt x="334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790;p54">
              <a:extLst>
                <a:ext uri="{FF2B5EF4-FFF2-40B4-BE49-F238E27FC236}">
                  <a16:creationId xmlns:a16="http://schemas.microsoft.com/office/drawing/2014/main" id="{3080AB47-0E1D-49C2-ADDB-5C8457C11356}"/>
                </a:ext>
              </a:extLst>
            </p:cNvPr>
            <p:cNvSpPr/>
            <p:nvPr/>
          </p:nvSpPr>
          <p:spPr>
            <a:xfrm>
              <a:off x="-3226300" y="3699750"/>
              <a:ext cx="5875" cy="7525"/>
            </a:xfrm>
            <a:custGeom>
              <a:avLst/>
              <a:gdLst/>
              <a:ahLst/>
              <a:cxnLst/>
              <a:rect l="l" t="t" r="r" b="b"/>
              <a:pathLst>
                <a:path w="235" h="301" extrusionOk="0">
                  <a:moveTo>
                    <a:pt x="234" y="301"/>
                  </a:moveTo>
                  <a:lnTo>
                    <a:pt x="101" y="1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791;p54">
              <a:extLst>
                <a:ext uri="{FF2B5EF4-FFF2-40B4-BE49-F238E27FC236}">
                  <a16:creationId xmlns:a16="http://schemas.microsoft.com/office/drawing/2014/main" id="{FC51BBAA-8743-40D9-8869-C78581D17F9C}"/>
                </a:ext>
              </a:extLst>
            </p:cNvPr>
            <p:cNvSpPr/>
            <p:nvPr/>
          </p:nvSpPr>
          <p:spPr>
            <a:xfrm>
              <a:off x="-3226300" y="3699750"/>
              <a:ext cx="5875" cy="7525"/>
            </a:xfrm>
            <a:custGeom>
              <a:avLst/>
              <a:gdLst/>
              <a:ahLst/>
              <a:cxnLst/>
              <a:rect l="l" t="t" r="r" b="b"/>
              <a:pathLst>
                <a:path w="235" h="301" extrusionOk="0">
                  <a:moveTo>
                    <a:pt x="234" y="301"/>
                  </a:moveTo>
                  <a:lnTo>
                    <a:pt x="1" y="1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792;p54">
              <a:extLst>
                <a:ext uri="{FF2B5EF4-FFF2-40B4-BE49-F238E27FC236}">
                  <a16:creationId xmlns:a16="http://schemas.microsoft.com/office/drawing/2014/main" id="{4162D4B5-57A8-4AEE-93A4-CD881A436EAD}"/>
                </a:ext>
              </a:extLst>
            </p:cNvPr>
            <p:cNvSpPr/>
            <p:nvPr/>
          </p:nvSpPr>
          <p:spPr>
            <a:xfrm>
              <a:off x="-3229625" y="3699750"/>
              <a:ext cx="5850" cy="7525"/>
            </a:xfrm>
            <a:custGeom>
              <a:avLst/>
              <a:gdLst/>
              <a:ahLst/>
              <a:cxnLst/>
              <a:rect l="l" t="t" r="r" b="b"/>
              <a:pathLst>
                <a:path w="234" h="301" extrusionOk="0">
                  <a:moveTo>
                    <a:pt x="0" y="301"/>
                  </a:moveTo>
                  <a:lnTo>
                    <a:pt x="234" y="1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793;p54">
              <a:extLst>
                <a:ext uri="{FF2B5EF4-FFF2-40B4-BE49-F238E27FC236}">
                  <a16:creationId xmlns:a16="http://schemas.microsoft.com/office/drawing/2014/main" id="{DDBBA5D3-D24F-4A40-BD50-2E9050248827}"/>
                </a:ext>
              </a:extLst>
            </p:cNvPr>
            <p:cNvSpPr/>
            <p:nvPr/>
          </p:nvSpPr>
          <p:spPr>
            <a:xfrm>
              <a:off x="-3229625" y="3699750"/>
              <a:ext cx="5850" cy="7525"/>
            </a:xfrm>
            <a:custGeom>
              <a:avLst/>
              <a:gdLst/>
              <a:ahLst/>
              <a:cxnLst/>
              <a:rect l="l" t="t" r="r" b="b"/>
              <a:pathLst>
                <a:path w="234" h="301" extrusionOk="0">
                  <a:moveTo>
                    <a:pt x="0" y="301"/>
                  </a:moveTo>
                  <a:lnTo>
                    <a:pt x="67" y="1"/>
                  </a:lnTo>
                  <a:lnTo>
                    <a:pt x="234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794;p54">
              <a:extLst>
                <a:ext uri="{FF2B5EF4-FFF2-40B4-BE49-F238E27FC236}">
                  <a16:creationId xmlns:a16="http://schemas.microsoft.com/office/drawing/2014/main" id="{4730D312-2278-4B91-B61E-DC0AD9F09BBF}"/>
                </a:ext>
              </a:extLst>
            </p:cNvPr>
            <p:cNvSpPr/>
            <p:nvPr/>
          </p:nvSpPr>
          <p:spPr>
            <a:xfrm>
              <a:off x="-3274675" y="3686425"/>
              <a:ext cx="4200" cy="8350"/>
            </a:xfrm>
            <a:custGeom>
              <a:avLst/>
              <a:gdLst/>
              <a:ahLst/>
              <a:cxnLst/>
              <a:rect l="l" t="t" r="r" b="b"/>
              <a:pathLst>
                <a:path w="168" h="334" extrusionOk="0">
                  <a:moveTo>
                    <a:pt x="134" y="0"/>
                  </a:moveTo>
                  <a:lnTo>
                    <a:pt x="1" y="300"/>
                  </a:lnTo>
                  <a:lnTo>
                    <a:pt x="168" y="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795;p54">
              <a:extLst>
                <a:ext uri="{FF2B5EF4-FFF2-40B4-BE49-F238E27FC236}">
                  <a16:creationId xmlns:a16="http://schemas.microsoft.com/office/drawing/2014/main" id="{677C7779-B9C7-4CB5-8C75-E53AB4F81B9A}"/>
                </a:ext>
              </a:extLst>
            </p:cNvPr>
            <p:cNvSpPr/>
            <p:nvPr/>
          </p:nvSpPr>
          <p:spPr>
            <a:xfrm>
              <a:off x="-3272175" y="3686425"/>
              <a:ext cx="2525" cy="8350"/>
            </a:xfrm>
            <a:custGeom>
              <a:avLst/>
              <a:gdLst/>
              <a:ahLst/>
              <a:cxnLst/>
              <a:rect l="l" t="t" r="r" b="b"/>
              <a:pathLst>
                <a:path w="101" h="334" extrusionOk="0">
                  <a:moveTo>
                    <a:pt x="34" y="0"/>
                  </a:moveTo>
                  <a:lnTo>
                    <a:pt x="101" y="300"/>
                  </a:lnTo>
                  <a:lnTo>
                    <a:pt x="1" y="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796;p54">
              <a:extLst>
                <a:ext uri="{FF2B5EF4-FFF2-40B4-BE49-F238E27FC236}">
                  <a16:creationId xmlns:a16="http://schemas.microsoft.com/office/drawing/2014/main" id="{C1B792CE-3F6B-47F0-B5EB-BD62AB2D6205}"/>
                </a:ext>
              </a:extLst>
            </p:cNvPr>
            <p:cNvSpPr/>
            <p:nvPr/>
          </p:nvSpPr>
          <p:spPr>
            <a:xfrm>
              <a:off x="-3272175" y="3691425"/>
              <a:ext cx="8375" cy="4175"/>
            </a:xfrm>
            <a:custGeom>
              <a:avLst/>
              <a:gdLst/>
              <a:ahLst/>
              <a:cxnLst/>
              <a:rect l="l" t="t" r="r" b="b"/>
              <a:pathLst>
                <a:path w="335" h="167" extrusionOk="0">
                  <a:moveTo>
                    <a:pt x="334" y="0"/>
                  </a:moveTo>
                  <a:lnTo>
                    <a:pt x="1" y="0"/>
                  </a:lnTo>
                  <a:lnTo>
                    <a:pt x="1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797;p54">
              <a:extLst>
                <a:ext uri="{FF2B5EF4-FFF2-40B4-BE49-F238E27FC236}">
                  <a16:creationId xmlns:a16="http://schemas.microsoft.com/office/drawing/2014/main" id="{E08CF9EB-BB05-4BDC-A81B-90A55C271D4E}"/>
                </a:ext>
              </a:extLst>
            </p:cNvPr>
            <p:cNvSpPr/>
            <p:nvPr/>
          </p:nvSpPr>
          <p:spPr>
            <a:xfrm>
              <a:off x="-3272175" y="3691425"/>
              <a:ext cx="8375" cy="5850"/>
            </a:xfrm>
            <a:custGeom>
              <a:avLst/>
              <a:gdLst/>
              <a:ahLst/>
              <a:cxnLst/>
              <a:rect l="l" t="t" r="r" b="b"/>
              <a:pathLst>
                <a:path w="335" h="234" extrusionOk="0">
                  <a:moveTo>
                    <a:pt x="334" y="0"/>
                  </a:moveTo>
                  <a:lnTo>
                    <a:pt x="68" y="234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798;p54">
              <a:extLst>
                <a:ext uri="{FF2B5EF4-FFF2-40B4-BE49-F238E27FC236}">
                  <a16:creationId xmlns:a16="http://schemas.microsoft.com/office/drawing/2014/main" id="{F020A8D7-3687-4E85-9BF9-02E6DEB720E1}"/>
                </a:ext>
              </a:extLst>
            </p:cNvPr>
            <p:cNvSpPr/>
            <p:nvPr/>
          </p:nvSpPr>
          <p:spPr>
            <a:xfrm>
              <a:off x="-3279675" y="3691425"/>
              <a:ext cx="9200" cy="5850"/>
            </a:xfrm>
            <a:custGeom>
              <a:avLst/>
              <a:gdLst/>
              <a:ahLst/>
              <a:cxnLst/>
              <a:rect l="l" t="t" r="r" b="b"/>
              <a:pathLst>
                <a:path w="368" h="234" extrusionOk="0">
                  <a:moveTo>
                    <a:pt x="1" y="0"/>
                  </a:moveTo>
                  <a:lnTo>
                    <a:pt x="301" y="234"/>
                  </a:lnTo>
                  <a:lnTo>
                    <a:pt x="368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799;p54">
              <a:extLst>
                <a:ext uri="{FF2B5EF4-FFF2-40B4-BE49-F238E27FC236}">
                  <a16:creationId xmlns:a16="http://schemas.microsoft.com/office/drawing/2014/main" id="{9428692E-AAE4-4F41-A343-9749202098C3}"/>
                </a:ext>
              </a:extLst>
            </p:cNvPr>
            <p:cNvSpPr/>
            <p:nvPr/>
          </p:nvSpPr>
          <p:spPr>
            <a:xfrm>
              <a:off x="-3279675" y="3691425"/>
              <a:ext cx="8375" cy="4175"/>
            </a:xfrm>
            <a:custGeom>
              <a:avLst/>
              <a:gdLst/>
              <a:ahLst/>
              <a:cxnLst/>
              <a:rect l="l" t="t" r="r" b="b"/>
              <a:pathLst>
                <a:path w="335" h="167" extrusionOk="0">
                  <a:moveTo>
                    <a:pt x="1" y="0"/>
                  </a:moveTo>
                  <a:lnTo>
                    <a:pt x="334" y="0"/>
                  </a:lnTo>
                  <a:lnTo>
                    <a:pt x="334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800;p54">
              <a:extLst>
                <a:ext uri="{FF2B5EF4-FFF2-40B4-BE49-F238E27FC236}">
                  <a16:creationId xmlns:a16="http://schemas.microsoft.com/office/drawing/2014/main" id="{1D0C7F1F-4109-46A9-BAAC-AA2C88E9BAED}"/>
                </a:ext>
              </a:extLst>
            </p:cNvPr>
            <p:cNvSpPr/>
            <p:nvPr/>
          </p:nvSpPr>
          <p:spPr>
            <a:xfrm>
              <a:off x="-3273825" y="3693075"/>
              <a:ext cx="6700" cy="8375"/>
            </a:xfrm>
            <a:custGeom>
              <a:avLst/>
              <a:gdLst/>
              <a:ahLst/>
              <a:cxnLst/>
              <a:rect l="l" t="t" r="r" b="b"/>
              <a:pathLst>
                <a:path w="268" h="335" extrusionOk="0">
                  <a:moveTo>
                    <a:pt x="267" y="335"/>
                  </a:moveTo>
                  <a:lnTo>
                    <a:pt x="167" y="1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801;p54">
              <a:extLst>
                <a:ext uri="{FF2B5EF4-FFF2-40B4-BE49-F238E27FC236}">
                  <a16:creationId xmlns:a16="http://schemas.microsoft.com/office/drawing/2014/main" id="{D7EBA278-D4AA-4F8F-B595-431F3F4F4A77}"/>
                </a:ext>
              </a:extLst>
            </p:cNvPr>
            <p:cNvSpPr/>
            <p:nvPr/>
          </p:nvSpPr>
          <p:spPr>
            <a:xfrm>
              <a:off x="-3273825" y="3693075"/>
              <a:ext cx="6700" cy="8375"/>
            </a:xfrm>
            <a:custGeom>
              <a:avLst/>
              <a:gdLst/>
              <a:ahLst/>
              <a:cxnLst/>
              <a:rect l="l" t="t" r="r" b="b"/>
              <a:pathLst>
                <a:path w="268" h="335" extrusionOk="0">
                  <a:moveTo>
                    <a:pt x="267" y="335"/>
                  </a:moveTo>
                  <a:lnTo>
                    <a:pt x="0" y="1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802;p54">
              <a:extLst>
                <a:ext uri="{FF2B5EF4-FFF2-40B4-BE49-F238E27FC236}">
                  <a16:creationId xmlns:a16="http://schemas.microsoft.com/office/drawing/2014/main" id="{E38A45F3-93FD-484C-B63D-8B75249EF5AA}"/>
                </a:ext>
              </a:extLst>
            </p:cNvPr>
            <p:cNvSpPr/>
            <p:nvPr/>
          </p:nvSpPr>
          <p:spPr>
            <a:xfrm>
              <a:off x="-3276325" y="3693075"/>
              <a:ext cx="5850" cy="8375"/>
            </a:xfrm>
            <a:custGeom>
              <a:avLst/>
              <a:gdLst/>
              <a:ahLst/>
              <a:cxnLst/>
              <a:rect l="l" t="t" r="r" b="b"/>
              <a:pathLst>
                <a:path w="234" h="335" extrusionOk="0">
                  <a:moveTo>
                    <a:pt x="0" y="335"/>
                  </a:moveTo>
                  <a:lnTo>
                    <a:pt x="234" y="101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803;p54">
              <a:extLst>
                <a:ext uri="{FF2B5EF4-FFF2-40B4-BE49-F238E27FC236}">
                  <a16:creationId xmlns:a16="http://schemas.microsoft.com/office/drawing/2014/main" id="{4B81FE4E-2892-4D1B-8E44-BFF578775B1E}"/>
                </a:ext>
              </a:extLst>
            </p:cNvPr>
            <p:cNvSpPr/>
            <p:nvPr/>
          </p:nvSpPr>
          <p:spPr>
            <a:xfrm>
              <a:off x="-3276325" y="3693075"/>
              <a:ext cx="5850" cy="8375"/>
            </a:xfrm>
            <a:custGeom>
              <a:avLst/>
              <a:gdLst/>
              <a:ahLst/>
              <a:cxnLst/>
              <a:rect l="l" t="t" r="r" b="b"/>
              <a:pathLst>
                <a:path w="234" h="335" extrusionOk="0">
                  <a:moveTo>
                    <a:pt x="0" y="335"/>
                  </a:moveTo>
                  <a:lnTo>
                    <a:pt x="67" y="1"/>
                  </a:lnTo>
                  <a:lnTo>
                    <a:pt x="234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804;p54">
              <a:extLst>
                <a:ext uri="{FF2B5EF4-FFF2-40B4-BE49-F238E27FC236}">
                  <a16:creationId xmlns:a16="http://schemas.microsoft.com/office/drawing/2014/main" id="{F4F4F15E-8FD2-417F-A0FE-A567F32CB1BB}"/>
                </a:ext>
              </a:extLst>
            </p:cNvPr>
            <p:cNvSpPr/>
            <p:nvPr/>
          </p:nvSpPr>
          <p:spPr>
            <a:xfrm>
              <a:off x="-3450625" y="3673900"/>
              <a:ext cx="5025" cy="12550"/>
            </a:xfrm>
            <a:custGeom>
              <a:avLst/>
              <a:gdLst/>
              <a:ahLst/>
              <a:cxnLst/>
              <a:rect l="l" t="t" r="r" b="b"/>
              <a:pathLst>
                <a:path w="201" h="502" extrusionOk="0">
                  <a:moveTo>
                    <a:pt x="134" y="1"/>
                  </a:moveTo>
                  <a:lnTo>
                    <a:pt x="0" y="468"/>
                  </a:lnTo>
                  <a:lnTo>
                    <a:pt x="201" y="5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805;p54">
              <a:extLst>
                <a:ext uri="{FF2B5EF4-FFF2-40B4-BE49-F238E27FC236}">
                  <a16:creationId xmlns:a16="http://schemas.microsoft.com/office/drawing/2014/main" id="{DED32D3D-1462-4E3B-9C57-B0866C5BF245}"/>
                </a:ext>
              </a:extLst>
            </p:cNvPr>
            <p:cNvSpPr/>
            <p:nvPr/>
          </p:nvSpPr>
          <p:spPr>
            <a:xfrm>
              <a:off x="-3449800" y="3673900"/>
              <a:ext cx="6700" cy="12550"/>
            </a:xfrm>
            <a:custGeom>
              <a:avLst/>
              <a:gdLst/>
              <a:ahLst/>
              <a:cxnLst/>
              <a:rect l="l" t="t" r="r" b="b"/>
              <a:pathLst>
                <a:path w="268" h="502" extrusionOk="0">
                  <a:moveTo>
                    <a:pt x="101" y="1"/>
                  </a:moveTo>
                  <a:lnTo>
                    <a:pt x="268" y="468"/>
                  </a:lnTo>
                  <a:lnTo>
                    <a:pt x="1" y="5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806;p54">
              <a:extLst>
                <a:ext uri="{FF2B5EF4-FFF2-40B4-BE49-F238E27FC236}">
                  <a16:creationId xmlns:a16="http://schemas.microsoft.com/office/drawing/2014/main" id="{E9B139EC-0076-4183-B135-F2ACF79CCC5F}"/>
                </a:ext>
              </a:extLst>
            </p:cNvPr>
            <p:cNvSpPr/>
            <p:nvPr/>
          </p:nvSpPr>
          <p:spPr>
            <a:xfrm>
              <a:off x="-3448950" y="3682250"/>
              <a:ext cx="12525" cy="5025"/>
            </a:xfrm>
            <a:custGeom>
              <a:avLst/>
              <a:gdLst/>
              <a:ahLst/>
              <a:cxnLst/>
              <a:rect l="l" t="t" r="r" b="b"/>
              <a:pathLst>
                <a:path w="501" h="201" extrusionOk="0">
                  <a:moveTo>
                    <a:pt x="501" y="0"/>
                  </a:moveTo>
                  <a:lnTo>
                    <a:pt x="0" y="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807;p54">
              <a:extLst>
                <a:ext uri="{FF2B5EF4-FFF2-40B4-BE49-F238E27FC236}">
                  <a16:creationId xmlns:a16="http://schemas.microsoft.com/office/drawing/2014/main" id="{150DA43E-5F01-4719-B91A-148A4EB70790}"/>
                </a:ext>
              </a:extLst>
            </p:cNvPr>
            <p:cNvSpPr/>
            <p:nvPr/>
          </p:nvSpPr>
          <p:spPr>
            <a:xfrm>
              <a:off x="-3449800" y="3682250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535" y="0"/>
                  </a:moveTo>
                  <a:lnTo>
                    <a:pt x="168" y="267"/>
                  </a:lnTo>
                  <a:lnTo>
                    <a:pt x="1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808;p54">
              <a:extLst>
                <a:ext uri="{FF2B5EF4-FFF2-40B4-BE49-F238E27FC236}">
                  <a16:creationId xmlns:a16="http://schemas.microsoft.com/office/drawing/2014/main" id="{EC0C72F0-B93A-4821-822A-23EB1722938F}"/>
                </a:ext>
              </a:extLst>
            </p:cNvPr>
            <p:cNvSpPr/>
            <p:nvPr/>
          </p:nvSpPr>
          <p:spPr>
            <a:xfrm>
              <a:off x="-3458975" y="3682250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1" y="0"/>
                  </a:moveTo>
                  <a:lnTo>
                    <a:pt x="401" y="267"/>
                  </a:lnTo>
                  <a:lnTo>
                    <a:pt x="535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809;p54">
              <a:extLst>
                <a:ext uri="{FF2B5EF4-FFF2-40B4-BE49-F238E27FC236}">
                  <a16:creationId xmlns:a16="http://schemas.microsoft.com/office/drawing/2014/main" id="{90BBC0ED-857A-4412-9398-8097F09A9137}"/>
                </a:ext>
              </a:extLst>
            </p:cNvPr>
            <p:cNvSpPr/>
            <p:nvPr/>
          </p:nvSpPr>
          <p:spPr>
            <a:xfrm>
              <a:off x="-3458975" y="3682250"/>
              <a:ext cx="12550" cy="5025"/>
            </a:xfrm>
            <a:custGeom>
              <a:avLst/>
              <a:gdLst/>
              <a:ahLst/>
              <a:cxnLst/>
              <a:rect l="l" t="t" r="r" b="b"/>
              <a:pathLst>
                <a:path w="502" h="201" extrusionOk="0">
                  <a:moveTo>
                    <a:pt x="1" y="0"/>
                  </a:moveTo>
                  <a:lnTo>
                    <a:pt x="501" y="0"/>
                  </a:lnTo>
                  <a:lnTo>
                    <a:pt x="501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810;p54">
              <a:extLst>
                <a:ext uri="{FF2B5EF4-FFF2-40B4-BE49-F238E27FC236}">
                  <a16:creationId xmlns:a16="http://schemas.microsoft.com/office/drawing/2014/main" id="{7DE0DC84-CD11-4E0B-89A6-937D13A4933F}"/>
                </a:ext>
              </a:extLst>
            </p:cNvPr>
            <p:cNvSpPr/>
            <p:nvPr/>
          </p:nvSpPr>
          <p:spPr>
            <a:xfrm>
              <a:off x="-3449800" y="3684750"/>
              <a:ext cx="9200" cy="10850"/>
            </a:xfrm>
            <a:custGeom>
              <a:avLst/>
              <a:gdLst/>
              <a:ahLst/>
              <a:cxnLst/>
              <a:rect l="l" t="t" r="r" b="b"/>
              <a:pathLst>
                <a:path w="368" h="434" extrusionOk="0">
                  <a:moveTo>
                    <a:pt x="368" y="434"/>
                  </a:moveTo>
                  <a:lnTo>
                    <a:pt x="201" y="0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811;p54">
              <a:extLst>
                <a:ext uri="{FF2B5EF4-FFF2-40B4-BE49-F238E27FC236}">
                  <a16:creationId xmlns:a16="http://schemas.microsoft.com/office/drawing/2014/main" id="{6B2CD7CE-EACA-4A9A-B0F2-0BFC5A06FB3A}"/>
                </a:ext>
              </a:extLst>
            </p:cNvPr>
            <p:cNvSpPr/>
            <p:nvPr/>
          </p:nvSpPr>
          <p:spPr>
            <a:xfrm>
              <a:off x="-3450625" y="3683075"/>
              <a:ext cx="10025" cy="12525"/>
            </a:xfrm>
            <a:custGeom>
              <a:avLst/>
              <a:gdLst/>
              <a:ahLst/>
              <a:cxnLst/>
              <a:rect l="l" t="t" r="r" b="b"/>
              <a:pathLst>
                <a:path w="401" h="501" extrusionOk="0">
                  <a:moveTo>
                    <a:pt x="401" y="501"/>
                  </a:moveTo>
                  <a:lnTo>
                    <a:pt x="0" y="2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812;p54">
              <a:extLst>
                <a:ext uri="{FF2B5EF4-FFF2-40B4-BE49-F238E27FC236}">
                  <a16:creationId xmlns:a16="http://schemas.microsoft.com/office/drawing/2014/main" id="{F9242E3C-3820-4FE6-AE92-67A5FF921A48}"/>
                </a:ext>
              </a:extLst>
            </p:cNvPr>
            <p:cNvSpPr/>
            <p:nvPr/>
          </p:nvSpPr>
          <p:spPr>
            <a:xfrm>
              <a:off x="-3454800" y="3683075"/>
              <a:ext cx="10025" cy="12525"/>
            </a:xfrm>
            <a:custGeom>
              <a:avLst/>
              <a:gdLst/>
              <a:ahLst/>
              <a:cxnLst/>
              <a:rect l="l" t="t" r="r" b="b"/>
              <a:pathLst>
                <a:path w="401" h="501" extrusionOk="0">
                  <a:moveTo>
                    <a:pt x="1" y="501"/>
                  </a:moveTo>
                  <a:lnTo>
                    <a:pt x="401" y="23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813;p54">
              <a:extLst>
                <a:ext uri="{FF2B5EF4-FFF2-40B4-BE49-F238E27FC236}">
                  <a16:creationId xmlns:a16="http://schemas.microsoft.com/office/drawing/2014/main" id="{E193C8CC-38AF-43F2-942D-BC0A48227C33}"/>
                </a:ext>
              </a:extLst>
            </p:cNvPr>
            <p:cNvSpPr/>
            <p:nvPr/>
          </p:nvSpPr>
          <p:spPr>
            <a:xfrm>
              <a:off x="-3454800" y="3684750"/>
              <a:ext cx="9200" cy="10850"/>
            </a:xfrm>
            <a:custGeom>
              <a:avLst/>
              <a:gdLst/>
              <a:ahLst/>
              <a:cxnLst/>
              <a:rect l="l" t="t" r="r" b="b"/>
              <a:pathLst>
                <a:path w="368" h="434" extrusionOk="0">
                  <a:moveTo>
                    <a:pt x="1" y="434"/>
                  </a:moveTo>
                  <a:lnTo>
                    <a:pt x="167" y="0"/>
                  </a:lnTo>
                  <a:lnTo>
                    <a:pt x="36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814;p54">
              <a:extLst>
                <a:ext uri="{FF2B5EF4-FFF2-40B4-BE49-F238E27FC236}">
                  <a16:creationId xmlns:a16="http://schemas.microsoft.com/office/drawing/2014/main" id="{C793EBFF-AC65-4DBA-9E01-81795F3A058B}"/>
                </a:ext>
              </a:extLst>
            </p:cNvPr>
            <p:cNvSpPr/>
            <p:nvPr/>
          </p:nvSpPr>
          <p:spPr>
            <a:xfrm>
              <a:off x="-3334700" y="3753125"/>
              <a:ext cx="850" cy="4200"/>
            </a:xfrm>
            <a:custGeom>
              <a:avLst/>
              <a:gdLst/>
              <a:ahLst/>
              <a:cxnLst/>
              <a:rect l="l" t="t" r="r" b="b"/>
              <a:pathLst>
                <a:path w="34" h="168" extrusionOk="0">
                  <a:moveTo>
                    <a:pt x="33" y="1"/>
                  </a:moveTo>
                  <a:lnTo>
                    <a:pt x="0" y="134"/>
                  </a:lnTo>
                  <a:lnTo>
                    <a:pt x="33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815;p54">
              <a:extLst>
                <a:ext uri="{FF2B5EF4-FFF2-40B4-BE49-F238E27FC236}">
                  <a16:creationId xmlns:a16="http://schemas.microsoft.com/office/drawing/2014/main" id="{73DF3C6D-FAAD-4C62-9E6A-0B56CCF6A2DE}"/>
                </a:ext>
              </a:extLst>
            </p:cNvPr>
            <p:cNvSpPr/>
            <p:nvPr/>
          </p:nvSpPr>
          <p:spPr>
            <a:xfrm>
              <a:off x="-3334700" y="3753125"/>
              <a:ext cx="1675" cy="4200"/>
            </a:xfrm>
            <a:custGeom>
              <a:avLst/>
              <a:gdLst/>
              <a:ahLst/>
              <a:cxnLst/>
              <a:rect l="l" t="t" r="r" b="b"/>
              <a:pathLst>
                <a:path w="67" h="168" extrusionOk="0">
                  <a:moveTo>
                    <a:pt x="33" y="1"/>
                  </a:moveTo>
                  <a:lnTo>
                    <a:pt x="67" y="134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816;p54">
              <a:extLst>
                <a:ext uri="{FF2B5EF4-FFF2-40B4-BE49-F238E27FC236}">
                  <a16:creationId xmlns:a16="http://schemas.microsoft.com/office/drawing/2014/main" id="{C572E50D-836B-4FC6-B7D3-323F380B4B43}"/>
                </a:ext>
              </a:extLst>
            </p:cNvPr>
            <p:cNvSpPr/>
            <p:nvPr/>
          </p:nvSpPr>
          <p:spPr>
            <a:xfrm>
              <a:off x="-3333875" y="3755625"/>
              <a:ext cx="4200" cy="1700"/>
            </a:xfrm>
            <a:custGeom>
              <a:avLst/>
              <a:gdLst/>
              <a:ahLst/>
              <a:cxnLst/>
              <a:rect l="l" t="t" r="r" b="b"/>
              <a:pathLst>
                <a:path w="168" h="68" extrusionOk="0">
                  <a:moveTo>
                    <a:pt x="167" y="1"/>
                  </a:moveTo>
                  <a:lnTo>
                    <a:pt x="0" y="1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817;p54">
              <a:extLst>
                <a:ext uri="{FF2B5EF4-FFF2-40B4-BE49-F238E27FC236}">
                  <a16:creationId xmlns:a16="http://schemas.microsoft.com/office/drawing/2014/main" id="{AF9171DF-135A-4350-9D63-F15BDCE74002}"/>
                </a:ext>
              </a:extLst>
            </p:cNvPr>
            <p:cNvSpPr/>
            <p:nvPr/>
          </p:nvSpPr>
          <p:spPr>
            <a:xfrm>
              <a:off x="-3334700" y="3755625"/>
              <a:ext cx="5025" cy="2525"/>
            </a:xfrm>
            <a:custGeom>
              <a:avLst/>
              <a:gdLst/>
              <a:ahLst/>
              <a:cxnLst/>
              <a:rect l="l" t="t" r="r" b="b"/>
              <a:pathLst>
                <a:path w="201" h="101" extrusionOk="0">
                  <a:moveTo>
                    <a:pt x="200" y="1"/>
                  </a:moveTo>
                  <a:lnTo>
                    <a:pt x="33" y="10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818;p54">
              <a:extLst>
                <a:ext uri="{FF2B5EF4-FFF2-40B4-BE49-F238E27FC236}">
                  <a16:creationId xmlns:a16="http://schemas.microsoft.com/office/drawing/2014/main" id="{AEA65DAF-1358-415E-9BF5-A2DE2113E7C8}"/>
                </a:ext>
              </a:extLst>
            </p:cNvPr>
            <p:cNvSpPr/>
            <p:nvPr/>
          </p:nvSpPr>
          <p:spPr>
            <a:xfrm>
              <a:off x="-3338050" y="3755625"/>
              <a:ext cx="4200" cy="2525"/>
            </a:xfrm>
            <a:custGeom>
              <a:avLst/>
              <a:gdLst/>
              <a:ahLst/>
              <a:cxnLst/>
              <a:rect l="l" t="t" r="r" b="b"/>
              <a:pathLst>
                <a:path w="168" h="101" extrusionOk="0">
                  <a:moveTo>
                    <a:pt x="1" y="1"/>
                  </a:moveTo>
                  <a:lnTo>
                    <a:pt x="134" y="101"/>
                  </a:lnTo>
                  <a:lnTo>
                    <a:pt x="167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819;p54">
              <a:extLst>
                <a:ext uri="{FF2B5EF4-FFF2-40B4-BE49-F238E27FC236}">
                  <a16:creationId xmlns:a16="http://schemas.microsoft.com/office/drawing/2014/main" id="{529B8CA8-1AD4-47E1-B6A8-71A3AB204126}"/>
                </a:ext>
              </a:extLst>
            </p:cNvPr>
            <p:cNvSpPr/>
            <p:nvPr/>
          </p:nvSpPr>
          <p:spPr>
            <a:xfrm>
              <a:off x="-3338050" y="3755625"/>
              <a:ext cx="4200" cy="1700"/>
            </a:xfrm>
            <a:custGeom>
              <a:avLst/>
              <a:gdLst/>
              <a:ahLst/>
              <a:cxnLst/>
              <a:rect l="l" t="t" r="r" b="b"/>
              <a:pathLst>
                <a:path w="168" h="68" extrusionOk="0">
                  <a:moveTo>
                    <a:pt x="1" y="1"/>
                  </a:moveTo>
                  <a:lnTo>
                    <a:pt x="167" y="1"/>
                  </a:lnTo>
                  <a:lnTo>
                    <a:pt x="167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820;p54">
              <a:extLst>
                <a:ext uri="{FF2B5EF4-FFF2-40B4-BE49-F238E27FC236}">
                  <a16:creationId xmlns:a16="http://schemas.microsoft.com/office/drawing/2014/main" id="{0BEA8108-931D-4A28-8009-FFA27923BF53}"/>
                </a:ext>
              </a:extLst>
            </p:cNvPr>
            <p:cNvSpPr/>
            <p:nvPr/>
          </p:nvSpPr>
          <p:spPr>
            <a:xfrm>
              <a:off x="-3334700" y="3756475"/>
              <a:ext cx="2525" cy="4175"/>
            </a:xfrm>
            <a:custGeom>
              <a:avLst/>
              <a:gdLst/>
              <a:ahLst/>
              <a:cxnLst/>
              <a:rect l="l" t="t" r="r" b="b"/>
              <a:pathLst>
                <a:path w="101" h="167" extrusionOk="0">
                  <a:moveTo>
                    <a:pt x="100" y="167"/>
                  </a:moveTo>
                  <a:lnTo>
                    <a:pt x="6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821;p54">
              <a:extLst>
                <a:ext uri="{FF2B5EF4-FFF2-40B4-BE49-F238E27FC236}">
                  <a16:creationId xmlns:a16="http://schemas.microsoft.com/office/drawing/2014/main" id="{552A58E4-4CCE-42CC-B1F9-98CF4783EBFC}"/>
                </a:ext>
              </a:extLst>
            </p:cNvPr>
            <p:cNvSpPr/>
            <p:nvPr/>
          </p:nvSpPr>
          <p:spPr>
            <a:xfrm>
              <a:off x="-3334700" y="3756475"/>
              <a:ext cx="2525" cy="4175"/>
            </a:xfrm>
            <a:custGeom>
              <a:avLst/>
              <a:gdLst/>
              <a:ahLst/>
              <a:cxnLst/>
              <a:rect l="l" t="t" r="r" b="b"/>
              <a:pathLst>
                <a:path w="101" h="167" extrusionOk="0">
                  <a:moveTo>
                    <a:pt x="100" y="167"/>
                  </a:moveTo>
                  <a:lnTo>
                    <a:pt x="0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822;p54">
              <a:extLst>
                <a:ext uri="{FF2B5EF4-FFF2-40B4-BE49-F238E27FC236}">
                  <a16:creationId xmlns:a16="http://schemas.microsoft.com/office/drawing/2014/main" id="{24167CA9-F15E-4DD9-AEA6-5018766ECD89}"/>
                </a:ext>
              </a:extLst>
            </p:cNvPr>
            <p:cNvSpPr/>
            <p:nvPr/>
          </p:nvSpPr>
          <p:spPr>
            <a:xfrm>
              <a:off x="-3336375" y="3756475"/>
              <a:ext cx="3350" cy="4175"/>
            </a:xfrm>
            <a:custGeom>
              <a:avLst/>
              <a:gdLst/>
              <a:ahLst/>
              <a:cxnLst/>
              <a:rect l="l" t="t" r="r" b="b"/>
              <a:pathLst>
                <a:path w="134" h="167" extrusionOk="0">
                  <a:moveTo>
                    <a:pt x="0" y="167"/>
                  </a:moveTo>
                  <a:lnTo>
                    <a:pt x="134" y="33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823;p54">
              <a:extLst>
                <a:ext uri="{FF2B5EF4-FFF2-40B4-BE49-F238E27FC236}">
                  <a16:creationId xmlns:a16="http://schemas.microsoft.com/office/drawing/2014/main" id="{D2E8DA13-B4BD-4AEB-A5D1-420920851230}"/>
                </a:ext>
              </a:extLst>
            </p:cNvPr>
            <p:cNvSpPr/>
            <p:nvPr/>
          </p:nvSpPr>
          <p:spPr>
            <a:xfrm>
              <a:off x="-3336375" y="3756475"/>
              <a:ext cx="3350" cy="4175"/>
            </a:xfrm>
            <a:custGeom>
              <a:avLst/>
              <a:gdLst/>
              <a:ahLst/>
              <a:cxnLst/>
              <a:rect l="l" t="t" r="r" b="b"/>
              <a:pathLst>
                <a:path w="134" h="167" extrusionOk="0">
                  <a:moveTo>
                    <a:pt x="0" y="167"/>
                  </a:moveTo>
                  <a:lnTo>
                    <a:pt x="67" y="0"/>
                  </a:lnTo>
                  <a:lnTo>
                    <a:pt x="13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824;p54">
              <a:extLst>
                <a:ext uri="{FF2B5EF4-FFF2-40B4-BE49-F238E27FC236}">
                  <a16:creationId xmlns:a16="http://schemas.microsoft.com/office/drawing/2014/main" id="{17BB880C-9FD4-463E-8C70-E839AB6C281E}"/>
                </a:ext>
              </a:extLst>
            </p:cNvPr>
            <p:cNvSpPr/>
            <p:nvPr/>
          </p:nvSpPr>
          <p:spPr>
            <a:xfrm>
              <a:off x="-3863425" y="3072650"/>
              <a:ext cx="1059950" cy="1346825"/>
            </a:xfrm>
            <a:custGeom>
              <a:avLst/>
              <a:gdLst/>
              <a:ahLst/>
              <a:cxnLst/>
              <a:rect l="l" t="t" r="r" b="b"/>
              <a:pathLst>
                <a:path w="42398" h="53873" extrusionOk="0">
                  <a:moveTo>
                    <a:pt x="1" y="39195"/>
                  </a:moveTo>
                  <a:cubicBezTo>
                    <a:pt x="34" y="39128"/>
                    <a:pt x="67" y="39128"/>
                    <a:pt x="134" y="39128"/>
                  </a:cubicBezTo>
                  <a:lnTo>
                    <a:pt x="835" y="39128"/>
                  </a:lnTo>
                  <a:lnTo>
                    <a:pt x="835" y="35959"/>
                  </a:lnTo>
                  <a:cubicBezTo>
                    <a:pt x="835" y="35893"/>
                    <a:pt x="901" y="35792"/>
                    <a:pt x="1001" y="35792"/>
                  </a:cubicBezTo>
                  <a:lnTo>
                    <a:pt x="1702" y="35792"/>
                  </a:lnTo>
                  <a:cubicBezTo>
                    <a:pt x="1735" y="35792"/>
                    <a:pt x="1802" y="35792"/>
                    <a:pt x="1835" y="35859"/>
                  </a:cubicBezTo>
                  <a:cubicBezTo>
                    <a:pt x="1869" y="35893"/>
                    <a:pt x="1869" y="35926"/>
                    <a:pt x="1869" y="35993"/>
                  </a:cubicBezTo>
                  <a:lnTo>
                    <a:pt x="1869" y="36560"/>
                  </a:lnTo>
                  <a:lnTo>
                    <a:pt x="2669" y="36560"/>
                  </a:lnTo>
                  <a:lnTo>
                    <a:pt x="2669" y="35259"/>
                  </a:lnTo>
                  <a:cubicBezTo>
                    <a:pt x="2669" y="35192"/>
                    <a:pt x="2736" y="35092"/>
                    <a:pt x="2836" y="35092"/>
                  </a:cubicBezTo>
                  <a:lnTo>
                    <a:pt x="4804" y="35092"/>
                  </a:lnTo>
                  <a:cubicBezTo>
                    <a:pt x="4871" y="35092"/>
                    <a:pt x="4971" y="35192"/>
                    <a:pt x="4971" y="35259"/>
                  </a:cubicBezTo>
                  <a:lnTo>
                    <a:pt x="4971" y="35792"/>
                  </a:lnTo>
                  <a:lnTo>
                    <a:pt x="6806" y="35792"/>
                  </a:lnTo>
                  <a:lnTo>
                    <a:pt x="6806" y="35426"/>
                  </a:lnTo>
                  <a:cubicBezTo>
                    <a:pt x="6806" y="35359"/>
                    <a:pt x="6872" y="35259"/>
                    <a:pt x="6972" y="35259"/>
                  </a:cubicBezTo>
                  <a:lnTo>
                    <a:pt x="7506" y="35259"/>
                  </a:lnTo>
                  <a:cubicBezTo>
                    <a:pt x="7539" y="35259"/>
                    <a:pt x="7573" y="35259"/>
                    <a:pt x="7639" y="35325"/>
                  </a:cubicBezTo>
                  <a:cubicBezTo>
                    <a:pt x="7673" y="35359"/>
                    <a:pt x="7673" y="35392"/>
                    <a:pt x="7673" y="35426"/>
                  </a:cubicBezTo>
                  <a:lnTo>
                    <a:pt x="7673" y="36660"/>
                  </a:lnTo>
                  <a:lnTo>
                    <a:pt x="7906" y="36660"/>
                  </a:lnTo>
                  <a:lnTo>
                    <a:pt x="7906" y="36159"/>
                  </a:lnTo>
                  <a:lnTo>
                    <a:pt x="7906" y="36159"/>
                  </a:lnTo>
                  <a:cubicBezTo>
                    <a:pt x="7906" y="36059"/>
                    <a:pt x="8006" y="36026"/>
                    <a:pt x="8040" y="36026"/>
                  </a:cubicBezTo>
                  <a:lnTo>
                    <a:pt x="8040" y="36026"/>
                  </a:lnTo>
                  <a:lnTo>
                    <a:pt x="8207" y="36026"/>
                  </a:lnTo>
                  <a:cubicBezTo>
                    <a:pt x="8307" y="36026"/>
                    <a:pt x="8340" y="36059"/>
                    <a:pt x="8340" y="36159"/>
                  </a:cubicBezTo>
                  <a:lnTo>
                    <a:pt x="8340" y="38161"/>
                  </a:lnTo>
                  <a:cubicBezTo>
                    <a:pt x="8340" y="38228"/>
                    <a:pt x="8240" y="38261"/>
                    <a:pt x="8207" y="38261"/>
                  </a:cubicBezTo>
                  <a:lnTo>
                    <a:pt x="8040" y="38261"/>
                  </a:lnTo>
                  <a:lnTo>
                    <a:pt x="8040" y="39762"/>
                  </a:lnTo>
                  <a:lnTo>
                    <a:pt x="9307" y="39762"/>
                  </a:lnTo>
                  <a:lnTo>
                    <a:pt x="9307" y="34258"/>
                  </a:lnTo>
                  <a:cubicBezTo>
                    <a:pt x="9307" y="34191"/>
                    <a:pt x="9341" y="34091"/>
                    <a:pt x="9407" y="34025"/>
                  </a:cubicBezTo>
                  <a:cubicBezTo>
                    <a:pt x="9507" y="33924"/>
                    <a:pt x="9574" y="33924"/>
                    <a:pt x="9674" y="33924"/>
                  </a:cubicBezTo>
                  <a:lnTo>
                    <a:pt x="10508" y="33924"/>
                  </a:lnTo>
                  <a:cubicBezTo>
                    <a:pt x="10708" y="33924"/>
                    <a:pt x="10875" y="34091"/>
                    <a:pt x="10875" y="34258"/>
                  </a:cubicBezTo>
                  <a:lnTo>
                    <a:pt x="10875" y="34858"/>
                  </a:lnTo>
                  <a:lnTo>
                    <a:pt x="10875" y="34858"/>
                  </a:lnTo>
                  <a:lnTo>
                    <a:pt x="10875" y="36827"/>
                  </a:lnTo>
                  <a:lnTo>
                    <a:pt x="12676" y="36827"/>
                  </a:lnTo>
                  <a:lnTo>
                    <a:pt x="12676" y="35492"/>
                  </a:lnTo>
                  <a:cubicBezTo>
                    <a:pt x="12676" y="35392"/>
                    <a:pt x="12710" y="35325"/>
                    <a:pt x="12810" y="35225"/>
                  </a:cubicBezTo>
                  <a:cubicBezTo>
                    <a:pt x="12877" y="35159"/>
                    <a:pt x="12977" y="35159"/>
                    <a:pt x="13043" y="35159"/>
                  </a:cubicBezTo>
                  <a:lnTo>
                    <a:pt x="14478" y="35159"/>
                  </a:lnTo>
                  <a:lnTo>
                    <a:pt x="14478" y="33991"/>
                  </a:lnTo>
                  <a:cubicBezTo>
                    <a:pt x="14478" y="33924"/>
                    <a:pt x="14478" y="33891"/>
                    <a:pt x="14511" y="33858"/>
                  </a:cubicBezTo>
                  <a:cubicBezTo>
                    <a:pt x="14544" y="33824"/>
                    <a:pt x="14644" y="33758"/>
                    <a:pt x="14711" y="33758"/>
                  </a:cubicBezTo>
                  <a:lnTo>
                    <a:pt x="14745" y="33758"/>
                  </a:lnTo>
                  <a:lnTo>
                    <a:pt x="14745" y="32557"/>
                  </a:lnTo>
                  <a:cubicBezTo>
                    <a:pt x="14745" y="32490"/>
                    <a:pt x="14845" y="32390"/>
                    <a:pt x="14911" y="32390"/>
                  </a:cubicBezTo>
                  <a:lnTo>
                    <a:pt x="16179" y="32390"/>
                  </a:lnTo>
                  <a:cubicBezTo>
                    <a:pt x="16246" y="32390"/>
                    <a:pt x="16346" y="32423"/>
                    <a:pt x="16346" y="32523"/>
                  </a:cubicBezTo>
                  <a:lnTo>
                    <a:pt x="16346" y="32657"/>
                  </a:lnTo>
                  <a:lnTo>
                    <a:pt x="16679" y="22349"/>
                  </a:lnTo>
                  <a:cubicBezTo>
                    <a:pt x="16679" y="22349"/>
                    <a:pt x="16179" y="21983"/>
                    <a:pt x="16246" y="20882"/>
                  </a:cubicBezTo>
                  <a:cubicBezTo>
                    <a:pt x="16346" y="19814"/>
                    <a:pt x="16546" y="18247"/>
                    <a:pt x="16546" y="18247"/>
                  </a:cubicBezTo>
                  <a:cubicBezTo>
                    <a:pt x="16546" y="18247"/>
                    <a:pt x="15812" y="17646"/>
                    <a:pt x="16012" y="16145"/>
                  </a:cubicBezTo>
                  <a:cubicBezTo>
                    <a:pt x="16179" y="14644"/>
                    <a:pt x="16346" y="11675"/>
                    <a:pt x="16346" y="11675"/>
                  </a:cubicBezTo>
                  <a:cubicBezTo>
                    <a:pt x="16346" y="11675"/>
                    <a:pt x="14544" y="10808"/>
                    <a:pt x="11742" y="11475"/>
                  </a:cubicBezTo>
                  <a:cubicBezTo>
                    <a:pt x="8974" y="12142"/>
                    <a:pt x="8340" y="12342"/>
                    <a:pt x="7840" y="11342"/>
                  </a:cubicBezTo>
                  <a:cubicBezTo>
                    <a:pt x="7339" y="10341"/>
                    <a:pt x="7740" y="7706"/>
                    <a:pt x="7740" y="7706"/>
                  </a:cubicBezTo>
                  <a:lnTo>
                    <a:pt x="6906" y="7706"/>
                  </a:lnTo>
                  <a:cubicBezTo>
                    <a:pt x="6672" y="7706"/>
                    <a:pt x="6138" y="7872"/>
                    <a:pt x="5671" y="7872"/>
                  </a:cubicBezTo>
                  <a:cubicBezTo>
                    <a:pt x="5204" y="7872"/>
                    <a:pt x="3870" y="7472"/>
                    <a:pt x="3537" y="7005"/>
                  </a:cubicBezTo>
                  <a:cubicBezTo>
                    <a:pt x="3203" y="6538"/>
                    <a:pt x="3837" y="6071"/>
                    <a:pt x="5371" y="6071"/>
                  </a:cubicBezTo>
                  <a:cubicBezTo>
                    <a:pt x="6972" y="6071"/>
                    <a:pt x="6906" y="6572"/>
                    <a:pt x="8006" y="6572"/>
                  </a:cubicBezTo>
                  <a:cubicBezTo>
                    <a:pt x="8006" y="6572"/>
                    <a:pt x="8207" y="6205"/>
                    <a:pt x="8807" y="6205"/>
                  </a:cubicBezTo>
                  <a:cubicBezTo>
                    <a:pt x="9374" y="6205"/>
                    <a:pt x="12243" y="6405"/>
                    <a:pt x="14177" y="6405"/>
                  </a:cubicBezTo>
                  <a:cubicBezTo>
                    <a:pt x="16079" y="6405"/>
                    <a:pt x="19348" y="5804"/>
                    <a:pt x="19348" y="3736"/>
                  </a:cubicBezTo>
                  <a:lnTo>
                    <a:pt x="19348" y="1868"/>
                  </a:lnTo>
                  <a:cubicBezTo>
                    <a:pt x="19348" y="834"/>
                    <a:pt x="20182" y="0"/>
                    <a:pt x="21216" y="0"/>
                  </a:cubicBezTo>
                  <a:lnTo>
                    <a:pt x="21216" y="0"/>
                  </a:lnTo>
                  <a:cubicBezTo>
                    <a:pt x="22250" y="0"/>
                    <a:pt x="23084" y="834"/>
                    <a:pt x="23084" y="1868"/>
                  </a:cubicBezTo>
                  <a:lnTo>
                    <a:pt x="23084" y="3736"/>
                  </a:lnTo>
                  <a:cubicBezTo>
                    <a:pt x="23084" y="5838"/>
                    <a:pt x="26319" y="6405"/>
                    <a:pt x="28254" y="6405"/>
                  </a:cubicBezTo>
                  <a:cubicBezTo>
                    <a:pt x="30189" y="6405"/>
                    <a:pt x="33058" y="6205"/>
                    <a:pt x="33658" y="6205"/>
                  </a:cubicBezTo>
                  <a:cubicBezTo>
                    <a:pt x="34225" y="6205"/>
                    <a:pt x="34425" y="6572"/>
                    <a:pt x="34425" y="6572"/>
                  </a:cubicBezTo>
                  <a:cubicBezTo>
                    <a:pt x="35493" y="6572"/>
                    <a:pt x="35493" y="6071"/>
                    <a:pt x="37060" y="6071"/>
                  </a:cubicBezTo>
                  <a:cubicBezTo>
                    <a:pt x="38662" y="6071"/>
                    <a:pt x="39262" y="6538"/>
                    <a:pt x="38895" y="7005"/>
                  </a:cubicBezTo>
                  <a:cubicBezTo>
                    <a:pt x="38562" y="7472"/>
                    <a:pt x="37227" y="7872"/>
                    <a:pt x="36760" y="7872"/>
                  </a:cubicBezTo>
                  <a:cubicBezTo>
                    <a:pt x="36327" y="7872"/>
                    <a:pt x="35760" y="7706"/>
                    <a:pt x="35526" y="7706"/>
                  </a:cubicBezTo>
                  <a:lnTo>
                    <a:pt x="34692" y="7706"/>
                  </a:lnTo>
                  <a:cubicBezTo>
                    <a:pt x="34692" y="7706"/>
                    <a:pt x="35092" y="10341"/>
                    <a:pt x="34592" y="11342"/>
                  </a:cubicBezTo>
                  <a:cubicBezTo>
                    <a:pt x="34092" y="12342"/>
                    <a:pt x="33491" y="12142"/>
                    <a:pt x="30689" y="11475"/>
                  </a:cubicBezTo>
                  <a:cubicBezTo>
                    <a:pt x="27887" y="10808"/>
                    <a:pt x="26086" y="11675"/>
                    <a:pt x="26086" y="11675"/>
                  </a:cubicBezTo>
                  <a:cubicBezTo>
                    <a:pt x="26086" y="11675"/>
                    <a:pt x="26253" y="19981"/>
                    <a:pt x="26420" y="21482"/>
                  </a:cubicBezTo>
                  <a:cubicBezTo>
                    <a:pt x="26586" y="22983"/>
                    <a:pt x="25886" y="23584"/>
                    <a:pt x="25886" y="23584"/>
                  </a:cubicBezTo>
                  <a:cubicBezTo>
                    <a:pt x="25886" y="23584"/>
                    <a:pt x="26053" y="25152"/>
                    <a:pt x="26186" y="26219"/>
                  </a:cubicBezTo>
                  <a:cubicBezTo>
                    <a:pt x="26253" y="27320"/>
                    <a:pt x="25752" y="27687"/>
                    <a:pt x="25752" y="27687"/>
                  </a:cubicBezTo>
                  <a:lnTo>
                    <a:pt x="26186" y="35592"/>
                  </a:lnTo>
                  <a:cubicBezTo>
                    <a:pt x="26820" y="35592"/>
                    <a:pt x="27320" y="35993"/>
                    <a:pt x="27554" y="36493"/>
                  </a:cubicBezTo>
                  <a:lnTo>
                    <a:pt x="27554" y="35859"/>
                  </a:lnTo>
                  <a:cubicBezTo>
                    <a:pt x="27554" y="35759"/>
                    <a:pt x="27654" y="35692"/>
                    <a:pt x="27720" y="35692"/>
                  </a:cubicBezTo>
                  <a:lnTo>
                    <a:pt x="28421" y="35692"/>
                  </a:lnTo>
                  <a:cubicBezTo>
                    <a:pt x="28488" y="35692"/>
                    <a:pt x="28521" y="35692"/>
                    <a:pt x="28554" y="35726"/>
                  </a:cubicBezTo>
                  <a:cubicBezTo>
                    <a:pt x="28588" y="35759"/>
                    <a:pt x="28588" y="35826"/>
                    <a:pt x="28588" y="35859"/>
                  </a:cubicBezTo>
                  <a:lnTo>
                    <a:pt x="28588" y="36426"/>
                  </a:lnTo>
                  <a:lnTo>
                    <a:pt x="29388" y="36426"/>
                  </a:lnTo>
                  <a:lnTo>
                    <a:pt x="29388" y="35159"/>
                  </a:lnTo>
                  <a:cubicBezTo>
                    <a:pt x="29388" y="35059"/>
                    <a:pt x="29488" y="34992"/>
                    <a:pt x="29555" y="34992"/>
                  </a:cubicBezTo>
                  <a:lnTo>
                    <a:pt x="31523" y="34992"/>
                  </a:lnTo>
                  <a:cubicBezTo>
                    <a:pt x="31590" y="34992"/>
                    <a:pt x="31690" y="35059"/>
                    <a:pt x="31690" y="35159"/>
                  </a:cubicBezTo>
                  <a:lnTo>
                    <a:pt x="31690" y="35692"/>
                  </a:lnTo>
                  <a:lnTo>
                    <a:pt x="33525" y="35692"/>
                  </a:lnTo>
                  <a:lnTo>
                    <a:pt x="33525" y="35325"/>
                  </a:lnTo>
                  <a:cubicBezTo>
                    <a:pt x="33525" y="35225"/>
                    <a:pt x="33591" y="35159"/>
                    <a:pt x="33691" y="35159"/>
                  </a:cubicBezTo>
                  <a:lnTo>
                    <a:pt x="33691" y="35159"/>
                  </a:lnTo>
                  <a:lnTo>
                    <a:pt x="33691" y="35159"/>
                  </a:lnTo>
                  <a:cubicBezTo>
                    <a:pt x="33758" y="35159"/>
                    <a:pt x="33858" y="35225"/>
                    <a:pt x="33858" y="35325"/>
                  </a:cubicBezTo>
                  <a:lnTo>
                    <a:pt x="33858" y="35692"/>
                  </a:lnTo>
                  <a:lnTo>
                    <a:pt x="35693" y="35692"/>
                  </a:lnTo>
                  <a:lnTo>
                    <a:pt x="35693" y="35159"/>
                  </a:lnTo>
                  <a:cubicBezTo>
                    <a:pt x="35693" y="35059"/>
                    <a:pt x="35760" y="34992"/>
                    <a:pt x="35860" y="34992"/>
                  </a:cubicBezTo>
                  <a:lnTo>
                    <a:pt x="37828" y="34992"/>
                  </a:lnTo>
                  <a:cubicBezTo>
                    <a:pt x="37894" y="34992"/>
                    <a:pt x="37994" y="35059"/>
                    <a:pt x="37994" y="35159"/>
                  </a:cubicBezTo>
                  <a:lnTo>
                    <a:pt x="37994" y="36426"/>
                  </a:lnTo>
                  <a:lnTo>
                    <a:pt x="38762" y="36426"/>
                  </a:lnTo>
                  <a:lnTo>
                    <a:pt x="38762" y="35859"/>
                  </a:lnTo>
                  <a:cubicBezTo>
                    <a:pt x="38762" y="35826"/>
                    <a:pt x="38762" y="35759"/>
                    <a:pt x="38828" y="35726"/>
                  </a:cubicBezTo>
                  <a:cubicBezTo>
                    <a:pt x="38862" y="35692"/>
                    <a:pt x="38895" y="35692"/>
                    <a:pt x="38928" y="35692"/>
                  </a:cubicBezTo>
                  <a:lnTo>
                    <a:pt x="39662" y="35692"/>
                  </a:lnTo>
                  <a:cubicBezTo>
                    <a:pt x="39729" y="35692"/>
                    <a:pt x="39829" y="35759"/>
                    <a:pt x="39829" y="35859"/>
                  </a:cubicBezTo>
                  <a:lnTo>
                    <a:pt x="39829" y="39028"/>
                  </a:lnTo>
                  <a:lnTo>
                    <a:pt x="40530" y="39028"/>
                  </a:lnTo>
                  <a:cubicBezTo>
                    <a:pt x="40563" y="39028"/>
                    <a:pt x="40596" y="39028"/>
                    <a:pt x="40663" y="39061"/>
                  </a:cubicBezTo>
                  <a:cubicBezTo>
                    <a:pt x="40696" y="39095"/>
                    <a:pt x="40696" y="39162"/>
                    <a:pt x="40696" y="39195"/>
                  </a:cubicBezTo>
                  <a:lnTo>
                    <a:pt x="40696" y="40262"/>
                  </a:lnTo>
                  <a:lnTo>
                    <a:pt x="41263" y="40262"/>
                  </a:lnTo>
                  <a:lnTo>
                    <a:pt x="41263" y="39995"/>
                  </a:lnTo>
                  <a:cubicBezTo>
                    <a:pt x="41263" y="39895"/>
                    <a:pt x="41364" y="39829"/>
                    <a:pt x="41430" y="39829"/>
                  </a:cubicBezTo>
                  <a:lnTo>
                    <a:pt x="41764" y="39829"/>
                  </a:lnTo>
                  <a:cubicBezTo>
                    <a:pt x="41864" y="39829"/>
                    <a:pt x="41897" y="39862"/>
                    <a:pt x="41931" y="39929"/>
                  </a:cubicBezTo>
                  <a:lnTo>
                    <a:pt x="41931" y="39362"/>
                  </a:lnTo>
                  <a:lnTo>
                    <a:pt x="41931" y="34725"/>
                  </a:lnTo>
                  <a:cubicBezTo>
                    <a:pt x="41931" y="34658"/>
                    <a:pt x="41997" y="34592"/>
                    <a:pt x="42064" y="34592"/>
                  </a:cubicBezTo>
                  <a:lnTo>
                    <a:pt x="42231" y="34558"/>
                  </a:lnTo>
                  <a:lnTo>
                    <a:pt x="42264" y="34558"/>
                  </a:lnTo>
                  <a:lnTo>
                    <a:pt x="42264" y="34425"/>
                  </a:lnTo>
                  <a:lnTo>
                    <a:pt x="42264" y="33991"/>
                  </a:lnTo>
                  <a:cubicBezTo>
                    <a:pt x="42264" y="33891"/>
                    <a:pt x="42331" y="33858"/>
                    <a:pt x="42398" y="33858"/>
                  </a:cubicBezTo>
                  <a:lnTo>
                    <a:pt x="42398" y="53872"/>
                  </a:lnTo>
                  <a:lnTo>
                    <a:pt x="1" y="53872"/>
                  </a:lnTo>
                  <a:lnTo>
                    <a:pt x="1" y="391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825;p54">
              <a:extLst>
                <a:ext uri="{FF2B5EF4-FFF2-40B4-BE49-F238E27FC236}">
                  <a16:creationId xmlns:a16="http://schemas.microsoft.com/office/drawing/2014/main" id="{A1F1EF95-5294-4E7A-AD74-BC229DF4E269}"/>
                </a:ext>
              </a:extLst>
            </p:cNvPr>
            <p:cNvSpPr/>
            <p:nvPr/>
          </p:nvSpPr>
          <p:spPr>
            <a:xfrm>
              <a:off x="-3651600" y="4131725"/>
              <a:ext cx="154300" cy="233525"/>
            </a:xfrm>
            <a:custGeom>
              <a:avLst/>
              <a:gdLst/>
              <a:ahLst/>
              <a:cxnLst/>
              <a:rect l="l" t="t" r="r" b="b"/>
              <a:pathLst>
                <a:path w="6172" h="9341" extrusionOk="0">
                  <a:moveTo>
                    <a:pt x="2936" y="1535"/>
                  </a:moveTo>
                  <a:cubicBezTo>
                    <a:pt x="3169" y="1569"/>
                    <a:pt x="3369" y="1635"/>
                    <a:pt x="3536" y="1702"/>
                  </a:cubicBezTo>
                  <a:cubicBezTo>
                    <a:pt x="3603" y="1702"/>
                    <a:pt x="3703" y="1802"/>
                    <a:pt x="3736" y="1835"/>
                  </a:cubicBezTo>
                  <a:cubicBezTo>
                    <a:pt x="3770" y="1869"/>
                    <a:pt x="3870" y="1969"/>
                    <a:pt x="3903" y="2036"/>
                  </a:cubicBezTo>
                  <a:cubicBezTo>
                    <a:pt x="3937" y="2136"/>
                    <a:pt x="4003" y="2236"/>
                    <a:pt x="4037" y="2336"/>
                  </a:cubicBezTo>
                  <a:cubicBezTo>
                    <a:pt x="4070" y="2403"/>
                    <a:pt x="4070" y="2536"/>
                    <a:pt x="4070" y="2703"/>
                  </a:cubicBezTo>
                  <a:cubicBezTo>
                    <a:pt x="4070" y="2870"/>
                    <a:pt x="4070" y="3003"/>
                    <a:pt x="4037" y="3136"/>
                  </a:cubicBezTo>
                  <a:cubicBezTo>
                    <a:pt x="4003" y="3236"/>
                    <a:pt x="4003" y="3337"/>
                    <a:pt x="3903" y="3470"/>
                  </a:cubicBezTo>
                  <a:cubicBezTo>
                    <a:pt x="3836" y="3570"/>
                    <a:pt x="3770" y="3670"/>
                    <a:pt x="3703" y="3703"/>
                  </a:cubicBezTo>
                  <a:cubicBezTo>
                    <a:pt x="3670" y="3804"/>
                    <a:pt x="3570" y="3837"/>
                    <a:pt x="3503" y="3870"/>
                  </a:cubicBezTo>
                  <a:cubicBezTo>
                    <a:pt x="3336" y="4004"/>
                    <a:pt x="3103" y="4037"/>
                    <a:pt x="2902" y="4037"/>
                  </a:cubicBezTo>
                  <a:lnTo>
                    <a:pt x="2002" y="4037"/>
                  </a:lnTo>
                  <a:lnTo>
                    <a:pt x="2002" y="1535"/>
                  </a:lnTo>
                  <a:close/>
                  <a:moveTo>
                    <a:pt x="1001" y="1"/>
                  </a:moveTo>
                  <a:cubicBezTo>
                    <a:pt x="734" y="1"/>
                    <a:pt x="534" y="34"/>
                    <a:pt x="401" y="134"/>
                  </a:cubicBezTo>
                  <a:cubicBezTo>
                    <a:pt x="267" y="201"/>
                    <a:pt x="167" y="334"/>
                    <a:pt x="100" y="468"/>
                  </a:cubicBezTo>
                  <a:cubicBezTo>
                    <a:pt x="34" y="635"/>
                    <a:pt x="0" y="801"/>
                    <a:pt x="0" y="968"/>
                  </a:cubicBezTo>
                  <a:lnTo>
                    <a:pt x="0" y="1502"/>
                  </a:lnTo>
                  <a:lnTo>
                    <a:pt x="34" y="1502"/>
                  </a:lnTo>
                  <a:lnTo>
                    <a:pt x="34" y="7806"/>
                  </a:lnTo>
                  <a:lnTo>
                    <a:pt x="34" y="8373"/>
                  </a:lnTo>
                  <a:cubicBezTo>
                    <a:pt x="67" y="8574"/>
                    <a:pt x="134" y="8740"/>
                    <a:pt x="167" y="8874"/>
                  </a:cubicBezTo>
                  <a:cubicBezTo>
                    <a:pt x="201" y="9007"/>
                    <a:pt x="334" y="9141"/>
                    <a:pt x="467" y="9207"/>
                  </a:cubicBezTo>
                  <a:cubicBezTo>
                    <a:pt x="567" y="9274"/>
                    <a:pt x="801" y="9341"/>
                    <a:pt x="1034" y="9341"/>
                  </a:cubicBezTo>
                  <a:cubicBezTo>
                    <a:pt x="1301" y="9341"/>
                    <a:pt x="1501" y="9274"/>
                    <a:pt x="1635" y="9207"/>
                  </a:cubicBezTo>
                  <a:cubicBezTo>
                    <a:pt x="1735" y="9141"/>
                    <a:pt x="1868" y="9007"/>
                    <a:pt x="1902" y="8874"/>
                  </a:cubicBezTo>
                  <a:cubicBezTo>
                    <a:pt x="2002" y="8707"/>
                    <a:pt x="2035" y="8540"/>
                    <a:pt x="2035" y="8373"/>
                  </a:cubicBezTo>
                  <a:lnTo>
                    <a:pt x="2035" y="7806"/>
                  </a:lnTo>
                  <a:lnTo>
                    <a:pt x="2035" y="5538"/>
                  </a:lnTo>
                  <a:lnTo>
                    <a:pt x="2802" y="5538"/>
                  </a:lnTo>
                  <a:cubicBezTo>
                    <a:pt x="3003" y="5538"/>
                    <a:pt x="3169" y="5538"/>
                    <a:pt x="3303" y="5638"/>
                  </a:cubicBezTo>
                  <a:cubicBezTo>
                    <a:pt x="3470" y="5705"/>
                    <a:pt x="3536" y="5805"/>
                    <a:pt x="3636" y="5905"/>
                  </a:cubicBezTo>
                  <a:cubicBezTo>
                    <a:pt x="3703" y="6038"/>
                    <a:pt x="3736" y="6172"/>
                    <a:pt x="3803" y="6339"/>
                  </a:cubicBezTo>
                  <a:cubicBezTo>
                    <a:pt x="3836" y="6505"/>
                    <a:pt x="3836" y="6672"/>
                    <a:pt x="3836" y="6872"/>
                  </a:cubicBezTo>
                  <a:lnTo>
                    <a:pt x="3836" y="8207"/>
                  </a:lnTo>
                  <a:cubicBezTo>
                    <a:pt x="3836" y="8373"/>
                    <a:pt x="3870" y="8540"/>
                    <a:pt x="3970" y="8674"/>
                  </a:cubicBezTo>
                  <a:cubicBezTo>
                    <a:pt x="4037" y="8807"/>
                    <a:pt x="4137" y="8907"/>
                    <a:pt x="4237" y="9007"/>
                  </a:cubicBezTo>
                  <a:cubicBezTo>
                    <a:pt x="4370" y="9074"/>
                    <a:pt x="4504" y="9174"/>
                    <a:pt x="4670" y="9207"/>
                  </a:cubicBezTo>
                  <a:cubicBezTo>
                    <a:pt x="4837" y="9241"/>
                    <a:pt x="4971" y="9307"/>
                    <a:pt x="5137" y="9307"/>
                  </a:cubicBezTo>
                  <a:cubicBezTo>
                    <a:pt x="5237" y="9307"/>
                    <a:pt x="5371" y="9307"/>
                    <a:pt x="5504" y="9241"/>
                  </a:cubicBezTo>
                  <a:cubicBezTo>
                    <a:pt x="5638" y="9241"/>
                    <a:pt x="5738" y="9207"/>
                    <a:pt x="5838" y="9141"/>
                  </a:cubicBezTo>
                  <a:cubicBezTo>
                    <a:pt x="5971" y="9074"/>
                    <a:pt x="6038" y="9007"/>
                    <a:pt x="6071" y="8874"/>
                  </a:cubicBezTo>
                  <a:cubicBezTo>
                    <a:pt x="6138" y="8807"/>
                    <a:pt x="6171" y="8674"/>
                    <a:pt x="6171" y="8507"/>
                  </a:cubicBezTo>
                  <a:cubicBezTo>
                    <a:pt x="6171" y="8407"/>
                    <a:pt x="6138" y="8373"/>
                    <a:pt x="6138" y="8307"/>
                  </a:cubicBezTo>
                  <a:cubicBezTo>
                    <a:pt x="6138" y="8207"/>
                    <a:pt x="6071" y="8140"/>
                    <a:pt x="5971" y="8007"/>
                  </a:cubicBezTo>
                  <a:cubicBezTo>
                    <a:pt x="5905" y="8007"/>
                    <a:pt x="5905" y="7973"/>
                    <a:pt x="5871" y="7906"/>
                  </a:cubicBezTo>
                  <a:cubicBezTo>
                    <a:pt x="5838" y="7873"/>
                    <a:pt x="5838" y="7840"/>
                    <a:pt x="5838" y="7806"/>
                  </a:cubicBezTo>
                  <a:lnTo>
                    <a:pt x="5838" y="6839"/>
                  </a:lnTo>
                  <a:cubicBezTo>
                    <a:pt x="5838" y="6539"/>
                    <a:pt x="5805" y="6305"/>
                    <a:pt x="5704" y="6072"/>
                  </a:cubicBezTo>
                  <a:cubicBezTo>
                    <a:pt x="5638" y="5872"/>
                    <a:pt x="5504" y="5705"/>
                    <a:pt x="5371" y="5538"/>
                  </a:cubicBezTo>
                  <a:cubicBezTo>
                    <a:pt x="5237" y="5371"/>
                    <a:pt x="5137" y="5238"/>
                    <a:pt x="4971" y="5171"/>
                  </a:cubicBezTo>
                  <a:cubicBezTo>
                    <a:pt x="4837" y="5038"/>
                    <a:pt x="4670" y="4971"/>
                    <a:pt x="4504" y="4904"/>
                  </a:cubicBezTo>
                  <a:cubicBezTo>
                    <a:pt x="4737" y="4838"/>
                    <a:pt x="4971" y="4738"/>
                    <a:pt x="5137" y="4637"/>
                  </a:cubicBezTo>
                  <a:cubicBezTo>
                    <a:pt x="5304" y="4504"/>
                    <a:pt x="5471" y="4371"/>
                    <a:pt x="5571" y="4237"/>
                  </a:cubicBezTo>
                  <a:cubicBezTo>
                    <a:pt x="5704" y="4137"/>
                    <a:pt x="5838" y="3970"/>
                    <a:pt x="5871" y="3837"/>
                  </a:cubicBezTo>
                  <a:cubicBezTo>
                    <a:pt x="5905" y="3703"/>
                    <a:pt x="6005" y="3537"/>
                    <a:pt x="6038" y="3403"/>
                  </a:cubicBezTo>
                  <a:cubicBezTo>
                    <a:pt x="6071" y="3303"/>
                    <a:pt x="6138" y="3170"/>
                    <a:pt x="6138" y="3036"/>
                  </a:cubicBezTo>
                  <a:lnTo>
                    <a:pt x="6138" y="2736"/>
                  </a:lnTo>
                  <a:cubicBezTo>
                    <a:pt x="6138" y="2403"/>
                    <a:pt x="6071" y="2069"/>
                    <a:pt x="6005" y="1835"/>
                  </a:cubicBezTo>
                  <a:cubicBezTo>
                    <a:pt x="5905" y="1569"/>
                    <a:pt x="5771" y="1368"/>
                    <a:pt x="5671" y="1168"/>
                  </a:cubicBezTo>
                  <a:cubicBezTo>
                    <a:pt x="5538" y="968"/>
                    <a:pt x="5371" y="801"/>
                    <a:pt x="5204" y="668"/>
                  </a:cubicBezTo>
                  <a:cubicBezTo>
                    <a:pt x="5037" y="535"/>
                    <a:pt x="4837" y="401"/>
                    <a:pt x="4670" y="334"/>
                  </a:cubicBezTo>
                  <a:cubicBezTo>
                    <a:pt x="4237" y="134"/>
                    <a:pt x="3736" y="34"/>
                    <a:pt x="3203" y="1"/>
                  </a:cubicBezTo>
                  <a:close/>
                </a:path>
              </a:pathLst>
            </a:custGeom>
            <a:solidFill>
              <a:srgbClr val="F0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826;p54">
              <a:extLst>
                <a:ext uri="{FF2B5EF4-FFF2-40B4-BE49-F238E27FC236}">
                  <a16:creationId xmlns:a16="http://schemas.microsoft.com/office/drawing/2014/main" id="{CD043BFB-7D44-4D0B-9910-5BAEF0701280}"/>
                </a:ext>
              </a:extLst>
            </p:cNvPr>
            <p:cNvSpPr/>
            <p:nvPr/>
          </p:nvSpPr>
          <p:spPr>
            <a:xfrm>
              <a:off x="-3375575" y="4131725"/>
              <a:ext cx="56725" cy="233525"/>
            </a:xfrm>
            <a:custGeom>
              <a:avLst/>
              <a:gdLst/>
              <a:ahLst/>
              <a:cxnLst/>
              <a:rect l="l" t="t" r="r" b="b"/>
              <a:pathLst>
                <a:path w="2269" h="9341" extrusionOk="0">
                  <a:moveTo>
                    <a:pt x="1135" y="1"/>
                  </a:moveTo>
                  <a:cubicBezTo>
                    <a:pt x="835" y="1"/>
                    <a:pt x="668" y="34"/>
                    <a:pt x="501" y="134"/>
                  </a:cubicBezTo>
                  <a:cubicBezTo>
                    <a:pt x="334" y="201"/>
                    <a:pt x="201" y="301"/>
                    <a:pt x="167" y="468"/>
                  </a:cubicBezTo>
                  <a:cubicBezTo>
                    <a:pt x="134" y="635"/>
                    <a:pt x="34" y="801"/>
                    <a:pt x="34" y="968"/>
                  </a:cubicBezTo>
                  <a:cubicBezTo>
                    <a:pt x="1" y="1135"/>
                    <a:pt x="1" y="1302"/>
                    <a:pt x="1" y="1502"/>
                  </a:cubicBezTo>
                  <a:lnTo>
                    <a:pt x="1" y="7806"/>
                  </a:lnTo>
                  <a:cubicBezTo>
                    <a:pt x="1" y="8007"/>
                    <a:pt x="34" y="8207"/>
                    <a:pt x="34" y="8373"/>
                  </a:cubicBezTo>
                  <a:cubicBezTo>
                    <a:pt x="34" y="8574"/>
                    <a:pt x="101" y="8740"/>
                    <a:pt x="167" y="8874"/>
                  </a:cubicBezTo>
                  <a:cubicBezTo>
                    <a:pt x="234" y="9007"/>
                    <a:pt x="334" y="9141"/>
                    <a:pt x="501" y="9207"/>
                  </a:cubicBezTo>
                  <a:cubicBezTo>
                    <a:pt x="668" y="9307"/>
                    <a:pt x="835" y="9341"/>
                    <a:pt x="1135" y="9341"/>
                  </a:cubicBezTo>
                  <a:cubicBezTo>
                    <a:pt x="1402" y="9341"/>
                    <a:pt x="1568" y="9307"/>
                    <a:pt x="1769" y="9207"/>
                  </a:cubicBezTo>
                  <a:cubicBezTo>
                    <a:pt x="1935" y="9141"/>
                    <a:pt x="2002" y="9007"/>
                    <a:pt x="2102" y="8874"/>
                  </a:cubicBezTo>
                  <a:cubicBezTo>
                    <a:pt x="2135" y="8707"/>
                    <a:pt x="2202" y="8540"/>
                    <a:pt x="2202" y="8373"/>
                  </a:cubicBezTo>
                  <a:cubicBezTo>
                    <a:pt x="2269" y="8173"/>
                    <a:pt x="2269" y="8007"/>
                    <a:pt x="2269" y="7806"/>
                  </a:cubicBezTo>
                  <a:lnTo>
                    <a:pt x="2269" y="1502"/>
                  </a:lnTo>
                  <a:cubicBezTo>
                    <a:pt x="2269" y="1335"/>
                    <a:pt x="2202" y="1135"/>
                    <a:pt x="2202" y="968"/>
                  </a:cubicBezTo>
                  <a:cubicBezTo>
                    <a:pt x="2202" y="735"/>
                    <a:pt x="2169" y="568"/>
                    <a:pt x="2102" y="468"/>
                  </a:cubicBezTo>
                  <a:cubicBezTo>
                    <a:pt x="2002" y="334"/>
                    <a:pt x="1902" y="201"/>
                    <a:pt x="1769" y="134"/>
                  </a:cubicBezTo>
                  <a:cubicBezTo>
                    <a:pt x="1602" y="34"/>
                    <a:pt x="1402" y="1"/>
                    <a:pt x="1135" y="1"/>
                  </a:cubicBezTo>
                  <a:close/>
                </a:path>
              </a:pathLst>
            </a:custGeom>
            <a:solidFill>
              <a:srgbClr val="F0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827;p54">
              <a:extLst>
                <a:ext uri="{FF2B5EF4-FFF2-40B4-BE49-F238E27FC236}">
                  <a16:creationId xmlns:a16="http://schemas.microsoft.com/office/drawing/2014/main" id="{5F865D77-F12D-48C0-B9C4-1BDBF7D3F18B}"/>
                </a:ext>
              </a:extLst>
            </p:cNvPr>
            <p:cNvSpPr/>
            <p:nvPr/>
          </p:nvSpPr>
          <p:spPr>
            <a:xfrm>
              <a:off x="-3170425" y="4129700"/>
              <a:ext cx="149300" cy="236775"/>
            </a:xfrm>
            <a:custGeom>
              <a:avLst/>
              <a:gdLst/>
              <a:ahLst/>
              <a:cxnLst/>
              <a:rect l="l" t="t" r="r" b="b"/>
              <a:pathLst>
                <a:path w="5972" h="9471" extrusionOk="0">
                  <a:moveTo>
                    <a:pt x="3136" y="1783"/>
                  </a:moveTo>
                  <a:cubicBezTo>
                    <a:pt x="3336" y="1783"/>
                    <a:pt x="3503" y="1816"/>
                    <a:pt x="3636" y="1916"/>
                  </a:cubicBezTo>
                  <a:cubicBezTo>
                    <a:pt x="3770" y="1983"/>
                    <a:pt x="3837" y="2083"/>
                    <a:pt x="3903" y="2217"/>
                  </a:cubicBezTo>
                  <a:cubicBezTo>
                    <a:pt x="3970" y="2317"/>
                    <a:pt x="4003" y="2450"/>
                    <a:pt x="4003" y="2617"/>
                  </a:cubicBezTo>
                  <a:lnTo>
                    <a:pt x="4003" y="6953"/>
                  </a:lnTo>
                  <a:cubicBezTo>
                    <a:pt x="3970" y="7120"/>
                    <a:pt x="3937" y="7254"/>
                    <a:pt x="3903" y="7387"/>
                  </a:cubicBezTo>
                  <a:cubicBezTo>
                    <a:pt x="3837" y="7454"/>
                    <a:pt x="3770" y="7587"/>
                    <a:pt x="3636" y="7654"/>
                  </a:cubicBezTo>
                  <a:cubicBezTo>
                    <a:pt x="3503" y="7754"/>
                    <a:pt x="3336" y="7787"/>
                    <a:pt x="3136" y="7787"/>
                  </a:cubicBezTo>
                  <a:cubicBezTo>
                    <a:pt x="2936" y="7787"/>
                    <a:pt x="2769" y="7754"/>
                    <a:pt x="2636" y="7654"/>
                  </a:cubicBezTo>
                  <a:cubicBezTo>
                    <a:pt x="2502" y="7587"/>
                    <a:pt x="2436" y="7487"/>
                    <a:pt x="2369" y="7387"/>
                  </a:cubicBezTo>
                  <a:cubicBezTo>
                    <a:pt x="2302" y="7254"/>
                    <a:pt x="2269" y="7120"/>
                    <a:pt x="2269" y="6953"/>
                  </a:cubicBezTo>
                  <a:lnTo>
                    <a:pt x="2269" y="2617"/>
                  </a:lnTo>
                  <a:cubicBezTo>
                    <a:pt x="2269" y="2484"/>
                    <a:pt x="2302" y="2317"/>
                    <a:pt x="2369" y="2217"/>
                  </a:cubicBezTo>
                  <a:cubicBezTo>
                    <a:pt x="2436" y="2117"/>
                    <a:pt x="2502" y="1983"/>
                    <a:pt x="2636" y="1916"/>
                  </a:cubicBezTo>
                  <a:cubicBezTo>
                    <a:pt x="2769" y="1816"/>
                    <a:pt x="2936" y="1783"/>
                    <a:pt x="3136" y="1783"/>
                  </a:cubicBezTo>
                  <a:close/>
                  <a:moveTo>
                    <a:pt x="2657" y="0"/>
                  </a:moveTo>
                  <a:cubicBezTo>
                    <a:pt x="2610" y="0"/>
                    <a:pt x="2558" y="4"/>
                    <a:pt x="2502" y="15"/>
                  </a:cubicBezTo>
                  <a:cubicBezTo>
                    <a:pt x="2335" y="82"/>
                    <a:pt x="2135" y="115"/>
                    <a:pt x="1935" y="149"/>
                  </a:cubicBezTo>
                  <a:cubicBezTo>
                    <a:pt x="1702" y="182"/>
                    <a:pt x="1468" y="315"/>
                    <a:pt x="1268" y="415"/>
                  </a:cubicBezTo>
                  <a:cubicBezTo>
                    <a:pt x="1035" y="482"/>
                    <a:pt x="834" y="649"/>
                    <a:pt x="634" y="882"/>
                  </a:cubicBezTo>
                  <a:cubicBezTo>
                    <a:pt x="467" y="1083"/>
                    <a:pt x="301" y="1316"/>
                    <a:pt x="167" y="1616"/>
                  </a:cubicBezTo>
                  <a:cubicBezTo>
                    <a:pt x="34" y="1916"/>
                    <a:pt x="0" y="2283"/>
                    <a:pt x="0" y="2717"/>
                  </a:cubicBezTo>
                  <a:lnTo>
                    <a:pt x="0" y="6720"/>
                  </a:lnTo>
                  <a:cubicBezTo>
                    <a:pt x="0" y="7154"/>
                    <a:pt x="34" y="7554"/>
                    <a:pt x="167" y="7821"/>
                  </a:cubicBezTo>
                  <a:cubicBezTo>
                    <a:pt x="301" y="8121"/>
                    <a:pt x="434" y="8388"/>
                    <a:pt x="634" y="8588"/>
                  </a:cubicBezTo>
                  <a:cubicBezTo>
                    <a:pt x="801" y="8788"/>
                    <a:pt x="1001" y="8955"/>
                    <a:pt x="1268" y="9088"/>
                  </a:cubicBezTo>
                  <a:cubicBezTo>
                    <a:pt x="1468" y="9222"/>
                    <a:pt x="1702" y="9288"/>
                    <a:pt x="1935" y="9322"/>
                  </a:cubicBezTo>
                  <a:cubicBezTo>
                    <a:pt x="2135" y="9422"/>
                    <a:pt x="2335" y="9455"/>
                    <a:pt x="2502" y="9455"/>
                  </a:cubicBezTo>
                  <a:lnTo>
                    <a:pt x="3103" y="9455"/>
                  </a:lnTo>
                  <a:cubicBezTo>
                    <a:pt x="3147" y="9455"/>
                    <a:pt x="3221" y="9470"/>
                    <a:pt x="3315" y="9470"/>
                  </a:cubicBezTo>
                  <a:cubicBezTo>
                    <a:pt x="3362" y="9470"/>
                    <a:pt x="3414" y="9466"/>
                    <a:pt x="3470" y="9455"/>
                  </a:cubicBezTo>
                  <a:cubicBezTo>
                    <a:pt x="3636" y="9422"/>
                    <a:pt x="3837" y="9388"/>
                    <a:pt x="4037" y="9322"/>
                  </a:cubicBezTo>
                  <a:cubicBezTo>
                    <a:pt x="4270" y="9288"/>
                    <a:pt x="4470" y="9222"/>
                    <a:pt x="4704" y="9088"/>
                  </a:cubicBezTo>
                  <a:cubicBezTo>
                    <a:pt x="4937" y="8955"/>
                    <a:pt x="5137" y="8788"/>
                    <a:pt x="5338" y="8588"/>
                  </a:cubicBezTo>
                  <a:cubicBezTo>
                    <a:pt x="5504" y="8421"/>
                    <a:pt x="5671" y="8121"/>
                    <a:pt x="5805" y="7821"/>
                  </a:cubicBezTo>
                  <a:cubicBezTo>
                    <a:pt x="5938" y="7554"/>
                    <a:pt x="5971" y="7154"/>
                    <a:pt x="5971" y="6720"/>
                  </a:cubicBezTo>
                  <a:lnTo>
                    <a:pt x="5971" y="2717"/>
                  </a:lnTo>
                  <a:cubicBezTo>
                    <a:pt x="5971" y="2283"/>
                    <a:pt x="5938" y="1916"/>
                    <a:pt x="5805" y="1616"/>
                  </a:cubicBezTo>
                  <a:cubicBezTo>
                    <a:pt x="5671" y="1316"/>
                    <a:pt x="5538" y="1083"/>
                    <a:pt x="5338" y="882"/>
                  </a:cubicBezTo>
                  <a:cubicBezTo>
                    <a:pt x="5171" y="649"/>
                    <a:pt x="4971" y="549"/>
                    <a:pt x="4704" y="415"/>
                  </a:cubicBezTo>
                  <a:cubicBezTo>
                    <a:pt x="4504" y="282"/>
                    <a:pt x="4270" y="249"/>
                    <a:pt x="4037" y="149"/>
                  </a:cubicBezTo>
                  <a:cubicBezTo>
                    <a:pt x="3837" y="82"/>
                    <a:pt x="3636" y="15"/>
                    <a:pt x="3470" y="15"/>
                  </a:cubicBezTo>
                  <a:lnTo>
                    <a:pt x="2869" y="15"/>
                  </a:lnTo>
                  <a:cubicBezTo>
                    <a:pt x="2825" y="15"/>
                    <a:pt x="2751" y="0"/>
                    <a:pt x="2657" y="0"/>
                  </a:cubicBezTo>
                  <a:close/>
                </a:path>
              </a:pathLst>
            </a:custGeom>
            <a:solidFill>
              <a:srgbClr val="F0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267;p58">
            <a:extLst>
              <a:ext uri="{FF2B5EF4-FFF2-40B4-BE49-F238E27FC236}">
                <a16:creationId xmlns:a16="http://schemas.microsoft.com/office/drawing/2014/main" id="{C802806E-45EE-4219-AC18-759E756402B7}"/>
              </a:ext>
            </a:extLst>
          </p:cNvPr>
          <p:cNvGrpSpPr/>
          <p:nvPr/>
        </p:nvGrpSpPr>
        <p:grpSpPr>
          <a:xfrm rot="7886877">
            <a:off x="5649874" y="1908032"/>
            <a:ext cx="2001349" cy="1762738"/>
            <a:chOff x="3114641" y="3800730"/>
            <a:chExt cx="1167033" cy="1027894"/>
          </a:xfrm>
        </p:grpSpPr>
        <p:sp>
          <p:nvSpPr>
            <p:cNvPr id="359" name="Google Shape;3268;p58">
              <a:extLst>
                <a:ext uri="{FF2B5EF4-FFF2-40B4-BE49-F238E27FC236}">
                  <a16:creationId xmlns:a16="http://schemas.microsoft.com/office/drawing/2014/main" id="{7CD87D49-187E-4B78-B8FA-9A25B7931EA1}"/>
                </a:ext>
              </a:extLst>
            </p:cNvPr>
            <p:cNvSpPr/>
            <p:nvPr/>
          </p:nvSpPr>
          <p:spPr>
            <a:xfrm>
              <a:off x="3448861" y="4076343"/>
              <a:ext cx="36211" cy="78740"/>
            </a:xfrm>
            <a:custGeom>
              <a:avLst/>
              <a:gdLst/>
              <a:ahLst/>
              <a:cxnLst/>
              <a:rect l="l" t="t" r="r" b="b"/>
              <a:pathLst>
                <a:path w="1536" h="3340" extrusionOk="0">
                  <a:moveTo>
                    <a:pt x="686" y="0"/>
                  </a:moveTo>
                  <a:cubicBezTo>
                    <a:pt x="668" y="0"/>
                    <a:pt x="651" y="1"/>
                    <a:pt x="634" y="3"/>
                  </a:cubicBezTo>
                  <a:cubicBezTo>
                    <a:pt x="267" y="37"/>
                    <a:pt x="1" y="337"/>
                    <a:pt x="34" y="670"/>
                  </a:cubicBezTo>
                  <a:cubicBezTo>
                    <a:pt x="67" y="1371"/>
                    <a:pt x="167" y="2071"/>
                    <a:pt x="234" y="2805"/>
                  </a:cubicBezTo>
                  <a:cubicBezTo>
                    <a:pt x="267" y="3139"/>
                    <a:pt x="534" y="3339"/>
                    <a:pt x="868" y="3339"/>
                  </a:cubicBezTo>
                  <a:lnTo>
                    <a:pt x="935" y="3339"/>
                  </a:lnTo>
                  <a:cubicBezTo>
                    <a:pt x="1335" y="3306"/>
                    <a:pt x="1535" y="2972"/>
                    <a:pt x="1502" y="2639"/>
                  </a:cubicBezTo>
                  <a:cubicBezTo>
                    <a:pt x="1402" y="1971"/>
                    <a:pt x="1335" y="1304"/>
                    <a:pt x="1302" y="570"/>
                  </a:cubicBezTo>
                  <a:cubicBezTo>
                    <a:pt x="1239" y="256"/>
                    <a:pt x="968" y="0"/>
                    <a:pt x="686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269;p58">
              <a:extLst>
                <a:ext uri="{FF2B5EF4-FFF2-40B4-BE49-F238E27FC236}">
                  <a16:creationId xmlns:a16="http://schemas.microsoft.com/office/drawing/2014/main" id="{612B1CB8-19FD-4E91-9E45-7D4E6E7AF3AB}"/>
                </a:ext>
              </a:extLst>
            </p:cNvPr>
            <p:cNvSpPr/>
            <p:nvPr/>
          </p:nvSpPr>
          <p:spPr>
            <a:xfrm>
              <a:off x="3539294" y="4353229"/>
              <a:ext cx="62945" cy="66859"/>
            </a:xfrm>
            <a:custGeom>
              <a:avLst/>
              <a:gdLst/>
              <a:ahLst/>
              <a:cxnLst/>
              <a:rect l="l" t="t" r="r" b="b"/>
              <a:pathLst>
                <a:path w="2670" h="2836" extrusionOk="0">
                  <a:moveTo>
                    <a:pt x="689" y="0"/>
                  </a:moveTo>
                  <a:cubicBezTo>
                    <a:pt x="563" y="0"/>
                    <a:pt x="439" y="35"/>
                    <a:pt x="334" y="100"/>
                  </a:cubicBezTo>
                  <a:cubicBezTo>
                    <a:pt x="34" y="300"/>
                    <a:pt x="1" y="667"/>
                    <a:pt x="167" y="967"/>
                  </a:cubicBezTo>
                  <a:cubicBezTo>
                    <a:pt x="568" y="1568"/>
                    <a:pt x="1035" y="2135"/>
                    <a:pt x="1502" y="2635"/>
                  </a:cubicBezTo>
                  <a:cubicBezTo>
                    <a:pt x="1635" y="2769"/>
                    <a:pt x="1769" y="2835"/>
                    <a:pt x="1935" y="2835"/>
                  </a:cubicBezTo>
                  <a:cubicBezTo>
                    <a:pt x="2102" y="2835"/>
                    <a:pt x="2236" y="2802"/>
                    <a:pt x="2369" y="2669"/>
                  </a:cubicBezTo>
                  <a:cubicBezTo>
                    <a:pt x="2603" y="2468"/>
                    <a:pt x="2669" y="2068"/>
                    <a:pt x="2402" y="1801"/>
                  </a:cubicBezTo>
                  <a:cubicBezTo>
                    <a:pt x="2002" y="1334"/>
                    <a:pt x="1568" y="834"/>
                    <a:pt x="1202" y="267"/>
                  </a:cubicBezTo>
                  <a:cubicBezTo>
                    <a:pt x="1080" y="84"/>
                    <a:pt x="884" y="0"/>
                    <a:pt x="689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270;p58">
              <a:extLst>
                <a:ext uri="{FF2B5EF4-FFF2-40B4-BE49-F238E27FC236}">
                  <a16:creationId xmlns:a16="http://schemas.microsoft.com/office/drawing/2014/main" id="{D6DA4862-970C-48A7-9610-2F113DE43FD3}"/>
                </a:ext>
              </a:extLst>
            </p:cNvPr>
            <p:cNvSpPr/>
            <p:nvPr/>
          </p:nvSpPr>
          <p:spPr>
            <a:xfrm>
              <a:off x="3474039" y="4221210"/>
              <a:ext cx="50333" cy="75416"/>
            </a:xfrm>
            <a:custGeom>
              <a:avLst/>
              <a:gdLst/>
              <a:ahLst/>
              <a:cxnLst/>
              <a:rect l="l" t="t" r="r" b="b"/>
              <a:pathLst>
                <a:path w="2135" h="3199" extrusionOk="0">
                  <a:moveTo>
                    <a:pt x="700" y="1"/>
                  </a:moveTo>
                  <a:cubicBezTo>
                    <a:pt x="633" y="1"/>
                    <a:pt x="565" y="10"/>
                    <a:pt x="500" y="29"/>
                  </a:cubicBezTo>
                  <a:cubicBezTo>
                    <a:pt x="167" y="96"/>
                    <a:pt x="0" y="496"/>
                    <a:pt x="100" y="830"/>
                  </a:cubicBezTo>
                  <a:cubicBezTo>
                    <a:pt x="300" y="1530"/>
                    <a:pt x="534" y="2198"/>
                    <a:pt x="834" y="2831"/>
                  </a:cubicBezTo>
                  <a:cubicBezTo>
                    <a:pt x="934" y="3065"/>
                    <a:pt x="1168" y="3198"/>
                    <a:pt x="1434" y="3198"/>
                  </a:cubicBezTo>
                  <a:cubicBezTo>
                    <a:pt x="1501" y="3198"/>
                    <a:pt x="1601" y="3198"/>
                    <a:pt x="1668" y="3165"/>
                  </a:cubicBezTo>
                  <a:cubicBezTo>
                    <a:pt x="2001" y="3032"/>
                    <a:pt x="2135" y="2665"/>
                    <a:pt x="2001" y="2331"/>
                  </a:cubicBezTo>
                  <a:cubicBezTo>
                    <a:pt x="1768" y="1731"/>
                    <a:pt x="1501" y="1097"/>
                    <a:pt x="1301" y="430"/>
                  </a:cubicBezTo>
                  <a:cubicBezTo>
                    <a:pt x="1247" y="161"/>
                    <a:pt x="977" y="1"/>
                    <a:pt x="700" y="1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271;p58">
              <a:extLst>
                <a:ext uri="{FF2B5EF4-FFF2-40B4-BE49-F238E27FC236}">
                  <a16:creationId xmlns:a16="http://schemas.microsoft.com/office/drawing/2014/main" id="{6FD6B01E-035B-4855-B07B-35F47C30591A}"/>
                </a:ext>
              </a:extLst>
            </p:cNvPr>
            <p:cNvSpPr/>
            <p:nvPr/>
          </p:nvSpPr>
          <p:spPr>
            <a:xfrm>
              <a:off x="3641538" y="4457595"/>
              <a:ext cx="74733" cy="56061"/>
            </a:xfrm>
            <a:custGeom>
              <a:avLst/>
              <a:gdLst/>
              <a:ahLst/>
              <a:cxnLst/>
              <a:rect l="l" t="t" r="r" b="b"/>
              <a:pathLst>
                <a:path w="3170" h="2378" extrusionOk="0">
                  <a:moveTo>
                    <a:pt x="687" y="0"/>
                  </a:moveTo>
                  <a:cubicBezTo>
                    <a:pt x="501" y="0"/>
                    <a:pt x="317" y="88"/>
                    <a:pt x="200" y="243"/>
                  </a:cubicBezTo>
                  <a:cubicBezTo>
                    <a:pt x="0" y="543"/>
                    <a:pt x="33" y="910"/>
                    <a:pt x="334" y="1144"/>
                  </a:cubicBezTo>
                  <a:cubicBezTo>
                    <a:pt x="567" y="1310"/>
                    <a:pt x="801" y="1477"/>
                    <a:pt x="1034" y="1644"/>
                  </a:cubicBezTo>
                  <a:cubicBezTo>
                    <a:pt x="1368" y="1878"/>
                    <a:pt x="1735" y="2078"/>
                    <a:pt x="2135" y="2311"/>
                  </a:cubicBezTo>
                  <a:cubicBezTo>
                    <a:pt x="2202" y="2345"/>
                    <a:pt x="2335" y="2378"/>
                    <a:pt x="2402" y="2378"/>
                  </a:cubicBezTo>
                  <a:cubicBezTo>
                    <a:pt x="2602" y="2378"/>
                    <a:pt x="2835" y="2244"/>
                    <a:pt x="2969" y="2044"/>
                  </a:cubicBezTo>
                  <a:cubicBezTo>
                    <a:pt x="3169" y="1811"/>
                    <a:pt x="3036" y="1377"/>
                    <a:pt x="2735" y="1244"/>
                  </a:cubicBezTo>
                  <a:cubicBezTo>
                    <a:pt x="2402" y="1077"/>
                    <a:pt x="2068" y="877"/>
                    <a:pt x="1735" y="643"/>
                  </a:cubicBezTo>
                  <a:cubicBezTo>
                    <a:pt x="1501" y="477"/>
                    <a:pt x="1301" y="310"/>
                    <a:pt x="1068" y="143"/>
                  </a:cubicBezTo>
                  <a:cubicBezTo>
                    <a:pt x="956" y="45"/>
                    <a:pt x="821" y="0"/>
                    <a:pt x="687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272;p58">
              <a:extLst>
                <a:ext uri="{FF2B5EF4-FFF2-40B4-BE49-F238E27FC236}">
                  <a16:creationId xmlns:a16="http://schemas.microsoft.com/office/drawing/2014/main" id="{E53E5902-CDF6-4E08-8B8C-6E02EE6199B2}"/>
                </a:ext>
              </a:extLst>
            </p:cNvPr>
            <p:cNvSpPr/>
            <p:nvPr/>
          </p:nvSpPr>
          <p:spPr>
            <a:xfrm>
              <a:off x="3774430" y="4517310"/>
              <a:ext cx="81027" cy="36471"/>
            </a:xfrm>
            <a:custGeom>
              <a:avLst/>
              <a:gdLst/>
              <a:ahLst/>
              <a:cxnLst/>
              <a:rect l="l" t="t" r="r" b="b"/>
              <a:pathLst>
                <a:path w="3437" h="1547" extrusionOk="0">
                  <a:moveTo>
                    <a:pt x="719" y="0"/>
                  </a:moveTo>
                  <a:cubicBezTo>
                    <a:pt x="427" y="0"/>
                    <a:pt x="156" y="217"/>
                    <a:pt x="67" y="512"/>
                  </a:cubicBezTo>
                  <a:cubicBezTo>
                    <a:pt x="0" y="846"/>
                    <a:pt x="234" y="1179"/>
                    <a:pt x="568" y="1279"/>
                  </a:cubicBezTo>
                  <a:cubicBezTo>
                    <a:pt x="1235" y="1379"/>
                    <a:pt x="1969" y="1513"/>
                    <a:pt x="2702" y="1546"/>
                  </a:cubicBezTo>
                  <a:lnTo>
                    <a:pt x="2736" y="1546"/>
                  </a:lnTo>
                  <a:cubicBezTo>
                    <a:pt x="3069" y="1546"/>
                    <a:pt x="3303" y="1313"/>
                    <a:pt x="3370" y="979"/>
                  </a:cubicBezTo>
                  <a:cubicBezTo>
                    <a:pt x="3436" y="645"/>
                    <a:pt x="3203" y="345"/>
                    <a:pt x="2836" y="312"/>
                  </a:cubicBezTo>
                  <a:cubicBezTo>
                    <a:pt x="2102" y="245"/>
                    <a:pt x="1435" y="145"/>
                    <a:pt x="834" y="12"/>
                  </a:cubicBezTo>
                  <a:cubicBezTo>
                    <a:pt x="796" y="4"/>
                    <a:pt x="757" y="0"/>
                    <a:pt x="719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273;p58">
              <a:extLst>
                <a:ext uri="{FF2B5EF4-FFF2-40B4-BE49-F238E27FC236}">
                  <a16:creationId xmlns:a16="http://schemas.microsoft.com/office/drawing/2014/main" id="{23449DCE-1F78-4362-A302-78A112E3D929}"/>
                </a:ext>
              </a:extLst>
            </p:cNvPr>
            <p:cNvSpPr/>
            <p:nvPr/>
          </p:nvSpPr>
          <p:spPr>
            <a:xfrm>
              <a:off x="3448861" y="3930863"/>
              <a:ext cx="35410" cy="77939"/>
            </a:xfrm>
            <a:custGeom>
              <a:avLst/>
              <a:gdLst/>
              <a:ahLst/>
              <a:cxnLst/>
              <a:rect l="l" t="t" r="r" b="b"/>
              <a:pathLst>
                <a:path w="1502" h="3306" extrusionOk="0">
                  <a:moveTo>
                    <a:pt x="838" y="0"/>
                  </a:moveTo>
                  <a:cubicBezTo>
                    <a:pt x="526" y="0"/>
                    <a:pt x="234" y="225"/>
                    <a:pt x="234" y="537"/>
                  </a:cubicBezTo>
                  <a:cubicBezTo>
                    <a:pt x="167" y="1237"/>
                    <a:pt x="101" y="1971"/>
                    <a:pt x="67" y="2672"/>
                  </a:cubicBezTo>
                  <a:cubicBezTo>
                    <a:pt x="1" y="2972"/>
                    <a:pt x="267" y="3239"/>
                    <a:pt x="634" y="3306"/>
                  </a:cubicBezTo>
                  <a:cubicBezTo>
                    <a:pt x="1001" y="3306"/>
                    <a:pt x="1235" y="3039"/>
                    <a:pt x="1302" y="2705"/>
                  </a:cubicBezTo>
                  <a:cubicBezTo>
                    <a:pt x="1335" y="2038"/>
                    <a:pt x="1368" y="1338"/>
                    <a:pt x="1468" y="670"/>
                  </a:cubicBezTo>
                  <a:cubicBezTo>
                    <a:pt x="1502" y="337"/>
                    <a:pt x="1235" y="3"/>
                    <a:pt x="901" y="3"/>
                  </a:cubicBezTo>
                  <a:cubicBezTo>
                    <a:pt x="880" y="1"/>
                    <a:pt x="859" y="0"/>
                    <a:pt x="838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274;p58">
              <a:extLst>
                <a:ext uri="{FF2B5EF4-FFF2-40B4-BE49-F238E27FC236}">
                  <a16:creationId xmlns:a16="http://schemas.microsoft.com/office/drawing/2014/main" id="{D684A83D-DCAE-44E9-ADBB-C426414A5AD8}"/>
                </a:ext>
              </a:extLst>
            </p:cNvPr>
            <p:cNvSpPr/>
            <p:nvPr/>
          </p:nvSpPr>
          <p:spPr>
            <a:xfrm>
              <a:off x="3922267" y="4517499"/>
              <a:ext cx="80249" cy="35480"/>
            </a:xfrm>
            <a:custGeom>
              <a:avLst/>
              <a:gdLst/>
              <a:ahLst/>
              <a:cxnLst/>
              <a:rect l="l" t="t" r="r" b="b"/>
              <a:pathLst>
                <a:path w="3404" h="1505" extrusionOk="0">
                  <a:moveTo>
                    <a:pt x="2714" y="0"/>
                  </a:moveTo>
                  <a:cubicBezTo>
                    <a:pt x="2688" y="0"/>
                    <a:pt x="2662" y="1"/>
                    <a:pt x="2636" y="4"/>
                  </a:cubicBezTo>
                  <a:cubicBezTo>
                    <a:pt x="1935" y="137"/>
                    <a:pt x="1268" y="204"/>
                    <a:pt x="601" y="271"/>
                  </a:cubicBezTo>
                  <a:cubicBezTo>
                    <a:pt x="267" y="304"/>
                    <a:pt x="1" y="604"/>
                    <a:pt x="1" y="938"/>
                  </a:cubicBezTo>
                  <a:cubicBezTo>
                    <a:pt x="67" y="1271"/>
                    <a:pt x="301" y="1505"/>
                    <a:pt x="634" y="1505"/>
                  </a:cubicBezTo>
                  <a:lnTo>
                    <a:pt x="668" y="1505"/>
                  </a:lnTo>
                  <a:cubicBezTo>
                    <a:pt x="1335" y="1471"/>
                    <a:pt x="2069" y="1338"/>
                    <a:pt x="2803" y="1271"/>
                  </a:cubicBezTo>
                  <a:cubicBezTo>
                    <a:pt x="3136" y="1205"/>
                    <a:pt x="3403" y="871"/>
                    <a:pt x="3336" y="537"/>
                  </a:cubicBezTo>
                  <a:cubicBezTo>
                    <a:pt x="3305" y="197"/>
                    <a:pt x="3045" y="0"/>
                    <a:pt x="2714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275;p58">
              <a:extLst>
                <a:ext uri="{FF2B5EF4-FFF2-40B4-BE49-F238E27FC236}">
                  <a16:creationId xmlns:a16="http://schemas.microsoft.com/office/drawing/2014/main" id="{C18DCFD5-F004-4A53-8119-68F9AA3436C4}"/>
                </a:ext>
              </a:extLst>
            </p:cNvPr>
            <p:cNvSpPr/>
            <p:nvPr/>
          </p:nvSpPr>
          <p:spPr>
            <a:xfrm>
              <a:off x="4066969" y="4484777"/>
              <a:ext cx="81805" cy="41468"/>
            </a:xfrm>
            <a:custGeom>
              <a:avLst/>
              <a:gdLst/>
              <a:ahLst/>
              <a:cxnLst/>
              <a:rect l="l" t="t" r="r" b="b"/>
              <a:pathLst>
                <a:path w="3470" h="1759" extrusionOk="0">
                  <a:moveTo>
                    <a:pt x="2697" y="0"/>
                  </a:moveTo>
                  <a:cubicBezTo>
                    <a:pt x="2643" y="0"/>
                    <a:pt x="2589" y="8"/>
                    <a:pt x="2535" y="24"/>
                  </a:cubicBezTo>
                  <a:cubicBezTo>
                    <a:pt x="1868" y="224"/>
                    <a:pt x="1201" y="391"/>
                    <a:pt x="534" y="558"/>
                  </a:cubicBezTo>
                  <a:cubicBezTo>
                    <a:pt x="200" y="658"/>
                    <a:pt x="0" y="991"/>
                    <a:pt x="100" y="1325"/>
                  </a:cubicBezTo>
                  <a:cubicBezTo>
                    <a:pt x="167" y="1592"/>
                    <a:pt x="434" y="1759"/>
                    <a:pt x="701" y="1759"/>
                  </a:cubicBezTo>
                  <a:lnTo>
                    <a:pt x="868" y="1759"/>
                  </a:lnTo>
                  <a:cubicBezTo>
                    <a:pt x="1535" y="1592"/>
                    <a:pt x="2202" y="1425"/>
                    <a:pt x="2936" y="1225"/>
                  </a:cubicBezTo>
                  <a:cubicBezTo>
                    <a:pt x="3269" y="1158"/>
                    <a:pt x="3469" y="758"/>
                    <a:pt x="3336" y="424"/>
                  </a:cubicBezTo>
                  <a:cubicBezTo>
                    <a:pt x="3224" y="201"/>
                    <a:pt x="2972" y="0"/>
                    <a:pt x="2697" y="0"/>
                  </a:cubicBezTo>
                  <a:close/>
                </a:path>
              </a:pathLst>
            </a:custGeom>
            <a:solidFill>
              <a:srgbClr val="F3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276;p58">
              <a:extLst>
                <a:ext uri="{FF2B5EF4-FFF2-40B4-BE49-F238E27FC236}">
                  <a16:creationId xmlns:a16="http://schemas.microsoft.com/office/drawing/2014/main" id="{C53C59A0-8877-4D5C-8A0C-9B145FA77B5B}"/>
                </a:ext>
              </a:extLst>
            </p:cNvPr>
            <p:cNvSpPr/>
            <p:nvPr/>
          </p:nvSpPr>
          <p:spPr>
            <a:xfrm>
              <a:off x="3114641" y="3800730"/>
              <a:ext cx="1167033" cy="1027894"/>
            </a:xfrm>
            <a:custGeom>
              <a:avLst/>
              <a:gdLst/>
              <a:ahLst/>
              <a:cxnLst/>
              <a:rect l="l" t="t" r="r" b="b"/>
              <a:pathLst>
                <a:path w="49503" h="43601" extrusionOk="0">
                  <a:moveTo>
                    <a:pt x="24595" y="0"/>
                  </a:moveTo>
                  <a:cubicBezTo>
                    <a:pt x="20589" y="0"/>
                    <a:pt x="16538" y="1102"/>
                    <a:pt x="12910" y="3422"/>
                  </a:cubicBezTo>
                  <a:cubicBezTo>
                    <a:pt x="4137" y="9026"/>
                    <a:pt x="568" y="20100"/>
                    <a:pt x="4304" y="29707"/>
                  </a:cubicBezTo>
                  <a:lnTo>
                    <a:pt x="4004" y="29874"/>
                  </a:lnTo>
                  <a:cubicBezTo>
                    <a:pt x="3739" y="29805"/>
                    <a:pt x="3466" y="29768"/>
                    <a:pt x="3194" y="29768"/>
                  </a:cubicBezTo>
                  <a:cubicBezTo>
                    <a:pt x="2677" y="29768"/>
                    <a:pt x="2161" y="29902"/>
                    <a:pt x="1702" y="30208"/>
                  </a:cubicBezTo>
                  <a:cubicBezTo>
                    <a:pt x="368" y="31041"/>
                    <a:pt x="1" y="32776"/>
                    <a:pt x="835" y="34110"/>
                  </a:cubicBezTo>
                  <a:lnTo>
                    <a:pt x="3370" y="38113"/>
                  </a:lnTo>
                  <a:cubicBezTo>
                    <a:pt x="3909" y="38977"/>
                    <a:pt x="4840" y="39449"/>
                    <a:pt x="5791" y="39449"/>
                  </a:cubicBezTo>
                  <a:cubicBezTo>
                    <a:pt x="6310" y="39449"/>
                    <a:pt x="6835" y="39308"/>
                    <a:pt x="7306" y="39014"/>
                  </a:cubicBezTo>
                  <a:cubicBezTo>
                    <a:pt x="8007" y="38547"/>
                    <a:pt x="8440" y="37846"/>
                    <a:pt x="8574" y="37046"/>
                  </a:cubicBezTo>
                  <a:lnTo>
                    <a:pt x="8874" y="36879"/>
                  </a:lnTo>
                  <a:cubicBezTo>
                    <a:pt x="13091" y="41294"/>
                    <a:pt x="18846" y="43601"/>
                    <a:pt x="24665" y="43601"/>
                  </a:cubicBezTo>
                  <a:cubicBezTo>
                    <a:pt x="28695" y="43601"/>
                    <a:pt x="32757" y="42494"/>
                    <a:pt x="36360" y="40215"/>
                  </a:cubicBezTo>
                  <a:cubicBezTo>
                    <a:pt x="46434" y="33843"/>
                    <a:pt x="49503" y="20367"/>
                    <a:pt x="43165" y="10260"/>
                  </a:cubicBezTo>
                  <a:lnTo>
                    <a:pt x="43165" y="10227"/>
                  </a:lnTo>
                  <a:cubicBezTo>
                    <a:pt x="43098" y="10193"/>
                    <a:pt x="43098" y="10160"/>
                    <a:pt x="43065" y="10093"/>
                  </a:cubicBezTo>
                  <a:cubicBezTo>
                    <a:pt x="38901" y="3590"/>
                    <a:pt x="31823" y="0"/>
                    <a:pt x="24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277;p58">
              <a:extLst>
                <a:ext uri="{FF2B5EF4-FFF2-40B4-BE49-F238E27FC236}">
                  <a16:creationId xmlns:a16="http://schemas.microsoft.com/office/drawing/2014/main" id="{64D6D00B-D382-4890-8B08-C7FAC4E87FA6}"/>
                </a:ext>
              </a:extLst>
            </p:cNvPr>
            <p:cNvSpPr/>
            <p:nvPr/>
          </p:nvSpPr>
          <p:spPr>
            <a:xfrm>
              <a:off x="3183857" y="4504203"/>
              <a:ext cx="164365" cy="169103"/>
            </a:xfrm>
            <a:custGeom>
              <a:avLst/>
              <a:gdLst/>
              <a:ahLst/>
              <a:cxnLst/>
              <a:rect l="l" t="t" r="r" b="b"/>
              <a:pathLst>
                <a:path w="6972" h="7173" extrusionOk="0">
                  <a:moveTo>
                    <a:pt x="4070" y="1"/>
                  </a:moveTo>
                  <a:lnTo>
                    <a:pt x="0" y="2569"/>
                  </a:lnTo>
                  <a:lnTo>
                    <a:pt x="2902" y="7172"/>
                  </a:lnTo>
                  <a:lnTo>
                    <a:pt x="6972" y="4571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278;p58">
              <a:extLst>
                <a:ext uri="{FF2B5EF4-FFF2-40B4-BE49-F238E27FC236}">
                  <a16:creationId xmlns:a16="http://schemas.microsoft.com/office/drawing/2014/main" id="{D7304782-4C2F-426C-8CC9-C77DC8A19703}"/>
                </a:ext>
              </a:extLst>
            </p:cNvPr>
            <p:cNvSpPr/>
            <p:nvPr/>
          </p:nvSpPr>
          <p:spPr>
            <a:xfrm>
              <a:off x="3218441" y="3837342"/>
              <a:ext cx="955495" cy="955495"/>
            </a:xfrm>
            <a:custGeom>
              <a:avLst/>
              <a:gdLst/>
              <a:ahLst/>
              <a:cxnLst/>
              <a:rect l="l" t="t" r="r" b="b"/>
              <a:pathLst>
                <a:path w="40530" h="40530" extrusionOk="0">
                  <a:moveTo>
                    <a:pt x="20282" y="1"/>
                  </a:moveTo>
                  <a:cubicBezTo>
                    <a:pt x="9074" y="1"/>
                    <a:pt x="1" y="9074"/>
                    <a:pt x="1" y="20282"/>
                  </a:cubicBezTo>
                  <a:cubicBezTo>
                    <a:pt x="1" y="31457"/>
                    <a:pt x="9074" y="40530"/>
                    <a:pt x="20282" y="40530"/>
                  </a:cubicBezTo>
                  <a:cubicBezTo>
                    <a:pt x="31457" y="40530"/>
                    <a:pt x="40530" y="31457"/>
                    <a:pt x="40530" y="20282"/>
                  </a:cubicBezTo>
                  <a:cubicBezTo>
                    <a:pt x="40530" y="9074"/>
                    <a:pt x="31457" y="1"/>
                    <a:pt x="20282" y="1"/>
                  </a:cubicBezTo>
                  <a:close/>
                </a:path>
              </a:pathLst>
            </a:custGeom>
            <a:solidFill>
              <a:srgbClr val="F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279;p58">
              <a:extLst>
                <a:ext uri="{FF2B5EF4-FFF2-40B4-BE49-F238E27FC236}">
                  <a16:creationId xmlns:a16="http://schemas.microsoft.com/office/drawing/2014/main" id="{9A2E4470-E96F-4C1E-8B92-62E07A03857B}"/>
                </a:ext>
              </a:extLst>
            </p:cNvPr>
            <p:cNvSpPr/>
            <p:nvPr/>
          </p:nvSpPr>
          <p:spPr>
            <a:xfrm>
              <a:off x="3151607" y="3837530"/>
              <a:ext cx="950002" cy="737473"/>
            </a:xfrm>
            <a:custGeom>
              <a:avLst/>
              <a:gdLst/>
              <a:ahLst/>
              <a:cxnLst/>
              <a:rect l="l" t="t" r="r" b="b"/>
              <a:pathLst>
                <a:path w="40297" h="31282" extrusionOk="0">
                  <a:moveTo>
                    <a:pt x="23054" y="1"/>
                  </a:moveTo>
                  <a:cubicBezTo>
                    <a:pt x="19344" y="1"/>
                    <a:pt x="15594" y="1022"/>
                    <a:pt x="12243" y="3162"/>
                  </a:cubicBezTo>
                  <a:cubicBezTo>
                    <a:pt x="2803" y="9166"/>
                    <a:pt x="1" y="21708"/>
                    <a:pt x="6005" y="31148"/>
                  </a:cubicBezTo>
                  <a:cubicBezTo>
                    <a:pt x="6038" y="31182"/>
                    <a:pt x="6038" y="31215"/>
                    <a:pt x="6105" y="31282"/>
                  </a:cubicBezTo>
                  <a:lnTo>
                    <a:pt x="40296" y="9533"/>
                  </a:lnTo>
                  <a:cubicBezTo>
                    <a:pt x="40263" y="9500"/>
                    <a:pt x="40263" y="9466"/>
                    <a:pt x="40196" y="9433"/>
                  </a:cubicBezTo>
                  <a:cubicBezTo>
                    <a:pt x="36331" y="3335"/>
                    <a:pt x="29757" y="1"/>
                    <a:pt x="23054" y="1"/>
                  </a:cubicBezTo>
                  <a:close/>
                </a:path>
              </a:pathLst>
            </a:custGeom>
            <a:solidFill>
              <a:srgbClr val="E25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280;p58">
              <a:extLst>
                <a:ext uri="{FF2B5EF4-FFF2-40B4-BE49-F238E27FC236}">
                  <a16:creationId xmlns:a16="http://schemas.microsoft.com/office/drawing/2014/main" id="{13416B6D-03FB-4571-8246-E3C1249150BC}"/>
                </a:ext>
              </a:extLst>
            </p:cNvPr>
            <p:cNvSpPr/>
            <p:nvPr/>
          </p:nvSpPr>
          <p:spPr>
            <a:xfrm>
              <a:off x="3210591" y="3890974"/>
              <a:ext cx="971997" cy="848252"/>
            </a:xfrm>
            <a:custGeom>
              <a:avLst/>
              <a:gdLst/>
              <a:ahLst/>
              <a:cxnLst/>
              <a:rect l="l" t="t" r="r" b="b"/>
              <a:pathLst>
                <a:path w="41230" h="35981" extrusionOk="0">
                  <a:moveTo>
                    <a:pt x="20800" y="0"/>
                  </a:moveTo>
                  <a:cubicBezTo>
                    <a:pt x="17450" y="0"/>
                    <a:pt x="14051" y="926"/>
                    <a:pt x="11008" y="2863"/>
                  </a:cubicBezTo>
                  <a:cubicBezTo>
                    <a:pt x="2536" y="8233"/>
                    <a:pt x="0" y="19375"/>
                    <a:pt x="5304" y="27714"/>
                  </a:cubicBezTo>
                  <a:cubicBezTo>
                    <a:pt x="8717" y="33068"/>
                    <a:pt x="14503" y="35980"/>
                    <a:pt x="20447" y="35980"/>
                  </a:cubicBezTo>
                  <a:cubicBezTo>
                    <a:pt x="23799" y="35980"/>
                    <a:pt x="27200" y="35054"/>
                    <a:pt x="30255" y="33118"/>
                  </a:cubicBezTo>
                  <a:cubicBezTo>
                    <a:pt x="38695" y="27747"/>
                    <a:pt x="41230" y="16606"/>
                    <a:pt x="35926" y="8267"/>
                  </a:cubicBezTo>
                  <a:cubicBezTo>
                    <a:pt x="32535" y="2913"/>
                    <a:pt x="26743" y="0"/>
                    <a:pt x="20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281;p58">
              <a:extLst>
                <a:ext uri="{FF2B5EF4-FFF2-40B4-BE49-F238E27FC236}">
                  <a16:creationId xmlns:a16="http://schemas.microsoft.com/office/drawing/2014/main" id="{CA20A550-D683-4EBA-A06D-48D406D0EA4B}"/>
                </a:ext>
              </a:extLst>
            </p:cNvPr>
            <p:cNvSpPr/>
            <p:nvPr/>
          </p:nvSpPr>
          <p:spPr>
            <a:xfrm>
              <a:off x="3210591" y="3890031"/>
              <a:ext cx="847757" cy="655880"/>
            </a:xfrm>
            <a:custGeom>
              <a:avLst/>
              <a:gdLst/>
              <a:ahLst/>
              <a:cxnLst/>
              <a:rect l="l" t="t" r="r" b="b"/>
              <a:pathLst>
                <a:path w="35960" h="27821" extrusionOk="0">
                  <a:moveTo>
                    <a:pt x="20740" y="1"/>
                  </a:moveTo>
                  <a:cubicBezTo>
                    <a:pt x="17399" y="1"/>
                    <a:pt x="14010" y="926"/>
                    <a:pt x="10975" y="2869"/>
                  </a:cubicBezTo>
                  <a:cubicBezTo>
                    <a:pt x="2502" y="8240"/>
                    <a:pt x="0" y="19381"/>
                    <a:pt x="5304" y="27720"/>
                  </a:cubicBezTo>
                  <a:cubicBezTo>
                    <a:pt x="5338" y="27754"/>
                    <a:pt x="5338" y="27787"/>
                    <a:pt x="5371" y="27821"/>
                  </a:cubicBezTo>
                  <a:lnTo>
                    <a:pt x="35959" y="8407"/>
                  </a:lnTo>
                  <a:cubicBezTo>
                    <a:pt x="35926" y="8373"/>
                    <a:pt x="35926" y="8307"/>
                    <a:pt x="35859" y="8273"/>
                  </a:cubicBezTo>
                  <a:cubicBezTo>
                    <a:pt x="32484" y="2933"/>
                    <a:pt x="26689" y="1"/>
                    <a:pt x="20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282;p58">
              <a:extLst>
                <a:ext uri="{FF2B5EF4-FFF2-40B4-BE49-F238E27FC236}">
                  <a16:creationId xmlns:a16="http://schemas.microsoft.com/office/drawing/2014/main" id="{C9EF6397-CB39-4A54-9444-2A8FC014F9CF}"/>
                </a:ext>
              </a:extLst>
            </p:cNvPr>
            <p:cNvSpPr/>
            <p:nvPr/>
          </p:nvSpPr>
          <p:spPr>
            <a:xfrm>
              <a:off x="3430780" y="4273004"/>
              <a:ext cx="292566" cy="215499"/>
            </a:xfrm>
            <a:custGeom>
              <a:avLst/>
              <a:gdLst/>
              <a:ahLst/>
              <a:cxnLst/>
              <a:rect l="l" t="t" r="r" b="b"/>
              <a:pathLst>
                <a:path w="12410" h="9141" extrusionOk="0">
                  <a:moveTo>
                    <a:pt x="10108" y="1"/>
                  </a:moveTo>
                  <a:lnTo>
                    <a:pt x="0" y="9140"/>
                  </a:lnTo>
                  <a:lnTo>
                    <a:pt x="12409" y="3570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283;p58">
              <a:extLst>
                <a:ext uri="{FF2B5EF4-FFF2-40B4-BE49-F238E27FC236}">
                  <a16:creationId xmlns:a16="http://schemas.microsoft.com/office/drawing/2014/main" id="{D9474131-3B6D-45C0-9129-5B95FC1F84D9}"/>
                </a:ext>
              </a:extLst>
            </p:cNvPr>
            <p:cNvSpPr/>
            <p:nvPr/>
          </p:nvSpPr>
          <p:spPr>
            <a:xfrm>
              <a:off x="3669050" y="4147186"/>
              <a:ext cx="296503" cy="209983"/>
            </a:xfrm>
            <a:custGeom>
              <a:avLst/>
              <a:gdLst/>
              <a:ahLst/>
              <a:cxnLst/>
              <a:rect l="l" t="t" r="r" b="b"/>
              <a:pathLst>
                <a:path w="12577" h="8907" extrusionOk="0">
                  <a:moveTo>
                    <a:pt x="12576" y="0"/>
                  </a:moveTo>
                  <a:lnTo>
                    <a:pt x="1" y="5338"/>
                  </a:lnTo>
                  <a:lnTo>
                    <a:pt x="2302" y="8907"/>
                  </a:lnTo>
                  <a:lnTo>
                    <a:pt x="12576" y="0"/>
                  </a:lnTo>
                  <a:close/>
                </a:path>
              </a:pathLst>
            </a:custGeom>
            <a:solidFill>
              <a:srgbClr val="01A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284;p58">
              <a:extLst>
                <a:ext uri="{FF2B5EF4-FFF2-40B4-BE49-F238E27FC236}">
                  <a16:creationId xmlns:a16="http://schemas.microsoft.com/office/drawing/2014/main" id="{D850E871-04B5-4862-939B-E5EA3910CF8C}"/>
                </a:ext>
              </a:extLst>
            </p:cNvPr>
            <p:cNvSpPr/>
            <p:nvPr/>
          </p:nvSpPr>
          <p:spPr>
            <a:xfrm>
              <a:off x="3433137" y="4273004"/>
              <a:ext cx="264252" cy="213142"/>
            </a:xfrm>
            <a:custGeom>
              <a:avLst/>
              <a:gdLst/>
              <a:ahLst/>
              <a:cxnLst/>
              <a:rect l="l" t="t" r="r" b="b"/>
              <a:pathLst>
                <a:path w="11209" h="9041" extrusionOk="0">
                  <a:moveTo>
                    <a:pt x="10008" y="1"/>
                  </a:moveTo>
                  <a:lnTo>
                    <a:pt x="0" y="9040"/>
                  </a:lnTo>
                  <a:lnTo>
                    <a:pt x="11208" y="1902"/>
                  </a:lnTo>
                  <a:lnTo>
                    <a:pt x="100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285;p58">
              <a:extLst>
                <a:ext uri="{FF2B5EF4-FFF2-40B4-BE49-F238E27FC236}">
                  <a16:creationId xmlns:a16="http://schemas.microsoft.com/office/drawing/2014/main" id="{83EC98A0-7351-4A0D-9EC5-A26FEF2BE249}"/>
                </a:ext>
              </a:extLst>
            </p:cNvPr>
            <p:cNvSpPr/>
            <p:nvPr/>
          </p:nvSpPr>
          <p:spPr>
            <a:xfrm>
              <a:off x="3669050" y="4148765"/>
              <a:ext cx="294145" cy="169080"/>
            </a:xfrm>
            <a:custGeom>
              <a:avLst/>
              <a:gdLst/>
              <a:ahLst/>
              <a:cxnLst/>
              <a:rect l="l" t="t" r="r" b="b"/>
              <a:pathLst>
                <a:path w="12477" h="7172" extrusionOk="0">
                  <a:moveTo>
                    <a:pt x="12476" y="0"/>
                  </a:moveTo>
                  <a:lnTo>
                    <a:pt x="1" y="5271"/>
                  </a:lnTo>
                  <a:lnTo>
                    <a:pt x="1201" y="7172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286;p58">
              <a:extLst>
                <a:ext uri="{FF2B5EF4-FFF2-40B4-BE49-F238E27FC236}">
                  <a16:creationId xmlns:a16="http://schemas.microsoft.com/office/drawing/2014/main" id="{AC15904D-9083-45A6-BC70-BA29400EBAF7}"/>
                </a:ext>
              </a:extLst>
            </p:cNvPr>
            <p:cNvSpPr/>
            <p:nvPr/>
          </p:nvSpPr>
          <p:spPr>
            <a:xfrm>
              <a:off x="3672987" y="4294457"/>
              <a:ext cx="46419" cy="39512"/>
            </a:xfrm>
            <a:custGeom>
              <a:avLst/>
              <a:gdLst/>
              <a:ahLst/>
              <a:cxnLst/>
              <a:rect l="l" t="t" r="r" b="b"/>
              <a:pathLst>
                <a:path w="1969" h="1676" extrusionOk="0">
                  <a:moveTo>
                    <a:pt x="1008" y="1"/>
                  </a:moveTo>
                  <a:cubicBezTo>
                    <a:pt x="852" y="1"/>
                    <a:pt x="689" y="41"/>
                    <a:pt x="534" y="125"/>
                  </a:cubicBezTo>
                  <a:cubicBezTo>
                    <a:pt x="134" y="392"/>
                    <a:pt x="0" y="925"/>
                    <a:pt x="301" y="1292"/>
                  </a:cubicBezTo>
                  <a:cubicBezTo>
                    <a:pt x="455" y="1535"/>
                    <a:pt x="726" y="1675"/>
                    <a:pt x="1017" y="1675"/>
                  </a:cubicBezTo>
                  <a:cubicBezTo>
                    <a:pt x="1166" y="1675"/>
                    <a:pt x="1321" y="1638"/>
                    <a:pt x="1468" y="1559"/>
                  </a:cubicBezTo>
                  <a:cubicBezTo>
                    <a:pt x="1835" y="1292"/>
                    <a:pt x="1968" y="792"/>
                    <a:pt x="1702" y="392"/>
                  </a:cubicBezTo>
                  <a:cubicBezTo>
                    <a:pt x="1551" y="134"/>
                    <a:pt x="1290" y="1"/>
                    <a:pt x="10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287;p58">
              <a:extLst>
                <a:ext uri="{FF2B5EF4-FFF2-40B4-BE49-F238E27FC236}">
                  <a16:creationId xmlns:a16="http://schemas.microsoft.com/office/drawing/2014/main" id="{2525080B-789C-47C9-B2F5-46FCA0E4EA49}"/>
                </a:ext>
              </a:extLst>
            </p:cNvPr>
            <p:cNvSpPr/>
            <p:nvPr/>
          </p:nvSpPr>
          <p:spPr>
            <a:xfrm>
              <a:off x="3334830" y="4485343"/>
              <a:ext cx="73955" cy="72352"/>
            </a:xfrm>
            <a:custGeom>
              <a:avLst/>
              <a:gdLst/>
              <a:ahLst/>
              <a:cxnLst/>
              <a:rect l="l" t="t" r="r" b="b"/>
              <a:pathLst>
                <a:path w="3137" h="3069" extrusionOk="0">
                  <a:moveTo>
                    <a:pt x="2002" y="0"/>
                  </a:moveTo>
                  <a:lnTo>
                    <a:pt x="1" y="1301"/>
                  </a:lnTo>
                  <a:lnTo>
                    <a:pt x="234" y="1668"/>
                  </a:lnTo>
                  <a:lnTo>
                    <a:pt x="1202" y="1067"/>
                  </a:lnTo>
                  <a:cubicBezTo>
                    <a:pt x="1335" y="1001"/>
                    <a:pt x="1502" y="867"/>
                    <a:pt x="1735" y="701"/>
                  </a:cubicBezTo>
                  <a:lnTo>
                    <a:pt x="1735" y="701"/>
                  </a:lnTo>
                  <a:lnTo>
                    <a:pt x="768" y="2535"/>
                  </a:lnTo>
                  <a:lnTo>
                    <a:pt x="1135" y="3069"/>
                  </a:lnTo>
                  <a:lnTo>
                    <a:pt x="3136" y="1801"/>
                  </a:lnTo>
                  <a:lnTo>
                    <a:pt x="2870" y="1401"/>
                  </a:lnTo>
                  <a:lnTo>
                    <a:pt x="1902" y="2001"/>
                  </a:lnTo>
                  <a:cubicBezTo>
                    <a:pt x="1835" y="2035"/>
                    <a:pt x="1602" y="2168"/>
                    <a:pt x="1368" y="2368"/>
                  </a:cubicBezTo>
                  <a:lnTo>
                    <a:pt x="2336" y="534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288;p58">
              <a:extLst>
                <a:ext uri="{FF2B5EF4-FFF2-40B4-BE49-F238E27FC236}">
                  <a16:creationId xmlns:a16="http://schemas.microsoft.com/office/drawing/2014/main" id="{599FF4B4-6D81-432B-9B0C-9DA713471E3F}"/>
                </a:ext>
              </a:extLst>
            </p:cNvPr>
            <p:cNvSpPr/>
            <p:nvPr/>
          </p:nvSpPr>
          <p:spPr>
            <a:xfrm>
              <a:off x="3843622" y="4592278"/>
              <a:ext cx="78670" cy="83385"/>
            </a:xfrm>
            <a:custGeom>
              <a:avLst/>
              <a:gdLst/>
              <a:ahLst/>
              <a:cxnLst/>
              <a:rect l="l" t="t" r="r" b="b"/>
              <a:pathLst>
                <a:path w="3337" h="3537" extrusionOk="0">
                  <a:moveTo>
                    <a:pt x="2336" y="1"/>
                  </a:moveTo>
                  <a:lnTo>
                    <a:pt x="1" y="868"/>
                  </a:lnTo>
                  <a:lnTo>
                    <a:pt x="268" y="1302"/>
                  </a:lnTo>
                  <a:lnTo>
                    <a:pt x="1502" y="835"/>
                  </a:lnTo>
                  <a:cubicBezTo>
                    <a:pt x="1602" y="801"/>
                    <a:pt x="1669" y="768"/>
                    <a:pt x="1802" y="701"/>
                  </a:cubicBezTo>
                  <a:cubicBezTo>
                    <a:pt x="1936" y="668"/>
                    <a:pt x="2002" y="634"/>
                    <a:pt x="2102" y="601"/>
                  </a:cubicBezTo>
                  <a:lnTo>
                    <a:pt x="2102" y="601"/>
                  </a:lnTo>
                  <a:cubicBezTo>
                    <a:pt x="2002" y="634"/>
                    <a:pt x="1936" y="701"/>
                    <a:pt x="1836" y="801"/>
                  </a:cubicBezTo>
                  <a:lnTo>
                    <a:pt x="1635" y="1001"/>
                  </a:lnTo>
                  <a:lnTo>
                    <a:pt x="735" y="2002"/>
                  </a:lnTo>
                  <a:lnTo>
                    <a:pt x="968" y="2436"/>
                  </a:lnTo>
                  <a:lnTo>
                    <a:pt x="2269" y="2002"/>
                  </a:lnTo>
                  <a:cubicBezTo>
                    <a:pt x="2336" y="1969"/>
                    <a:pt x="2436" y="1935"/>
                    <a:pt x="2569" y="1869"/>
                  </a:cubicBezTo>
                  <a:cubicBezTo>
                    <a:pt x="2630" y="1849"/>
                    <a:pt x="2690" y="1828"/>
                    <a:pt x="2736" y="1808"/>
                  </a:cubicBezTo>
                  <a:lnTo>
                    <a:pt x="2736" y="1808"/>
                  </a:lnTo>
                  <a:cubicBezTo>
                    <a:pt x="2616" y="1889"/>
                    <a:pt x="2476" y="2029"/>
                    <a:pt x="2336" y="2169"/>
                  </a:cubicBezTo>
                  <a:lnTo>
                    <a:pt x="1435" y="3136"/>
                  </a:lnTo>
                  <a:lnTo>
                    <a:pt x="1669" y="3536"/>
                  </a:lnTo>
                  <a:lnTo>
                    <a:pt x="3337" y="1769"/>
                  </a:lnTo>
                  <a:lnTo>
                    <a:pt x="3070" y="1268"/>
                  </a:lnTo>
                  <a:lnTo>
                    <a:pt x="1836" y="1668"/>
                  </a:lnTo>
                  <a:cubicBezTo>
                    <a:pt x="1802" y="1668"/>
                    <a:pt x="1735" y="1702"/>
                    <a:pt x="1602" y="1769"/>
                  </a:cubicBezTo>
                  <a:cubicBezTo>
                    <a:pt x="1469" y="1802"/>
                    <a:pt x="1402" y="1835"/>
                    <a:pt x="1335" y="1869"/>
                  </a:cubicBezTo>
                  <a:lnTo>
                    <a:pt x="1569" y="1668"/>
                  </a:lnTo>
                  <a:lnTo>
                    <a:pt x="1769" y="1468"/>
                  </a:lnTo>
                  <a:lnTo>
                    <a:pt x="2636" y="501"/>
                  </a:lnTo>
                  <a:lnTo>
                    <a:pt x="23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289;p58">
              <a:extLst>
                <a:ext uri="{FF2B5EF4-FFF2-40B4-BE49-F238E27FC236}">
                  <a16:creationId xmlns:a16="http://schemas.microsoft.com/office/drawing/2014/main" id="{9BE8B624-1C85-4FD0-A0C8-251640F63567}"/>
                </a:ext>
              </a:extLst>
            </p:cNvPr>
            <p:cNvSpPr/>
            <p:nvPr/>
          </p:nvSpPr>
          <p:spPr>
            <a:xfrm>
              <a:off x="3460649" y="3975749"/>
              <a:ext cx="64525" cy="58207"/>
            </a:xfrm>
            <a:custGeom>
              <a:avLst/>
              <a:gdLst/>
              <a:ahLst/>
              <a:cxnLst/>
              <a:rect l="l" t="t" r="r" b="b"/>
              <a:pathLst>
                <a:path w="2737" h="2469" extrusionOk="0">
                  <a:moveTo>
                    <a:pt x="2002" y="1"/>
                  </a:moveTo>
                  <a:lnTo>
                    <a:pt x="1635" y="267"/>
                  </a:lnTo>
                  <a:lnTo>
                    <a:pt x="2069" y="1001"/>
                  </a:lnTo>
                  <a:lnTo>
                    <a:pt x="1569" y="1335"/>
                  </a:lnTo>
                  <a:lnTo>
                    <a:pt x="1168" y="668"/>
                  </a:lnTo>
                  <a:lnTo>
                    <a:pt x="835" y="901"/>
                  </a:lnTo>
                  <a:lnTo>
                    <a:pt x="1235" y="1568"/>
                  </a:lnTo>
                  <a:lnTo>
                    <a:pt x="802" y="1835"/>
                  </a:lnTo>
                  <a:lnTo>
                    <a:pt x="335" y="1101"/>
                  </a:lnTo>
                  <a:lnTo>
                    <a:pt x="1" y="1302"/>
                  </a:lnTo>
                  <a:lnTo>
                    <a:pt x="735" y="2469"/>
                  </a:lnTo>
                  <a:lnTo>
                    <a:pt x="2736" y="1168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290;p58">
              <a:extLst>
                <a:ext uri="{FF2B5EF4-FFF2-40B4-BE49-F238E27FC236}">
                  <a16:creationId xmlns:a16="http://schemas.microsoft.com/office/drawing/2014/main" id="{D97885E1-60C3-41AC-90BB-0A97F3DAA751}"/>
                </a:ext>
              </a:extLst>
            </p:cNvPr>
            <p:cNvSpPr/>
            <p:nvPr/>
          </p:nvSpPr>
          <p:spPr>
            <a:xfrm>
              <a:off x="3981251" y="4088555"/>
              <a:ext cx="62144" cy="48117"/>
            </a:xfrm>
            <a:custGeom>
              <a:avLst/>
              <a:gdLst/>
              <a:ahLst/>
              <a:cxnLst/>
              <a:rect l="l" t="t" r="r" b="b"/>
              <a:pathLst>
                <a:path w="2636" h="2041" extrusionOk="0">
                  <a:moveTo>
                    <a:pt x="1718" y="0"/>
                  </a:moveTo>
                  <a:cubicBezTo>
                    <a:pt x="1587" y="0"/>
                    <a:pt x="1446" y="30"/>
                    <a:pt x="1335" y="119"/>
                  </a:cubicBezTo>
                  <a:cubicBezTo>
                    <a:pt x="1235" y="186"/>
                    <a:pt x="1135" y="319"/>
                    <a:pt x="1135" y="353"/>
                  </a:cubicBezTo>
                  <a:cubicBezTo>
                    <a:pt x="1068" y="486"/>
                    <a:pt x="1068" y="653"/>
                    <a:pt x="1101" y="886"/>
                  </a:cubicBezTo>
                  <a:cubicBezTo>
                    <a:pt x="1135" y="1120"/>
                    <a:pt x="1135" y="1220"/>
                    <a:pt x="1135" y="1287"/>
                  </a:cubicBezTo>
                  <a:cubicBezTo>
                    <a:pt x="1135" y="1320"/>
                    <a:pt x="1101" y="1353"/>
                    <a:pt x="1101" y="1387"/>
                  </a:cubicBezTo>
                  <a:cubicBezTo>
                    <a:pt x="1101" y="1453"/>
                    <a:pt x="1068" y="1453"/>
                    <a:pt x="1001" y="1487"/>
                  </a:cubicBezTo>
                  <a:cubicBezTo>
                    <a:pt x="934" y="1520"/>
                    <a:pt x="901" y="1520"/>
                    <a:pt x="801" y="1520"/>
                  </a:cubicBezTo>
                  <a:cubicBezTo>
                    <a:pt x="768" y="1487"/>
                    <a:pt x="668" y="1453"/>
                    <a:pt x="634" y="1353"/>
                  </a:cubicBezTo>
                  <a:cubicBezTo>
                    <a:pt x="567" y="1320"/>
                    <a:pt x="567" y="1220"/>
                    <a:pt x="501" y="1153"/>
                  </a:cubicBezTo>
                  <a:cubicBezTo>
                    <a:pt x="467" y="1053"/>
                    <a:pt x="467" y="953"/>
                    <a:pt x="434" y="820"/>
                  </a:cubicBezTo>
                  <a:lnTo>
                    <a:pt x="0" y="886"/>
                  </a:lnTo>
                  <a:cubicBezTo>
                    <a:pt x="0" y="1020"/>
                    <a:pt x="67" y="1153"/>
                    <a:pt x="100" y="1287"/>
                  </a:cubicBezTo>
                  <a:cubicBezTo>
                    <a:pt x="134" y="1387"/>
                    <a:pt x="167" y="1487"/>
                    <a:pt x="267" y="1620"/>
                  </a:cubicBezTo>
                  <a:cubicBezTo>
                    <a:pt x="401" y="1820"/>
                    <a:pt x="567" y="1987"/>
                    <a:pt x="734" y="2020"/>
                  </a:cubicBezTo>
                  <a:cubicBezTo>
                    <a:pt x="795" y="2033"/>
                    <a:pt x="861" y="2040"/>
                    <a:pt x="928" y="2040"/>
                  </a:cubicBezTo>
                  <a:cubicBezTo>
                    <a:pt x="1043" y="2040"/>
                    <a:pt x="1162" y="2017"/>
                    <a:pt x="1268" y="1954"/>
                  </a:cubicBezTo>
                  <a:cubicBezTo>
                    <a:pt x="1335" y="1887"/>
                    <a:pt x="1435" y="1820"/>
                    <a:pt x="1468" y="1720"/>
                  </a:cubicBezTo>
                  <a:cubicBezTo>
                    <a:pt x="1501" y="1654"/>
                    <a:pt x="1568" y="1553"/>
                    <a:pt x="1568" y="1487"/>
                  </a:cubicBezTo>
                  <a:cubicBezTo>
                    <a:pt x="1602" y="1387"/>
                    <a:pt x="1568" y="1287"/>
                    <a:pt x="1568" y="1120"/>
                  </a:cubicBezTo>
                  <a:cubicBezTo>
                    <a:pt x="1501" y="953"/>
                    <a:pt x="1501" y="820"/>
                    <a:pt x="1501" y="786"/>
                  </a:cubicBezTo>
                  <a:cubicBezTo>
                    <a:pt x="1501" y="686"/>
                    <a:pt x="1568" y="653"/>
                    <a:pt x="1568" y="619"/>
                  </a:cubicBezTo>
                  <a:cubicBezTo>
                    <a:pt x="1568" y="553"/>
                    <a:pt x="1602" y="553"/>
                    <a:pt x="1635" y="519"/>
                  </a:cubicBezTo>
                  <a:cubicBezTo>
                    <a:pt x="1706" y="496"/>
                    <a:pt x="1743" y="472"/>
                    <a:pt x="1782" y="472"/>
                  </a:cubicBezTo>
                  <a:cubicBezTo>
                    <a:pt x="1799" y="472"/>
                    <a:pt x="1815" y="476"/>
                    <a:pt x="1835" y="486"/>
                  </a:cubicBezTo>
                  <a:cubicBezTo>
                    <a:pt x="1935" y="486"/>
                    <a:pt x="2002" y="553"/>
                    <a:pt x="2069" y="653"/>
                  </a:cubicBezTo>
                  <a:cubicBezTo>
                    <a:pt x="2102" y="720"/>
                    <a:pt x="2135" y="820"/>
                    <a:pt x="2169" y="953"/>
                  </a:cubicBezTo>
                  <a:cubicBezTo>
                    <a:pt x="2235" y="1020"/>
                    <a:pt x="2235" y="1187"/>
                    <a:pt x="2269" y="1353"/>
                  </a:cubicBezTo>
                  <a:lnTo>
                    <a:pt x="2636" y="1120"/>
                  </a:lnTo>
                  <a:cubicBezTo>
                    <a:pt x="2602" y="886"/>
                    <a:pt x="2502" y="686"/>
                    <a:pt x="2402" y="486"/>
                  </a:cubicBezTo>
                  <a:cubicBezTo>
                    <a:pt x="2269" y="219"/>
                    <a:pt x="2069" y="119"/>
                    <a:pt x="1902" y="19"/>
                  </a:cubicBezTo>
                  <a:cubicBezTo>
                    <a:pt x="1846" y="8"/>
                    <a:pt x="1783" y="0"/>
                    <a:pt x="17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291;p58">
              <a:extLst>
                <a:ext uri="{FF2B5EF4-FFF2-40B4-BE49-F238E27FC236}">
                  <a16:creationId xmlns:a16="http://schemas.microsoft.com/office/drawing/2014/main" id="{4C2D0EFB-CEDF-4926-B755-426FC51758D6}"/>
                </a:ext>
              </a:extLst>
            </p:cNvPr>
            <p:cNvSpPr/>
            <p:nvPr/>
          </p:nvSpPr>
          <p:spPr>
            <a:xfrm>
              <a:off x="3157123" y="4538410"/>
              <a:ext cx="129780" cy="155925"/>
            </a:xfrm>
            <a:custGeom>
              <a:avLst/>
              <a:gdLst/>
              <a:ahLst/>
              <a:cxnLst/>
              <a:rect l="l" t="t" r="r" b="b"/>
              <a:pathLst>
                <a:path w="5505" h="6614" extrusionOk="0">
                  <a:moveTo>
                    <a:pt x="1498" y="1"/>
                  </a:moveTo>
                  <a:cubicBezTo>
                    <a:pt x="1252" y="1"/>
                    <a:pt x="998" y="72"/>
                    <a:pt x="767" y="217"/>
                  </a:cubicBezTo>
                  <a:cubicBezTo>
                    <a:pt x="167" y="584"/>
                    <a:pt x="0" y="1418"/>
                    <a:pt x="367" y="1985"/>
                  </a:cubicBezTo>
                  <a:lnTo>
                    <a:pt x="2902" y="5988"/>
                  </a:lnTo>
                  <a:cubicBezTo>
                    <a:pt x="3140" y="6399"/>
                    <a:pt x="3575" y="6614"/>
                    <a:pt x="4014" y="6614"/>
                  </a:cubicBezTo>
                  <a:cubicBezTo>
                    <a:pt x="4253" y="6614"/>
                    <a:pt x="4492" y="6551"/>
                    <a:pt x="4703" y="6422"/>
                  </a:cubicBezTo>
                  <a:cubicBezTo>
                    <a:pt x="5337" y="6055"/>
                    <a:pt x="5504" y="5221"/>
                    <a:pt x="5104" y="4621"/>
                  </a:cubicBezTo>
                  <a:lnTo>
                    <a:pt x="2569" y="618"/>
                  </a:lnTo>
                  <a:cubicBezTo>
                    <a:pt x="2335" y="215"/>
                    <a:pt x="1927" y="1"/>
                    <a:pt x="14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2091167"/>
      </p:ext>
    </p:extLst>
  </p:cSld>
  <p:clrMapOvr>
    <a:masterClrMapping/>
  </p:clrMapOvr>
</p:sld>
</file>

<file path=ppt/theme/theme1.xml><?xml version="1.0" encoding="utf-8"?>
<a:theme xmlns:a="http://schemas.openxmlformats.org/drawingml/2006/main" name="Travel Influencer Portfolio by Slidesgo">
  <a:themeElements>
    <a:clrScheme name="Simple Light">
      <a:dk1>
        <a:srgbClr val="293B56"/>
      </a:dk1>
      <a:lt1>
        <a:srgbClr val="F0E7D2"/>
      </a:lt1>
      <a:dk2>
        <a:srgbClr val="FAF6EE"/>
      </a:dk2>
      <a:lt2>
        <a:srgbClr val="FFC35C"/>
      </a:lt2>
      <a:accent1>
        <a:srgbClr val="E7B9B5"/>
      </a:accent1>
      <a:accent2>
        <a:srgbClr val="AE8480"/>
      </a:accent2>
      <a:accent3>
        <a:srgbClr val="BD6459"/>
      </a:accent3>
      <a:accent4>
        <a:srgbClr val="90D3D0"/>
      </a:accent4>
      <a:accent5>
        <a:srgbClr val="6A90AB"/>
      </a:accent5>
      <a:accent6>
        <a:srgbClr val="5D3552"/>
      </a:accent6>
      <a:hlink>
        <a:srgbClr val="293B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124</Words>
  <Application>Microsoft Office PowerPoint</Application>
  <PresentationFormat>On-screen Show (16:9)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Arial</vt:lpstr>
      <vt:lpstr>Tenor Sans</vt:lpstr>
      <vt:lpstr>Poppins</vt:lpstr>
      <vt:lpstr>Blueberry Personal Use</vt:lpstr>
      <vt:lpstr>Quicksand</vt:lpstr>
      <vt:lpstr>Concert One</vt:lpstr>
      <vt:lpstr>Quicksand Medium</vt:lpstr>
      <vt:lpstr>Travel Influencer Portfolio by Slidesgo</vt:lpstr>
      <vt:lpstr>TripTips</vt:lpstr>
      <vt:lpstr>TABLE OF CONTENTS</vt:lpstr>
      <vt:lpstr>IDEA</vt:lpstr>
      <vt:lpstr>Trip Tips</vt:lpstr>
      <vt:lpstr>GOALS</vt:lpstr>
      <vt:lpstr>PowerPoint Presentation</vt:lpstr>
      <vt:lpstr>ABOUT US</vt:lpstr>
      <vt:lpstr>TEAM MEMBERS</vt:lpstr>
      <vt:lpstr>WEBSITE</vt:lpstr>
      <vt:lpstr>OUR CITIES</vt:lpstr>
      <vt:lpstr>VISIT OUR WEBSITE!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TripTips</dc:title>
  <cp:lastModifiedBy>Samaa Hamdi Farag</cp:lastModifiedBy>
  <cp:revision>2</cp:revision>
  <dcterms:modified xsi:type="dcterms:W3CDTF">2022-03-13T18:25:40Z</dcterms:modified>
</cp:coreProperties>
</file>