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2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7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5BCA6-40AA-4D98-8188-DDBFABFE4A7E}" type="doc">
      <dgm:prSet loTypeId="urn:microsoft.com/office/officeart/2005/8/layout/bProcess3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F0763D06-D3B3-4C0C-9C14-3D2B8D9F5CAC}">
      <dgm:prSet phldrT="[نص]"/>
      <dgm:spPr/>
      <dgm:t>
        <a:bodyPr/>
        <a:lstStyle/>
        <a:p>
          <a:r>
            <a:rPr lang="en-US" dirty="0"/>
            <a:t>Design the robot arm / End effector /four wheels car </a:t>
          </a:r>
        </a:p>
      </dgm:t>
    </dgm:pt>
    <dgm:pt modelId="{565F271D-4047-4D3E-8533-2AE29302C1DA}" type="parTrans" cxnId="{C62EF1C5-C9BB-43DD-B8A6-086572FCA69A}">
      <dgm:prSet/>
      <dgm:spPr/>
      <dgm:t>
        <a:bodyPr/>
        <a:lstStyle/>
        <a:p>
          <a:endParaRPr lang="en-US"/>
        </a:p>
      </dgm:t>
    </dgm:pt>
    <dgm:pt modelId="{3A40CBF2-D34A-41F3-88B6-1B88141AA118}" type="sibTrans" cxnId="{C62EF1C5-C9BB-43DD-B8A6-086572FCA69A}">
      <dgm:prSet/>
      <dgm:spPr/>
      <dgm:t>
        <a:bodyPr/>
        <a:lstStyle/>
        <a:p>
          <a:endParaRPr lang="en-US"/>
        </a:p>
      </dgm:t>
    </dgm:pt>
    <dgm:pt modelId="{3CD7E884-1871-4B3A-BFB9-5C4108E572EC}">
      <dgm:prSet phldrT="[نص]"/>
      <dgm:spPr/>
      <dgm:t>
        <a:bodyPr/>
        <a:lstStyle/>
        <a:p>
          <a:r>
            <a:rPr lang="en-US" dirty="0"/>
            <a:t>Design the electrical circuit  </a:t>
          </a:r>
        </a:p>
      </dgm:t>
    </dgm:pt>
    <dgm:pt modelId="{F5C671D7-D4B4-4704-9F64-E651647BDBDD}" type="parTrans" cxnId="{8635260E-1FDC-44EF-8906-06FC9CC45D7B}">
      <dgm:prSet/>
      <dgm:spPr/>
      <dgm:t>
        <a:bodyPr/>
        <a:lstStyle/>
        <a:p>
          <a:endParaRPr lang="en-US"/>
        </a:p>
      </dgm:t>
    </dgm:pt>
    <dgm:pt modelId="{704DD622-3D52-4D67-B69D-6A971BDB3873}" type="sibTrans" cxnId="{8635260E-1FDC-44EF-8906-06FC9CC45D7B}">
      <dgm:prSet/>
      <dgm:spPr/>
      <dgm:t>
        <a:bodyPr/>
        <a:lstStyle/>
        <a:p>
          <a:endParaRPr lang="en-US"/>
        </a:p>
      </dgm:t>
    </dgm:pt>
    <dgm:pt modelId="{D13F3A0A-B4F6-4065-A13F-3A4ACD2600D5}">
      <dgm:prSet phldrT="[نص]"/>
      <dgm:spPr/>
      <dgm:t>
        <a:bodyPr/>
        <a:lstStyle/>
        <a:p>
          <a:r>
            <a:rPr lang="en-US" dirty="0"/>
            <a:t>Programming the robot Arm  </a:t>
          </a:r>
        </a:p>
      </dgm:t>
    </dgm:pt>
    <dgm:pt modelId="{3CFD06A4-49A6-477F-AE58-F62E11BB3E9C}" type="parTrans" cxnId="{E6F89434-982C-4AF3-A6F9-40A85E32F686}">
      <dgm:prSet/>
      <dgm:spPr/>
      <dgm:t>
        <a:bodyPr/>
        <a:lstStyle/>
        <a:p>
          <a:endParaRPr lang="en-US"/>
        </a:p>
      </dgm:t>
    </dgm:pt>
    <dgm:pt modelId="{DBDF6791-CE41-46BB-8638-EC103480025B}" type="sibTrans" cxnId="{E6F89434-982C-4AF3-A6F9-40A85E32F686}">
      <dgm:prSet/>
      <dgm:spPr/>
      <dgm:t>
        <a:bodyPr/>
        <a:lstStyle/>
        <a:p>
          <a:endParaRPr lang="en-US"/>
        </a:p>
      </dgm:t>
    </dgm:pt>
    <dgm:pt modelId="{87A97667-B790-48BA-86C3-D3197E866D03}">
      <dgm:prSet phldrT="[نص]"/>
      <dgm:spPr/>
      <dgm:t>
        <a:bodyPr/>
        <a:lstStyle/>
        <a:p>
          <a:r>
            <a:rPr lang="en-US" dirty="0"/>
            <a:t>Design and programming the web page </a:t>
          </a:r>
        </a:p>
      </dgm:t>
    </dgm:pt>
    <dgm:pt modelId="{1627C3B1-12F8-4E76-A5A7-351840D673A5}" type="parTrans" cxnId="{33DF0702-DC16-49E9-B735-2CEB65688778}">
      <dgm:prSet/>
      <dgm:spPr/>
      <dgm:t>
        <a:bodyPr/>
        <a:lstStyle/>
        <a:p>
          <a:endParaRPr lang="en-US"/>
        </a:p>
      </dgm:t>
    </dgm:pt>
    <dgm:pt modelId="{65557B4D-626B-4D44-B8E0-8C15923F8671}" type="sibTrans" cxnId="{33DF0702-DC16-49E9-B735-2CEB65688778}">
      <dgm:prSet/>
      <dgm:spPr/>
      <dgm:t>
        <a:bodyPr/>
        <a:lstStyle/>
        <a:p>
          <a:endParaRPr lang="en-US"/>
        </a:p>
      </dgm:t>
    </dgm:pt>
    <dgm:pt modelId="{6A677615-C670-4295-A7E4-A1AE2CEACB12}">
      <dgm:prSet phldrT="[نص]"/>
      <dgm:spPr/>
      <dgm:t>
        <a:bodyPr/>
        <a:lstStyle/>
        <a:p>
          <a:r>
            <a:rPr lang="en-US" dirty="0"/>
            <a:t>Assembly </a:t>
          </a:r>
        </a:p>
      </dgm:t>
    </dgm:pt>
    <dgm:pt modelId="{62D67723-D810-4C82-95FF-7C456B193C4F}" type="parTrans" cxnId="{D05821F7-37CB-45F4-AA99-22B73BAB991F}">
      <dgm:prSet/>
      <dgm:spPr/>
      <dgm:t>
        <a:bodyPr/>
        <a:lstStyle/>
        <a:p>
          <a:endParaRPr lang="en-US"/>
        </a:p>
      </dgm:t>
    </dgm:pt>
    <dgm:pt modelId="{FE26A86D-22F0-445C-9140-924212559CED}" type="sibTrans" cxnId="{D05821F7-37CB-45F4-AA99-22B73BAB991F}">
      <dgm:prSet/>
      <dgm:spPr/>
      <dgm:t>
        <a:bodyPr/>
        <a:lstStyle/>
        <a:p>
          <a:endParaRPr lang="en-US"/>
        </a:p>
      </dgm:t>
    </dgm:pt>
    <dgm:pt modelId="{0220CB94-9432-429F-8EA3-9C4B06C6C3B0}" type="pres">
      <dgm:prSet presAssocID="{8805BCA6-40AA-4D98-8188-DDBFABFE4A7E}" presName="Name0" presStyleCnt="0">
        <dgm:presLayoutVars>
          <dgm:dir/>
          <dgm:resizeHandles val="exact"/>
        </dgm:presLayoutVars>
      </dgm:prSet>
      <dgm:spPr/>
    </dgm:pt>
    <dgm:pt modelId="{83791C4B-FE1E-4683-8504-B42A237B78BB}" type="pres">
      <dgm:prSet presAssocID="{F0763D06-D3B3-4C0C-9C14-3D2B8D9F5CAC}" presName="node" presStyleLbl="node1" presStyleIdx="0" presStyleCnt="5">
        <dgm:presLayoutVars>
          <dgm:bulletEnabled val="1"/>
        </dgm:presLayoutVars>
      </dgm:prSet>
      <dgm:spPr/>
    </dgm:pt>
    <dgm:pt modelId="{42AB2C7F-541D-45C7-9726-9F62B78583C3}" type="pres">
      <dgm:prSet presAssocID="{3A40CBF2-D34A-41F3-88B6-1B88141AA118}" presName="sibTrans" presStyleLbl="sibTrans1D1" presStyleIdx="0" presStyleCnt="4"/>
      <dgm:spPr/>
    </dgm:pt>
    <dgm:pt modelId="{06B20245-246D-4E3C-A24C-CC5CA06D7F10}" type="pres">
      <dgm:prSet presAssocID="{3A40CBF2-D34A-41F3-88B6-1B88141AA118}" presName="connectorText" presStyleLbl="sibTrans1D1" presStyleIdx="0" presStyleCnt="4"/>
      <dgm:spPr/>
    </dgm:pt>
    <dgm:pt modelId="{E23AC0F2-45CA-4C2B-AB7D-DE291AFD9DBA}" type="pres">
      <dgm:prSet presAssocID="{3CD7E884-1871-4B3A-BFB9-5C4108E572EC}" presName="node" presStyleLbl="node1" presStyleIdx="1" presStyleCnt="5">
        <dgm:presLayoutVars>
          <dgm:bulletEnabled val="1"/>
        </dgm:presLayoutVars>
      </dgm:prSet>
      <dgm:spPr/>
    </dgm:pt>
    <dgm:pt modelId="{FEBC3905-FEED-4522-A4EA-3653304B2DF7}" type="pres">
      <dgm:prSet presAssocID="{704DD622-3D52-4D67-B69D-6A971BDB3873}" presName="sibTrans" presStyleLbl="sibTrans1D1" presStyleIdx="1" presStyleCnt="4"/>
      <dgm:spPr/>
    </dgm:pt>
    <dgm:pt modelId="{7EB60030-7DFE-4B5B-B8CB-84B46A226C00}" type="pres">
      <dgm:prSet presAssocID="{704DD622-3D52-4D67-B69D-6A971BDB3873}" presName="connectorText" presStyleLbl="sibTrans1D1" presStyleIdx="1" presStyleCnt="4"/>
      <dgm:spPr/>
    </dgm:pt>
    <dgm:pt modelId="{7AFBF040-EA62-448C-B71D-44AFB9082E6C}" type="pres">
      <dgm:prSet presAssocID="{D13F3A0A-B4F6-4065-A13F-3A4ACD2600D5}" presName="node" presStyleLbl="node1" presStyleIdx="2" presStyleCnt="5" custLinFactNeighborX="2" custLinFactNeighborY="26">
        <dgm:presLayoutVars>
          <dgm:bulletEnabled val="1"/>
        </dgm:presLayoutVars>
      </dgm:prSet>
      <dgm:spPr/>
    </dgm:pt>
    <dgm:pt modelId="{5CF9AA5A-6DFF-4E52-B335-8F19774A73CF}" type="pres">
      <dgm:prSet presAssocID="{DBDF6791-CE41-46BB-8638-EC103480025B}" presName="sibTrans" presStyleLbl="sibTrans1D1" presStyleIdx="2" presStyleCnt="4"/>
      <dgm:spPr/>
    </dgm:pt>
    <dgm:pt modelId="{71F7DC82-928A-49A3-BF90-7A6AC5599636}" type="pres">
      <dgm:prSet presAssocID="{DBDF6791-CE41-46BB-8638-EC103480025B}" presName="connectorText" presStyleLbl="sibTrans1D1" presStyleIdx="2" presStyleCnt="4"/>
      <dgm:spPr/>
    </dgm:pt>
    <dgm:pt modelId="{2BE775B5-F42C-4EBD-B4F9-FC79D061C8DA}" type="pres">
      <dgm:prSet presAssocID="{87A97667-B790-48BA-86C3-D3197E866D03}" presName="node" presStyleLbl="node1" presStyleIdx="3" presStyleCnt="5">
        <dgm:presLayoutVars>
          <dgm:bulletEnabled val="1"/>
        </dgm:presLayoutVars>
      </dgm:prSet>
      <dgm:spPr/>
    </dgm:pt>
    <dgm:pt modelId="{227EF92A-360B-49FD-B428-4C6CA3E9DB09}" type="pres">
      <dgm:prSet presAssocID="{65557B4D-626B-4D44-B8E0-8C15923F8671}" presName="sibTrans" presStyleLbl="sibTrans1D1" presStyleIdx="3" presStyleCnt="4"/>
      <dgm:spPr/>
    </dgm:pt>
    <dgm:pt modelId="{4EDE6676-AE4F-4F7A-A122-4C2D0A29AFDD}" type="pres">
      <dgm:prSet presAssocID="{65557B4D-626B-4D44-B8E0-8C15923F8671}" presName="connectorText" presStyleLbl="sibTrans1D1" presStyleIdx="3" presStyleCnt="4"/>
      <dgm:spPr/>
    </dgm:pt>
    <dgm:pt modelId="{7C68B9FF-39CC-4566-9C6F-61A5557E459A}" type="pres">
      <dgm:prSet presAssocID="{6A677615-C670-4295-A7E4-A1AE2CEACB12}" presName="node" presStyleLbl="node1" presStyleIdx="4" presStyleCnt="5">
        <dgm:presLayoutVars>
          <dgm:bulletEnabled val="1"/>
        </dgm:presLayoutVars>
      </dgm:prSet>
      <dgm:spPr/>
    </dgm:pt>
  </dgm:ptLst>
  <dgm:cxnLst>
    <dgm:cxn modelId="{33DF0702-DC16-49E9-B735-2CEB65688778}" srcId="{8805BCA6-40AA-4D98-8188-DDBFABFE4A7E}" destId="{87A97667-B790-48BA-86C3-D3197E866D03}" srcOrd="3" destOrd="0" parTransId="{1627C3B1-12F8-4E76-A5A7-351840D673A5}" sibTransId="{65557B4D-626B-4D44-B8E0-8C15923F8671}"/>
    <dgm:cxn modelId="{8635260E-1FDC-44EF-8906-06FC9CC45D7B}" srcId="{8805BCA6-40AA-4D98-8188-DDBFABFE4A7E}" destId="{3CD7E884-1871-4B3A-BFB9-5C4108E572EC}" srcOrd="1" destOrd="0" parTransId="{F5C671D7-D4B4-4704-9F64-E651647BDBDD}" sibTransId="{704DD622-3D52-4D67-B69D-6A971BDB3873}"/>
    <dgm:cxn modelId="{77A3A410-9336-4477-A56B-3A0D48604527}" type="presOf" srcId="{65557B4D-626B-4D44-B8E0-8C15923F8671}" destId="{4EDE6676-AE4F-4F7A-A122-4C2D0A29AFDD}" srcOrd="1" destOrd="0" presId="urn:microsoft.com/office/officeart/2005/8/layout/bProcess3"/>
    <dgm:cxn modelId="{F667EA1B-24BD-40C5-9AFC-591480D878D8}" type="presOf" srcId="{65557B4D-626B-4D44-B8E0-8C15923F8671}" destId="{227EF92A-360B-49FD-B428-4C6CA3E9DB09}" srcOrd="0" destOrd="0" presId="urn:microsoft.com/office/officeart/2005/8/layout/bProcess3"/>
    <dgm:cxn modelId="{02F76A1D-1E9F-4979-B854-304A7449F52D}" type="presOf" srcId="{D13F3A0A-B4F6-4065-A13F-3A4ACD2600D5}" destId="{7AFBF040-EA62-448C-B71D-44AFB9082E6C}" srcOrd="0" destOrd="0" presId="urn:microsoft.com/office/officeart/2005/8/layout/bProcess3"/>
    <dgm:cxn modelId="{E6F89434-982C-4AF3-A6F9-40A85E32F686}" srcId="{8805BCA6-40AA-4D98-8188-DDBFABFE4A7E}" destId="{D13F3A0A-B4F6-4065-A13F-3A4ACD2600D5}" srcOrd="2" destOrd="0" parTransId="{3CFD06A4-49A6-477F-AE58-F62E11BB3E9C}" sibTransId="{DBDF6791-CE41-46BB-8638-EC103480025B}"/>
    <dgm:cxn modelId="{D9CB6F35-3557-4723-88B3-2451B527914F}" type="presOf" srcId="{3CD7E884-1871-4B3A-BFB9-5C4108E572EC}" destId="{E23AC0F2-45CA-4C2B-AB7D-DE291AFD9DBA}" srcOrd="0" destOrd="0" presId="urn:microsoft.com/office/officeart/2005/8/layout/bProcess3"/>
    <dgm:cxn modelId="{2781403F-5CF8-4068-BA4A-77C49CA14BB9}" type="presOf" srcId="{8805BCA6-40AA-4D98-8188-DDBFABFE4A7E}" destId="{0220CB94-9432-429F-8EA3-9C4B06C6C3B0}" srcOrd="0" destOrd="0" presId="urn:microsoft.com/office/officeart/2005/8/layout/bProcess3"/>
    <dgm:cxn modelId="{8C67AC43-D1DB-477B-A5B4-74BE42B36CF7}" type="presOf" srcId="{F0763D06-D3B3-4C0C-9C14-3D2B8D9F5CAC}" destId="{83791C4B-FE1E-4683-8504-B42A237B78BB}" srcOrd="0" destOrd="0" presId="urn:microsoft.com/office/officeart/2005/8/layout/bProcess3"/>
    <dgm:cxn modelId="{C5593A58-0AA7-4EF8-88A8-88A0D174839A}" type="presOf" srcId="{6A677615-C670-4295-A7E4-A1AE2CEACB12}" destId="{7C68B9FF-39CC-4566-9C6F-61A5557E459A}" srcOrd="0" destOrd="0" presId="urn:microsoft.com/office/officeart/2005/8/layout/bProcess3"/>
    <dgm:cxn modelId="{57BC8085-F99E-45C5-A046-05BD9BD30DF4}" type="presOf" srcId="{3A40CBF2-D34A-41F3-88B6-1B88141AA118}" destId="{42AB2C7F-541D-45C7-9726-9F62B78583C3}" srcOrd="0" destOrd="0" presId="urn:microsoft.com/office/officeart/2005/8/layout/bProcess3"/>
    <dgm:cxn modelId="{AF42669B-7E1A-4EC9-AE33-689B91067A8C}" type="presOf" srcId="{704DD622-3D52-4D67-B69D-6A971BDB3873}" destId="{7EB60030-7DFE-4B5B-B8CB-84B46A226C00}" srcOrd="1" destOrd="0" presId="urn:microsoft.com/office/officeart/2005/8/layout/bProcess3"/>
    <dgm:cxn modelId="{9A31519E-6400-4B09-924E-692A7640A673}" type="presOf" srcId="{704DD622-3D52-4D67-B69D-6A971BDB3873}" destId="{FEBC3905-FEED-4522-A4EA-3653304B2DF7}" srcOrd="0" destOrd="0" presId="urn:microsoft.com/office/officeart/2005/8/layout/bProcess3"/>
    <dgm:cxn modelId="{53F4DAA5-8604-4CAA-8858-9AE36EC93C26}" type="presOf" srcId="{DBDF6791-CE41-46BB-8638-EC103480025B}" destId="{5CF9AA5A-6DFF-4E52-B335-8F19774A73CF}" srcOrd="0" destOrd="0" presId="urn:microsoft.com/office/officeart/2005/8/layout/bProcess3"/>
    <dgm:cxn modelId="{5D1D29AD-39CE-4347-BC48-E2279B260A89}" type="presOf" srcId="{DBDF6791-CE41-46BB-8638-EC103480025B}" destId="{71F7DC82-928A-49A3-BF90-7A6AC5599636}" srcOrd="1" destOrd="0" presId="urn:microsoft.com/office/officeart/2005/8/layout/bProcess3"/>
    <dgm:cxn modelId="{C62EF1C5-C9BB-43DD-B8A6-086572FCA69A}" srcId="{8805BCA6-40AA-4D98-8188-DDBFABFE4A7E}" destId="{F0763D06-D3B3-4C0C-9C14-3D2B8D9F5CAC}" srcOrd="0" destOrd="0" parTransId="{565F271D-4047-4D3E-8533-2AE29302C1DA}" sibTransId="{3A40CBF2-D34A-41F3-88B6-1B88141AA118}"/>
    <dgm:cxn modelId="{26738DD3-AC01-4C51-90BB-D86C5A5E22B6}" type="presOf" srcId="{3A40CBF2-D34A-41F3-88B6-1B88141AA118}" destId="{06B20245-246D-4E3C-A24C-CC5CA06D7F10}" srcOrd="1" destOrd="0" presId="urn:microsoft.com/office/officeart/2005/8/layout/bProcess3"/>
    <dgm:cxn modelId="{D05821F7-37CB-45F4-AA99-22B73BAB991F}" srcId="{8805BCA6-40AA-4D98-8188-DDBFABFE4A7E}" destId="{6A677615-C670-4295-A7E4-A1AE2CEACB12}" srcOrd="4" destOrd="0" parTransId="{62D67723-D810-4C82-95FF-7C456B193C4F}" sibTransId="{FE26A86D-22F0-445C-9140-924212559CED}"/>
    <dgm:cxn modelId="{8E3449F8-B070-4196-84FE-F232CFF1C136}" type="presOf" srcId="{87A97667-B790-48BA-86C3-D3197E866D03}" destId="{2BE775B5-F42C-4EBD-B4F9-FC79D061C8DA}" srcOrd="0" destOrd="0" presId="urn:microsoft.com/office/officeart/2005/8/layout/bProcess3"/>
    <dgm:cxn modelId="{C55EF49F-B7B2-45F8-9D6B-EE2E42A0946C}" type="presParOf" srcId="{0220CB94-9432-429F-8EA3-9C4B06C6C3B0}" destId="{83791C4B-FE1E-4683-8504-B42A237B78BB}" srcOrd="0" destOrd="0" presId="urn:microsoft.com/office/officeart/2005/8/layout/bProcess3"/>
    <dgm:cxn modelId="{49ACFED5-16E7-4493-8DA3-4DB20DBBA5EC}" type="presParOf" srcId="{0220CB94-9432-429F-8EA3-9C4B06C6C3B0}" destId="{42AB2C7F-541D-45C7-9726-9F62B78583C3}" srcOrd="1" destOrd="0" presId="urn:microsoft.com/office/officeart/2005/8/layout/bProcess3"/>
    <dgm:cxn modelId="{E1BA07A7-AB38-45CF-827E-92044CB785E5}" type="presParOf" srcId="{42AB2C7F-541D-45C7-9726-9F62B78583C3}" destId="{06B20245-246D-4E3C-A24C-CC5CA06D7F10}" srcOrd="0" destOrd="0" presId="urn:microsoft.com/office/officeart/2005/8/layout/bProcess3"/>
    <dgm:cxn modelId="{6C25F1D2-7F49-4EA1-9478-1E055A6DCDC4}" type="presParOf" srcId="{0220CB94-9432-429F-8EA3-9C4B06C6C3B0}" destId="{E23AC0F2-45CA-4C2B-AB7D-DE291AFD9DBA}" srcOrd="2" destOrd="0" presId="urn:microsoft.com/office/officeart/2005/8/layout/bProcess3"/>
    <dgm:cxn modelId="{A84050FA-60C2-4391-9996-4F8FCAFBC352}" type="presParOf" srcId="{0220CB94-9432-429F-8EA3-9C4B06C6C3B0}" destId="{FEBC3905-FEED-4522-A4EA-3653304B2DF7}" srcOrd="3" destOrd="0" presId="urn:microsoft.com/office/officeart/2005/8/layout/bProcess3"/>
    <dgm:cxn modelId="{B1C909A6-7303-4FBF-90A4-B060B6E8DC8E}" type="presParOf" srcId="{FEBC3905-FEED-4522-A4EA-3653304B2DF7}" destId="{7EB60030-7DFE-4B5B-B8CB-84B46A226C00}" srcOrd="0" destOrd="0" presId="urn:microsoft.com/office/officeart/2005/8/layout/bProcess3"/>
    <dgm:cxn modelId="{7012222B-8685-44B5-B637-BF23FEB5AD5B}" type="presParOf" srcId="{0220CB94-9432-429F-8EA3-9C4B06C6C3B0}" destId="{7AFBF040-EA62-448C-B71D-44AFB9082E6C}" srcOrd="4" destOrd="0" presId="urn:microsoft.com/office/officeart/2005/8/layout/bProcess3"/>
    <dgm:cxn modelId="{1DF5083E-6C23-4B4C-BFC5-F68A425E091F}" type="presParOf" srcId="{0220CB94-9432-429F-8EA3-9C4B06C6C3B0}" destId="{5CF9AA5A-6DFF-4E52-B335-8F19774A73CF}" srcOrd="5" destOrd="0" presId="urn:microsoft.com/office/officeart/2005/8/layout/bProcess3"/>
    <dgm:cxn modelId="{C6CD382E-64EE-49D7-82EC-5C76D3ABB7A0}" type="presParOf" srcId="{5CF9AA5A-6DFF-4E52-B335-8F19774A73CF}" destId="{71F7DC82-928A-49A3-BF90-7A6AC5599636}" srcOrd="0" destOrd="0" presId="urn:microsoft.com/office/officeart/2005/8/layout/bProcess3"/>
    <dgm:cxn modelId="{3FED6A4F-8BC6-4F29-8877-855F4049C8EE}" type="presParOf" srcId="{0220CB94-9432-429F-8EA3-9C4B06C6C3B0}" destId="{2BE775B5-F42C-4EBD-B4F9-FC79D061C8DA}" srcOrd="6" destOrd="0" presId="urn:microsoft.com/office/officeart/2005/8/layout/bProcess3"/>
    <dgm:cxn modelId="{8CD41812-1EF5-41B0-AFD0-49889D144649}" type="presParOf" srcId="{0220CB94-9432-429F-8EA3-9C4B06C6C3B0}" destId="{227EF92A-360B-49FD-B428-4C6CA3E9DB09}" srcOrd="7" destOrd="0" presId="urn:microsoft.com/office/officeart/2005/8/layout/bProcess3"/>
    <dgm:cxn modelId="{FC04534A-0FCE-485F-BE48-9312C91446CD}" type="presParOf" srcId="{227EF92A-360B-49FD-B428-4C6CA3E9DB09}" destId="{4EDE6676-AE4F-4F7A-A122-4C2D0A29AFDD}" srcOrd="0" destOrd="0" presId="urn:microsoft.com/office/officeart/2005/8/layout/bProcess3"/>
    <dgm:cxn modelId="{ECD7B85E-940D-4978-84D9-1F5F0A638585}" type="presParOf" srcId="{0220CB94-9432-429F-8EA3-9C4B06C6C3B0}" destId="{7C68B9FF-39CC-4566-9C6F-61A5557E459A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95BBC-5DD9-4D71-AC3A-D8B33AFECCD9}" type="doc">
      <dgm:prSet loTypeId="urn:microsoft.com/office/officeart/2005/8/layout/vList6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C235FF17-8CB4-45FE-BD6A-59D0D02CC64D}">
      <dgm:prSet phldrT="[نص]"/>
      <dgm:spPr/>
      <dgm:t>
        <a:bodyPr/>
        <a:lstStyle/>
        <a:p>
          <a:r>
            <a:rPr lang="en-US" dirty="0"/>
            <a:t>Modeling</a:t>
          </a:r>
        </a:p>
      </dgm:t>
    </dgm:pt>
    <dgm:pt modelId="{A9CEED2C-99BE-4254-B62C-BC23C3B33A51}" type="parTrans" cxnId="{D3B76618-0188-4D99-971B-A2210F3A5C95}">
      <dgm:prSet/>
      <dgm:spPr/>
      <dgm:t>
        <a:bodyPr/>
        <a:lstStyle/>
        <a:p>
          <a:endParaRPr lang="en-US"/>
        </a:p>
      </dgm:t>
    </dgm:pt>
    <dgm:pt modelId="{0FEAD44E-FDD3-48BB-9563-927B01547B37}" type="sibTrans" cxnId="{D3B76618-0188-4D99-971B-A2210F3A5C95}">
      <dgm:prSet/>
      <dgm:spPr/>
      <dgm:t>
        <a:bodyPr/>
        <a:lstStyle/>
        <a:p>
          <a:endParaRPr lang="en-US"/>
        </a:p>
      </dgm:t>
    </dgm:pt>
    <dgm:pt modelId="{44AE8F23-C241-45D3-B89A-B7639F61C909}">
      <dgm:prSet phldrT="[نص]" custT="1"/>
      <dgm:spPr/>
      <dgm:t>
        <a:bodyPr/>
        <a:lstStyle/>
        <a:p>
          <a:r>
            <a:rPr lang="en-US" sz="1800" dirty="0"/>
            <a:t>CNC</a:t>
          </a:r>
        </a:p>
      </dgm:t>
    </dgm:pt>
    <dgm:pt modelId="{8E79DAC6-8F8D-42E9-82C7-5D73F77755DD}" type="parTrans" cxnId="{F779A7D1-2DF3-4F4C-8559-AE2673B53F67}">
      <dgm:prSet/>
      <dgm:spPr/>
      <dgm:t>
        <a:bodyPr/>
        <a:lstStyle/>
        <a:p>
          <a:endParaRPr lang="en-US"/>
        </a:p>
      </dgm:t>
    </dgm:pt>
    <dgm:pt modelId="{D5DE19C3-2CE0-487E-B158-07D9A54509AE}" type="sibTrans" cxnId="{F779A7D1-2DF3-4F4C-8559-AE2673B53F67}">
      <dgm:prSet/>
      <dgm:spPr/>
      <dgm:t>
        <a:bodyPr/>
        <a:lstStyle/>
        <a:p>
          <a:endParaRPr lang="en-US"/>
        </a:p>
      </dgm:t>
    </dgm:pt>
    <dgm:pt modelId="{D0F7A83B-69A6-4DA2-B6E5-FF5229C4CC04}">
      <dgm:prSet phldrT="[نص]" custT="1"/>
      <dgm:spPr/>
      <dgm:t>
        <a:bodyPr/>
        <a:lstStyle/>
        <a:p>
          <a:r>
            <a:rPr lang="en-US" sz="1800" dirty="0"/>
            <a:t>Casting</a:t>
          </a:r>
        </a:p>
      </dgm:t>
    </dgm:pt>
    <dgm:pt modelId="{FCB1888C-C336-47FC-8573-41854036B49B}" type="parTrans" cxnId="{6A170C66-A29D-4574-A772-B94A4FB6D4FD}">
      <dgm:prSet/>
      <dgm:spPr/>
      <dgm:t>
        <a:bodyPr/>
        <a:lstStyle/>
        <a:p>
          <a:endParaRPr lang="en-US"/>
        </a:p>
      </dgm:t>
    </dgm:pt>
    <dgm:pt modelId="{6F46068B-53F5-464B-A503-08A2F025A953}" type="sibTrans" cxnId="{6A170C66-A29D-4574-A772-B94A4FB6D4FD}">
      <dgm:prSet/>
      <dgm:spPr/>
      <dgm:t>
        <a:bodyPr/>
        <a:lstStyle/>
        <a:p>
          <a:endParaRPr lang="en-US"/>
        </a:p>
      </dgm:t>
    </dgm:pt>
    <dgm:pt modelId="{89564315-E401-4384-9F65-DCDE86D6CB0F}">
      <dgm:prSet phldrT="[نص]"/>
      <dgm:spPr/>
      <dgm:t>
        <a:bodyPr/>
        <a:lstStyle/>
        <a:p>
          <a:r>
            <a:rPr lang="en-US" dirty="0"/>
            <a:t>Assembly</a:t>
          </a:r>
        </a:p>
      </dgm:t>
    </dgm:pt>
    <dgm:pt modelId="{DE67E07C-5611-4DB3-8A37-2DCFB157E531}" type="parTrans" cxnId="{952A17D7-2033-4161-B513-23FA696F391F}">
      <dgm:prSet/>
      <dgm:spPr/>
      <dgm:t>
        <a:bodyPr/>
        <a:lstStyle/>
        <a:p>
          <a:endParaRPr lang="en-US"/>
        </a:p>
      </dgm:t>
    </dgm:pt>
    <dgm:pt modelId="{CA0A850B-A2D5-45E7-BAA6-0844CA067E0D}" type="sibTrans" cxnId="{952A17D7-2033-4161-B513-23FA696F391F}">
      <dgm:prSet/>
      <dgm:spPr/>
      <dgm:t>
        <a:bodyPr/>
        <a:lstStyle/>
        <a:p>
          <a:endParaRPr lang="en-US"/>
        </a:p>
      </dgm:t>
    </dgm:pt>
    <dgm:pt modelId="{B207AA62-53CC-46B2-B54F-1F7717F9C228}">
      <dgm:prSet phldrT="[نص]" custT="1"/>
      <dgm:spPr/>
      <dgm:t>
        <a:bodyPr/>
        <a:lstStyle/>
        <a:p>
          <a:r>
            <a:rPr lang="en-US" sz="2800" dirty="0"/>
            <a:t>Manually </a:t>
          </a:r>
        </a:p>
      </dgm:t>
    </dgm:pt>
    <dgm:pt modelId="{F2481825-B1BF-47DA-B678-645AF9D84C52}" type="parTrans" cxnId="{92E0FAFF-6104-45B0-BEE1-53BCD01BA833}">
      <dgm:prSet/>
      <dgm:spPr/>
      <dgm:t>
        <a:bodyPr/>
        <a:lstStyle/>
        <a:p>
          <a:endParaRPr lang="en-US"/>
        </a:p>
      </dgm:t>
    </dgm:pt>
    <dgm:pt modelId="{8EC13A1A-37A8-46D9-BF41-5391C565F2F5}" type="sibTrans" cxnId="{92E0FAFF-6104-45B0-BEE1-53BCD01BA833}">
      <dgm:prSet/>
      <dgm:spPr/>
      <dgm:t>
        <a:bodyPr/>
        <a:lstStyle/>
        <a:p>
          <a:endParaRPr lang="en-US"/>
        </a:p>
      </dgm:t>
    </dgm:pt>
    <dgm:pt modelId="{C87B2ED3-F445-4238-B1D6-22689819157F}">
      <dgm:prSet/>
      <dgm:spPr/>
      <dgm:t>
        <a:bodyPr/>
        <a:lstStyle/>
        <a:p>
          <a:r>
            <a:rPr lang="en-US" dirty="0"/>
            <a:t>packing</a:t>
          </a:r>
        </a:p>
      </dgm:t>
    </dgm:pt>
    <dgm:pt modelId="{AFB37D05-0ADF-4F1A-BAE7-1B01A27E9B76}" type="parTrans" cxnId="{EC1B7C2E-FC21-4C5A-B148-F336F9D7F5BB}">
      <dgm:prSet/>
      <dgm:spPr/>
      <dgm:t>
        <a:bodyPr/>
        <a:lstStyle/>
        <a:p>
          <a:endParaRPr lang="en-US"/>
        </a:p>
      </dgm:t>
    </dgm:pt>
    <dgm:pt modelId="{8B880EBF-EE38-4196-9E5E-231B5221F447}" type="sibTrans" cxnId="{EC1B7C2E-FC21-4C5A-B148-F336F9D7F5BB}">
      <dgm:prSet/>
      <dgm:spPr/>
      <dgm:t>
        <a:bodyPr/>
        <a:lstStyle/>
        <a:p>
          <a:endParaRPr lang="en-US"/>
        </a:p>
      </dgm:t>
    </dgm:pt>
    <dgm:pt modelId="{1849EE69-C2ED-4B03-BA0A-E65461AADFBA}">
      <dgm:prSet/>
      <dgm:spPr/>
      <dgm:t>
        <a:bodyPr/>
        <a:lstStyle/>
        <a:p>
          <a:r>
            <a:rPr lang="en-US" dirty="0"/>
            <a:t>Application</a:t>
          </a:r>
        </a:p>
      </dgm:t>
    </dgm:pt>
    <dgm:pt modelId="{7DA3097F-CA0D-4E28-859F-B0CE7FA4C4BC}" type="parTrans" cxnId="{439529A4-479B-4B24-AA00-4B419A8E8766}">
      <dgm:prSet/>
      <dgm:spPr/>
      <dgm:t>
        <a:bodyPr/>
        <a:lstStyle/>
        <a:p>
          <a:endParaRPr lang="en-US"/>
        </a:p>
      </dgm:t>
    </dgm:pt>
    <dgm:pt modelId="{DE7AA86E-AEB4-4027-918C-EE8D1F94C75E}" type="sibTrans" cxnId="{439529A4-479B-4B24-AA00-4B419A8E8766}">
      <dgm:prSet/>
      <dgm:spPr/>
      <dgm:t>
        <a:bodyPr/>
        <a:lstStyle/>
        <a:p>
          <a:endParaRPr lang="en-US"/>
        </a:p>
      </dgm:t>
    </dgm:pt>
    <dgm:pt modelId="{7B65B9CC-A406-4861-9EC8-B2B971B9BA5F}">
      <dgm:prSet custT="1"/>
      <dgm:spPr/>
      <dgm:t>
        <a:bodyPr/>
        <a:lstStyle/>
        <a:p>
          <a:r>
            <a:rPr lang="en-US" sz="1400" dirty="0"/>
            <a:t>Cork Box </a:t>
          </a:r>
        </a:p>
      </dgm:t>
    </dgm:pt>
    <dgm:pt modelId="{5B174DF7-0C33-4099-944E-6579F00FEC48}" type="parTrans" cxnId="{B5A1510B-469D-445A-AC2D-BAC5E599FC40}">
      <dgm:prSet/>
      <dgm:spPr/>
      <dgm:t>
        <a:bodyPr/>
        <a:lstStyle/>
        <a:p>
          <a:endParaRPr lang="en-US"/>
        </a:p>
      </dgm:t>
    </dgm:pt>
    <dgm:pt modelId="{9C5BDD9B-DA82-4A70-A0B8-78FF5E841FA2}" type="sibTrans" cxnId="{B5A1510B-469D-445A-AC2D-BAC5E599FC40}">
      <dgm:prSet/>
      <dgm:spPr/>
      <dgm:t>
        <a:bodyPr/>
        <a:lstStyle/>
        <a:p>
          <a:endParaRPr lang="en-US"/>
        </a:p>
      </dgm:t>
    </dgm:pt>
    <dgm:pt modelId="{1FE26225-AD9B-4DBA-8800-305ECDAA7C90}">
      <dgm:prSet custT="1"/>
      <dgm:spPr/>
      <dgm:t>
        <a:bodyPr/>
        <a:lstStyle/>
        <a:p>
          <a:r>
            <a:rPr lang="en-US" sz="1400" dirty="0"/>
            <a:t>Each pies separate with cork to prevent damages </a:t>
          </a:r>
        </a:p>
      </dgm:t>
    </dgm:pt>
    <dgm:pt modelId="{9FFB306D-89CB-4A42-A16C-9E53630EFF6F}" type="parTrans" cxnId="{96051E71-5C4B-4F64-AA44-38E0D9E37ACC}">
      <dgm:prSet/>
      <dgm:spPr/>
      <dgm:t>
        <a:bodyPr/>
        <a:lstStyle/>
        <a:p>
          <a:endParaRPr lang="en-US"/>
        </a:p>
      </dgm:t>
    </dgm:pt>
    <dgm:pt modelId="{AB1B8F91-0A66-4310-82D1-F110E44A9FA5}" type="sibTrans" cxnId="{96051E71-5C4B-4F64-AA44-38E0D9E37ACC}">
      <dgm:prSet/>
      <dgm:spPr/>
      <dgm:t>
        <a:bodyPr/>
        <a:lstStyle/>
        <a:p>
          <a:endParaRPr lang="en-US"/>
        </a:p>
      </dgm:t>
    </dgm:pt>
    <dgm:pt modelId="{0A325942-1F81-46EC-A2FA-7282591AEDC7}">
      <dgm:prSet custT="1"/>
      <dgm:spPr/>
      <dgm:t>
        <a:bodyPr/>
        <a:lstStyle/>
        <a:p>
          <a:r>
            <a:rPr lang="en-US" sz="1400" dirty="0"/>
            <a:t>Covered with bubbles Plastic</a:t>
          </a:r>
        </a:p>
      </dgm:t>
    </dgm:pt>
    <dgm:pt modelId="{5C7446C5-497C-4AD8-8B3A-769D6803F476}" type="parTrans" cxnId="{163DF521-2CE9-41B6-81F7-7085F67AA59D}">
      <dgm:prSet/>
      <dgm:spPr/>
      <dgm:t>
        <a:bodyPr/>
        <a:lstStyle/>
        <a:p>
          <a:endParaRPr lang="en-US"/>
        </a:p>
      </dgm:t>
    </dgm:pt>
    <dgm:pt modelId="{450898C3-2158-4382-AB36-7414BB0EED73}" type="sibTrans" cxnId="{163DF521-2CE9-41B6-81F7-7085F67AA59D}">
      <dgm:prSet/>
      <dgm:spPr/>
      <dgm:t>
        <a:bodyPr/>
        <a:lstStyle/>
        <a:p>
          <a:endParaRPr lang="en-US"/>
        </a:p>
      </dgm:t>
    </dgm:pt>
    <dgm:pt modelId="{3CF43732-BB72-4A10-9775-EBF10994B10E}">
      <dgm:prSet/>
      <dgm:spPr/>
      <dgm:t>
        <a:bodyPr/>
        <a:lstStyle/>
        <a:p>
          <a:r>
            <a:rPr lang="en-US" dirty="0"/>
            <a:t>Ros </a:t>
          </a:r>
        </a:p>
      </dgm:t>
    </dgm:pt>
    <dgm:pt modelId="{C5A72E6D-7925-4C11-B9BB-2891BB2BAB4E}" type="parTrans" cxnId="{A71D9A88-8745-47AB-B3C4-6EEBB6C429F1}">
      <dgm:prSet/>
      <dgm:spPr/>
      <dgm:t>
        <a:bodyPr/>
        <a:lstStyle/>
        <a:p>
          <a:endParaRPr lang="en-US"/>
        </a:p>
      </dgm:t>
    </dgm:pt>
    <dgm:pt modelId="{3D582DE2-37AD-43B9-8BE1-8FECCD66BB0A}" type="sibTrans" cxnId="{A71D9A88-8745-47AB-B3C4-6EEBB6C429F1}">
      <dgm:prSet/>
      <dgm:spPr/>
      <dgm:t>
        <a:bodyPr/>
        <a:lstStyle/>
        <a:p>
          <a:endParaRPr lang="en-US"/>
        </a:p>
      </dgm:t>
    </dgm:pt>
    <dgm:pt modelId="{2FCBC7BE-70A1-49F8-B020-35ECF4E46C96}">
      <dgm:prSet/>
      <dgm:spPr/>
      <dgm:t>
        <a:bodyPr/>
        <a:lstStyle/>
        <a:p>
          <a:r>
            <a:rPr lang="en-US" dirty="0"/>
            <a:t>Cinema 4D</a:t>
          </a:r>
        </a:p>
      </dgm:t>
    </dgm:pt>
    <dgm:pt modelId="{B36CAEC9-EE3E-4752-80D4-A7A550F83706}" type="parTrans" cxnId="{E5A025AA-3251-4C5B-9C52-71BB528C0EBA}">
      <dgm:prSet/>
      <dgm:spPr/>
      <dgm:t>
        <a:bodyPr/>
        <a:lstStyle/>
        <a:p>
          <a:endParaRPr lang="en-US"/>
        </a:p>
      </dgm:t>
    </dgm:pt>
    <dgm:pt modelId="{974AE900-EDA0-4A06-9424-75D81A4144D7}" type="sibTrans" cxnId="{E5A025AA-3251-4C5B-9C52-71BB528C0EBA}">
      <dgm:prSet/>
      <dgm:spPr/>
      <dgm:t>
        <a:bodyPr/>
        <a:lstStyle/>
        <a:p>
          <a:endParaRPr lang="en-US"/>
        </a:p>
      </dgm:t>
    </dgm:pt>
    <dgm:pt modelId="{88A4C079-7E94-4180-8779-CC70F979D76B}">
      <dgm:prSet/>
      <dgm:spPr/>
      <dgm:t>
        <a:bodyPr/>
        <a:lstStyle/>
        <a:p>
          <a:r>
            <a:rPr lang="en-US" dirty="0"/>
            <a:t>CAD</a:t>
          </a:r>
        </a:p>
      </dgm:t>
    </dgm:pt>
    <dgm:pt modelId="{252A191A-135C-487C-A1A9-0E0E363844EC}" type="parTrans" cxnId="{88B2F5CC-0C9E-40FB-8DC9-37B68F3E3210}">
      <dgm:prSet/>
      <dgm:spPr/>
      <dgm:t>
        <a:bodyPr/>
        <a:lstStyle/>
        <a:p>
          <a:endParaRPr lang="en-US"/>
        </a:p>
      </dgm:t>
    </dgm:pt>
    <dgm:pt modelId="{446A5A6A-1250-4CDD-948A-10B86401805B}" type="sibTrans" cxnId="{88B2F5CC-0C9E-40FB-8DC9-37B68F3E3210}">
      <dgm:prSet/>
      <dgm:spPr/>
      <dgm:t>
        <a:bodyPr/>
        <a:lstStyle/>
        <a:p>
          <a:endParaRPr lang="en-US"/>
        </a:p>
      </dgm:t>
    </dgm:pt>
    <dgm:pt modelId="{B91B6546-448A-4D5D-9C54-75970702CACA}">
      <dgm:prSet/>
      <dgm:spPr/>
      <dgm:t>
        <a:bodyPr/>
        <a:lstStyle/>
        <a:p>
          <a:r>
            <a:rPr lang="en-US" dirty="0"/>
            <a:t>HTML,CSS</a:t>
          </a:r>
        </a:p>
      </dgm:t>
    </dgm:pt>
    <dgm:pt modelId="{6ABBAC15-9E8A-4CD0-8B4F-BFCB807E3753}" type="parTrans" cxnId="{F7864D79-2FD8-4C1C-B192-B51D03077DB4}">
      <dgm:prSet/>
      <dgm:spPr/>
      <dgm:t>
        <a:bodyPr/>
        <a:lstStyle/>
        <a:p>
          <a:endParaRPr lang="en-US"/>
        </a:p>
      </dgm:t>
    </dgm:pt>
    <dgm:pt modelId="{DEA0B167-56E3-40C7-9EDF-DA6869C0C179}" type="sibTrans" cxnId="{F7864D79-2FD8-4C1C-B192-B51D03077DB4}">
      <dgm:prSet/>
      <dgm:spPr/>
      <dgm:t>
        <a:bodyPr/>
        <a:lstStyle/>
        <a:p>
          <a:endParaRPr lang="en-US"/>
        </a:p>
      </dgm:t>
    </dgm:pt>
    <dgm:pt modelId="{2E13AC9C-D297-4D3A-B8D1-EE0A975D61D5}">
      <dgm:prSet phldrT="[نص]" custT="1"/>
      <dgm:spPr/>
      <dgm:t>
        <a:bodyPr/>
        <a:lstStyle/>
        <a:p>
          <a:r>
            <a:rPr lang="en-US" sz="1800" dirty="0"/>
            <a:t>Cutting with lesser  </a:t>
          </a:r>
        </a:p>
      </dgm:t>
    </dgm:pt>
    <dgm:pt modelId="{B7FD3EC8-B668-43A1-BAC0-B2AEE572220A}" type="parTrans" cxnId="{687FD505-4D0E-4520-BFDA-6BA4C72A4E6A}">
      <dgm:prSet/>
      <dgm:spPr/>
      <dgm:t>
        <a:bodyPr/>
        <a:lstStyle/>
        <a:p>
          <a:endParaRPr lang="en-US"/>
        </a:p>
      </dgm:t>
    </dgm:pt>
    <dgm:pt modelId="{143A9A97-28D2-4D00-88F8-E797DF183891}" type="sibTrans" cxnId="{687FD505-4D0E-4520-BFDA-6BA4C72A4E6A}">
      <dgm:prSet/>
      <dgm:spPr/>
      <dgm:t>
        <a:bodyPr/>
        <a:lstStyle/>
        <a:p>
          <a:endParaRPr lang="en-US"/>
        </a:p>
      </dgm:t>
    </dgm:pt>
    <dgm:pt modelId="{DF77D4D1-7089-46EA-A22C-4BD5B2808B3A}" type="pres">
      <dgm:prSet presAssocID="{A5F95BBC-5DD9-4D71-AC3A-D8B33AFECCD9}" presName="Name0" presStyleCnt="0">
        <dgm:presLayoutVars>
          <dgm:dir/>
          <dgm:animLvl val="lvl"/>
          <dgm:resizeHandles/>
        </dgm:presLayoutVars>
      </dgm:prSet>
      <dgm:spPr/>
    </dgm:pt>
    <dgm:pt modelId="{BABA4F9A-4EBE-449E-AA18-410D494F4692}" type="pres">
      <dgm:prSet presAssocID="{C235FF17-8CB4-45FE-BD6A-59D0D02CC64D}" presName="linNode" presStyleCnt="0"/>
      <dgm:spPr/>
    </dgm:pt>
    <dgm:pt modelId="{C561DE49-959C-48B7-9945-6AC6BA8736FD}" type="pres">
      <dgm:prSet presAssocID="{C235FF17-8CB4-45FE-BD6A-59D0D02CC64D}" presName="parentShp" presStyleLbl="node1" presStyleIdx="0" presStyleCnt="4">
        <dgm:presLayoutVars>
          <dgm:bulletEnabled val="1"/>
        </dgm:presLayoutVars>
      </dgm:prSet>
      <dgm:spPr/>
    </dgm:pt>
    <dgm:pt modelId="{6FF3D606-E9A9-423E-B7F4-BF1C8E282D12}" type="pres">
      <dgm:prSet presAssocID="{C235FF17-8CB4-45FE-BD6A-59D0D02CC64D}" presName="childShp" presStyleLbl="bgAccFollowNode1" presStyleIdx="0" presStyleCnt="4" custLinFactNeighborX="238" custLinFactNeighborY="1285">
        <dgm:presLayoutVars>
          <dgm:bulletEnabled val="1"/>
        </dgm:presLayoutVars>
      </dgm:prSet>
      <dgm:spPr/>
    </dgm:pt>
    <dgm:pt modelId="{741E5D39-8535-4B9C-997C-32F359915982}" type="pres">
      <dgm:prSet presAssocID="{0FEAD44E-FDD3-48BB-9563-927B01547B37}" presName="spacing" presStyleCnt="0"/>
      <dgm:spPr/>
    </dgm:pt>
    <dgm:pt modelId="{B4175E3C-E62D-429A-9812-ED3DA9875FFC}" type="pres">
      <dgm:prSet presAssocID="{89564315-E401-4384-9F65-DCDE86D6CB0F}" presName="linNode" presStyleCnt="0"/>
      <dgm:spPr/>
    </dgm:pt>
    <dgm:pt modelId="{991247CF-EE45-423D-9E29-B2C4DD090AD6}" type="pres">
      <dgm:prSet presAssocID="{89564315-E401-4384-9F65-DCDE86D6CB0F}" presName="parentShp" presStyleLbl="node1" presStyleIdx="1" presStyleCnt="4">
        <dgm:presLayoutVars>
          <dgm:bulletEnabled val="1"/>
        </dgm:presLayoutVars>
      </dgm:prSet>
      <dgm:spPr/>
    </dgm:pt>
    <dgm:pt modelId="{AB5378B1-EC38-4BEC-AC23-B92184A8A479}" type="pres">
      <dgm:prSet presAssocID="{89564315-E401-4384-9F65-DCDE86D6CB0F}" presName="childShp" presStyleLbl="bgAccFollowNode1" presStyleIdx="1" presStyleCnt="4">
        <dgm:presLayoutVars>
          <dgm:bulletEnabled val="1"/>
        </dgm:presLayoutVars>
      </dgm:prSet>
      <dgm:spPr/>
    </dgm:pt>
    <dgm:pt modelId="{4AC82A8A-2545-442A-9135-6FA176C43911}" type="pres">
      <dgm:prSet presAssocID="{CA0A850B-A2D5-45E7-BAA6-0844CA067E0D}" presName="spacing" presStyleCnt="0"/>
      <dgm:spPr/>
    </dgm:pt>
    <dgm:pt modelId="{B94B9708-53EA-422D-845C-C17E9CA36A17}" type="pres">
      <dgm:prSet presAssocID="{C87B2ED3-F445-4238-B1D6-22689819157F}" presName="linNode" presStyleCnt="0"/>
      <dgm:spPr/>
    </dgm:pt>
    <dgm:pt modelId="{6C2FF1DF-A560-41C7-9485-9A314DF95476}" type="pres">
      <dgm:prSet presAssocID="{C87B2ED3-F445-4238-B1D6-22689819157F}" presName="parentShp" presStyleLbl="node1" presStyleIdx="2" presStyleCnt="4">
        <dgm:presLayoutVars>
          <dgm:bulletEnabled val="1"/>
        </dgm:presLayoutVars>
      </dgm:prSet>
      <dgm:spPr/>
    </dgm:pt>
    <dgm:pt modelId="{2931ADA8-813F-441D-A49B-1BA2B0FF4E26}" type="pres">
      <dgm:prSet presAssocID="{C87B2ED3-F445-4238-B1D6-22689819157F}" presName="childShp" presStyleLbl="bgAccFollowNode1" presStyleIdx="2" presStyleCnt="4">
        <dgm:presLayoutVars>
          <dgm:bulletEnabled val="1"/>
        </dgm:presLayoutVars>
      </dgm:prSet>
      <dgm:spPr/>
    </dgm:pt>
    <dgm:pt modelId="{F5324E0E-A64B-4B28-B7D8-44D3BD737940}" type="pres">
      <dgm:prSet presAssocID="{8B880EBF-EE38-4196-9E5E-231B5221F447}" presName="spacing" presStyleCnt="0"/>
      <dgm:spPr/>
    </dgm:pt>
    <dgm:pt modelId="{83D36377-6B48-4687-8049-0B1CB2CCF343}" type="pres">
      <dgm:prSet presAssocID="{1849EE69-C2ED-4B03-BA0A-E65461AADFBA}" presName="linNode" presStyleCnt="0"/>
      <dgm:spPr/>
    </dgm:pt>
    <dgm:pt modelId="{10577FC1-DA62-40BD-8010-B542FEEA581B}" type="pres">
      <dgm:prSet presAssocID="{1849EE69-C2ED-4B03-BA0A-E65461AADFBA}" presName="parentShp" presStyleLbl="node1" presStyleIdx="3" presStyleCnt="4">
        <dgm:presLayoutVars>
          <dgm:bulletEnabled val="1"/>
        </dgm:presLayoutVars>
      </dgm:prSet>
      <dgm:spPr/>
    </dgm:pt>
    <dgm:pt modelId="{AC0753F7-CC07-40BA-9D18-C5DF183A0ACD}" type="pres">
      <dgm:prSet presAssocID="{1849EE69-C2ED-4B03-BA0A-E65461AADFBA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4DAF0C01-6A58-4B07-97B0-5F0DA4ADC88B}" type="presOf" srcId="{B91B6546-448A-4D5D-9C54-75970702CACA}" destId="{AC0753F7-CC07-40BA-9D18-C5DF183A0ACD}" srcOrd="0" destOrd="3" presId="urn:microsoft.com/office/officeart/2005/8/layout/vList6"/>
    <dgm:cxn modelId="{687FD505-4D0E-4520-BFDA-6BA4C72A4E6A}" srcId="{C235FF17-8CB4-45FE-BD6A-59D0D02CC64D}" destId="{2E13AC9C-D297-4D3A-B8D1-EE0A975D61D5}" srcOrd="2" destOrd="0" parTransId="{B7FD3EC8-B668-43A1-BAC0-B2AEE572220A}" sibTransId="{143A9A97-28D2-4D00-88F8-E797DF183891}"/>
    <dgm:cxn modelId="{B5A1510B-469D-445A-AC2D-BAC5E599FC40}" srcId="{C87B2ED3-F445-4238-B1D6-22689819157F}" destId="{7B65B9CC-A406-4861-9EC8-B2B971B9BA5F}" srcOrd="0" destOrd="0" parTransId="{5B174DF7-0C33-4099-944E-6579F00FEC48}" sibTransId="{9C5BDD9B-DA82-4A70-A0B8-78FF5E841FA2}"/>
    <dgm:cxn modelId="{D3B76618-0188-4D99-971B-A2210F3A5C95}" srcId="{A5F95BBC-5DD9-4D71-AC3A-D8B33AFECCD9}" destId="{C235FF17-8CB4-45FE-BD6A-59D0D02CC64D}" srcOrd="0" destOrd="0" parTransId="{A9CEED2C-99BE-4254-B62C-BC23C3B33A51}" sibTransId="{0FEAD44E-FDD3-48BB-9563-927B01547B37}"/>
    <dgm:cxn modelId="{503D5A20-7695-4C71-BEB1-957F34641B89}" type="presOf" srcId="{B207AA62-53CC-46B2-B54F-1F7717F9C228}" destId="{AB5378B1-EC38-4BEC-AC23-B92184A8A479}" srcOrd="0" destOrd="0" presId="urn:microsoft.com/office/officeart/2005/8/layout/vList6"/>
    <dgm:cxn modelId="{163DF521-2CE9-41B6-81F7-7085F67AA59D}" srcId="{C87B2ED3-F445-4238-B1D6-22689819157F}" destId="{0A325942-1F81-46EC-A2FA-7282591AEDC7}" srcOrd="2" destOrd="0" parTransId="{5C7446C5-497C-4AD8-8B3A-769D6803F476}" sibTransId="{450898C3-2158-4382-AB36-7414BB0EED73}"/>
    <dgm:cxn modelId="{EC1B7C2E-FC21-4C5A-B148-F336F9D7F5BB}" srcId="{A5F95BBC-5DD9-4D71-AC3A-D8B33AFECCD9}" destId="{C87B2ED3-F445-4238-B1D6-22689819157F}" srcOrd="2" destOrd="0" parTransId="{AFB37D05-0ADF-4F1A-BAE7-1B01A27E9B76}" sibTransId="{8B880EBF-EE38-4196-9E5E-231B5221F447}"/>
    <dgm:cxn modelId="{6515013B-0417-40D5-8768-ED62098E315D}" type="presOf" srcId="{44AE8F23-C241-45D3-B89A-B7639F61C909}" destId="{6FF3D606-E9A9-423E-B7F4-BF1C8E282D12}" srcOrd="0" destOrd="0" presId="urn:microsoft.com/office/officeart/2005/8/layout/vList6"/>
    <dgm:cxn modelId="{625F805F-A656-4B9F-AB2F-828002E0F0D5}" type="presOf" srcId="{2FCBC7BE-70A1-49F8-B020-35ECF4E46C96}" destId="{AC0753F7-CC07-40BA-9D18-C5DF183A0ACD}" srcOrd="0" destOrd="1" presId="urn:microsoft.com/office/officeart/2005/8/layout/vList6"/>
    <dgm:cxn modelId="{6A170C66-A29D-4574-A772-B94A4FB6D4FD}" srcId="{C235FF17-8CB4-45FE-BD6A-59D0D02CC64D}" destId="{D0F7A83B-69A6-4DA2-B6E5-FF5229C4CC04}" srcOrd="1" destOrd="0" parTransId="{FCB1888C-C336-47FC-8573-41854036B49B}" sibTransId="{6F46068B-53F5-464B-A503-08A2F025A953}"/>
    <dgm:cxn modelId="{3111226F-D034-4041-AAA5-A919A2E37C36}" type="presOf" srcId="{88A4C079-7E94-4180-8779-CC70F979D76B}" destId="{AC0753F7-CC07-40BA-9D18-C5DF183A0ACD}" srcOrd="0" destOrd="2" presId="urn:microsoft.com/office/officeart/2005/8/layout/vList6"/>
    <dgm:cxn modelId="{96051E71-5C4B-4F64-AA44-38E0D9E37ACC}" srcId="{C87B2ED3-F445-4238-B1D6-22689819157F}" destId="{1FE26225-AD9B-4DBA-8800-305ECDAA7C90}" srcOrd="1" destOrd="0" parTransId="{9FFB306D-89CB-4A42-A16C-9E53630EFF6F}" sibTransId="{AB1B8F91-0A66-4310-82D1-F110E44A9FA5}"/>
    <dgm:cxn modelId="{F7864D79-2FD8-4C1C-B192-B51D03077DB4}" srcId="{1849EE69-C2ED-4B03-BA0A-E65461AADFBA}" destId="{B91B6546-448A-4D5D-9C54-75970702CACA}" srcOrd="3" destOrd="0" parTransId="{6ABBAC15-9E8A-4CD0-8B4F-BFCB807E3753}" sibTransId="{DEA0B167-56E3-40C7-9EDF-DA6869C0C179}"/>
    <dgm:cxn modelId="{A057237F-E553-41AA-A733-2FB849F251B4}" type="presOf" srcId="{3CF43732-BB72-4A10-9775-EBF10994B10E}" destId="{AC0753F7-CC07-40BA-9D18-C5DF183A0ACD}" srcOrd="0" destOrd="0" presId="urn:microsoft.com/office/officeart/2005/8/layout/vList6"/>
    <dgm:cxn modelId="{3C32CA7F-718B-4BFC-81E3-EABBB76FDB63}" type="presOf" srcId="{1FE26225-AD9B-4DBA-8800-305ECDAA7C90}" destId="{2931ADA8-813F-441D-A49B-1BA2B0FF4E26}" srcOrd="0" destOrd="1" presId="urn:microsoft.com/office/officeart/2005/8/layout/vList6"/>
    <dgm:cxn modelId="{A71D9A88-8745-47AB-B3C4-6EEBB6C429F1}" srcId="{1849EE69-C2ED-4B03-BA0A-E65461AADFBA}" destId="{3CF43732-BB72-4A10-9775-EBF10994B10E}" srcOrd="0" destOrd="0" parTransId="{C5A72E6D-7925-4C11-B9BB-2891BB2BAB4E}" sibTransId="{3D582DE2-37AD-43B9-8BE1-8FECCD66BB0A}"/>
    <dgm:cxn modelId="{7064C688-EDCF-4446-9975-298C660CD553}" type="presOf" srcId="{1849EE69-C2ED-4B03-BA0A-E65461AADFBA}" destId="{10577FC1-DA62-40BD-8010-B542FEEA581B}" srcOrd="0" destOrd="0" presId="urn:microsoft.com/office/officeart/2005/8/layout/vList6"/>
    <dgm:cxn modelId="{2BCA398C-6E40-4109-B3D9-9E079B8530E9}" type="presOf" srcId="{89564315-E401-4384-9F65-DCDE86D6CB0F}" destId="{991247CF-EE45-423D-9E29-B2C4DD090AD6}" srcOrd="0" destOrd="0" presId="urn:microsoft.com/office/officeart/2005/8/layout/vList6"/>
    <dgm:cxn modelId="{0B9A3A95-C734-492E-8CF9-53DEE80231E3}" type="presOf" srcId="{C87B2ED3-F445-4238-B1D6-22689819157F}" destId="{6C2FF1DF-A560-41C7-9485-9A314DF95476}" srcOrd="0" destOrd="0" presId="urn:microsoft.com/office/officeart/2005/8/layout/vList6"/>
    <dgm:cxn modelId="{439529A4-479B-4B24-AA00-4B419A8E8766}" srcId="{A5F95BBC-5DD9-4D71-AC3A-D8B33AFECCD9}" destId="{1849EE69-C2ED-4B03-BA0A-E65461AADFBA}" srcOrd="3" destOrd="0" parTransId="{7DA3097F-CA0D-4E28-859F-B0CE7FA4C4BC}" sibTransId="{DE7AA86E-AEB4-4027-918C-EE8D1F94C75E}"/>
    <dgm:cxn modelId="{E5A025AA-3251-4C5B-9C52-71BB528C0EBA}" srcId="{1849EE69-C2ED-4B03-BA0A-E65461AADFBA}" destId="{2FCBC7BE-70A1-49F8-B020-35ECF4E46C96}" srcOrd="1" destOrd="0" parTransId="{B36CAEC9-EE3E-4752-80D4-A7A550F83706}" sibTransId="{974AE900-EDA0-4A06-9424-75D81A4144D7}"/>
    <dgm:cxn modelId="{010E1BAB-CA15-40E9-A3FF-FC69324A8849}" type="presOf" srcId="{2E13AC9C-D297-4D3A-B8D1-EE0A975D61D5}" destId="{6FF3D606-E9A9-423E-B7F4-BF1C8E282D12}" srcOrd="0" destOrd="2" presId="urn:microsoft.com/office/officeart/2005/8/layout/vList6"/>
    <dgm:cxn modelId="{560B5CBF-14BF-4319-B13B-333B0DA8CCF8}" type="presOf" srcId="{0A325942-1F81-46EC-A2FA-7282591AEDC7}" destId="{2931ADA8-813F-441D-A49B-1BA2B0FF4E26}" srcOrd="0" destOrd="2" presId="urn:microsoft.com/office/officeart/2005/8/layout/vList6"/>
    <dgm:cxn modelId="{88B2F5CC-0C9E-40FB-8DC9-37B68F3E3210}" srcId="{1849EE69-C2ED-4B03-BA0A-E65461AADFBA}" destId="{88A4C079-7E94-4180-8779-CC70F979D76B}" srcOrd="2" destOrd="0" parTransId="{252A191A-135C-487C-A1A9-0E0E363844EC}" sibTransId="{446A5A6A-1250-4CDD-948A-10B86401805B}"/>
    <dgm:cxn modelId="{A04E16CF-8097-4899-BE59-1348EF04FC8C}" type="presOf" srcId="{C235FF17-8CB4-45FE-BD6A-59D0D02CC64D}" destId="{C561DE49-959C-48B7-9945-6AC6BA8736FD}" srcOrd="0" destOrd="0" presId="urn:microsoft.com/office/officeart/2005/8/layout/vList6"/>
    <dgm:cxn modelId="{F779A7D1-2DF3-4F4C-8559-AE2673B53F67}" srcId="{C235FF17-8CB4-45FE-BD6A-59D0D02CC64D}" destId="{44AE8F23-C241-45D3-B89A-B7639F61C909}" srcOrd="0" destOrd="0" parTransId="{8E79DAC6-8F8D-42E9-82C7-5D73F77755DD}" sibTransId="{D5DE19C3-2CE0-487E-B158-07D9A54509AE}"/>
    <dgm:cxn modelId="{952A17D7-2033-4161-B513-23FA696F391F}" srcId="{A5F95BBC-5DD9-4D71-AC3A-D8B33AFECCD9}" destId="{89564315-E401-4384-9F65-DCDE86D6CB0F}" srcOrd="1" destOrd="0" parTransId="{DE67E07C-5611-4DB3-8A37-2DCFB157E531}" sibTransId="{CA0A850B-A2D5-45E7-BAA6-0844CA067E0D}"/>
    <dgm:cxn modelId="{2FCE2DDB-94D4-4228-B2E3-96D4071E8369}" type="presOf" srcId="{A5F95BBC-5DD9-4D71-AC3A-D8B33AFECCD9}" destId="{DF77D4D1-7089-46EA-A22C-4BD5B2808B3A}" srcOrd="0" destOrd="0" presId="urn:microsoft.com/office/officeart/2005/8/layout/vList6"/>
    <dgm:cxn modelId="{734DC5DC-DC5C-4174-84AF-A87E61E57D1E}" type="presOf" srcId="{7B65B9CC-A406-4861-9EC8-B2B971B9BA5F}" destId="{2931ADA8-813F-441D-A49B-1BA2B0FF4E26}" srcOrd="0" destOrd="0" presId="urn:microsoft.com/office/officeart/2005/8/layout/vList6"/>
    <dgm:cxn modelId="{672F46FC-86D9-47BB-8975-A5C4C812579A}" type="presOf" srcId="{D0F7A83B-69A6-4DA2-B6E5-FF5229C4CC04}" destId="{6FF3D606-E9A9-423E-B7F4-BF1C8E282D12}" srcOrd="0" destOrd="1" presId="urn:microsoft.com/office/officeart/2005/8/layout/vList6"/>
    <dgm:cxn modelId="{92E0FAFF-6104-45B0-BEE1-53BCD01BA833}" srcId="{89564315-E401-4384-9F65-DCDE86D6CB0F}" destId="{B207AA62-53CC-46B2-B54F-1F7717F9C228}" srcOrd="0" destOrd="0" parTransId="{F2481825-B1BF-47DA-B678-645AF9D84C52}" sibTransId="{8EC13A1A-37A8-46D9-BF41-5391C565F2F5}"/>
    <dgm:cxn modelId="{72AEC40E-0CEF-4D21-8FDD-107F7F07EE6F}" type="presParOf" srcId="{DF77D4D1-7089-46EA-A22C-4BD5B2808B3A}" destId="{BABA4F9A-4EBE-449E-AA18-410D494F4692}" srcOrd="0" destOrd="0" presId="urn:microsoft.com/office/officeart/2005/8/layout/vList6"/>
    <dgm:cxn modelId="{5BE926BA-02C0-47AB-A6C2-197A7C530624}" type="presParOf" srcId="{BABA4F9A-4EBE-449E-AA18-410D494F4692}" destId="{C561DE49-959C-48B7-9945-6AC6BA8736FD}" srcOrd="0" destOrd="0" presId="urn:microsoft.com/office/officeart/2005/8/layout/vList6"/>
    <dgm:cxn modelId="{99DD88AE-2A71-4FD0-A6EA-91AC116D75EA}" type="presParOf" srcId="{BABA4F9A-4EBE-449E-AA18-410D494F4692}" destId="{6FF3D606-E9A9-423E-B7F4-BF1C8E282D12}" srcOrd="1" destOrd="0" presId="urn:microsoft.com/office/officeart/2005/8/layout/vList6"/>
    <dgm:cxn modelId="{638FFA4B-2EE7-4A16-892E-34EA725CB7FF}" type="presParOf" srcId="{DF77D4D1-7089-46EA-A22C-4BD5B2808B3A}" destId="{741E5D39-8535-4B9C-997C-32F359915982}" srcOrd="1" destOrd="0" presId="urn:microsoft.com/office/officeart/2005/8/layout/vList6"/>
    <dgm:cxn modelId="{FA8A5EAB-A294-4BA0-98FA-E8567BE04325}" type="presParOf" srcId="{DF77D4D1-7089-46EA-A22C-4BD5B2808B3A}" destId="{B4175E3C-E62D-429A-9812-ED3DA9875FFC}" srcOrd="2" destOrd="0" presId="urn:microsoft.com/office/officeart/2005/8/layout/vList6"/>
    <dgm:cxn modelId="{5DF7885F-6D40-4EF6-A90B-3B223BD8F764}" type="presParOf" srcId="{B4175E3C-E62D-429A-9812-ED3DA9875FFC}" destId="{991247CF-EE45-423D-9E29-B2C4DD090AD6}" srcOrd="0" destOrd="0" presId="urn:microsoft.com/office/officeart/2005/8/layout/vList6"/>
    <dgm:cxn modelId="{11614F81-C8B0-4500-A257-B631F1EAA7BA}" type="presParOf" srcId="{B4175E3C-E62D-429A-9812-ED3DA9875FFC}" destId="{AB5378B1-EC38-4BEC-AC23-B92184A8A479}" srcOrd="1" destOrd="0" presId="urn:microsoft.com/office/officeart/2005/8/layout/vList6"/>
    <dgm:cxn modelId="{5F2DEFCF-C25C-47DE-9531-EFF0B1BDFD07}" type="presParOf" srcId="{DF77D4D1-7089-46EA-A22C-4BD5B2808B3A}" destId="{4AC82A8A-2545-442A-9135-6FA176C43911}" srcOrd="3" destOrd="0" presId="urn:microsoft.com/office/officeart/2005/8/layout/vList6"/>
    <dgm:cxn modelId="{BD2695C6-F0DF-496B-A5F5-B1F5386549A1}" type="presParOf" srcId="{DF77D4D1-7089-46EA-A22C-4BD5B2808B3A}" destId="{B94B9708-53EA-422D-845C-C17E9CA36A17}" srcOrd="4" destOrd="0" presId="urn:microsoft.com/office/officeart/2005/8/layout/vList6"/>
    <dgm:cxn modelId="{116CD413-B00F-417E-9B6A-89C9139B6C67}" type="presParOf" srcId="{B94B9708-53EA-422D-845C-C17E9CA36A17}" destId="{6C2FF1DF-A560-41C7-9485-9A314DF95476}" srcOrd="0" destOrd="0" presId="urn:microsoft.com/office/officeart/2005/8/layout/vList6"/>
    <dgm:cxn modelId="{A912144B-3F60-4616-B040-C4BB5A854157}" type="presParOf" srcId="{B94B9708-53EA-422D-845C-C17E9CA36A17}" destId="{2931ADA8-813F-441D-A49B-1BA2B0FF4E26}" srcOrd="1" destOrd="0" presId="urn:microsoft.com/office/officeart/2005/8/layout/vList6"/>
    <dgm:cxn modelId="{2A218C3F-06B2-45A9-B9A0-66C988A6DCC1}" type="presParOf" srcId="{DF77D4D1-7089-46EA-A22C-4BD5B2808B3A}" destId="{F5324E0E-A64B-4B28-B7D8-44D3BD737940}" srcOrd="5" destOrd="0" presId="urn:microsoft.com/office/officeart/2005/8/layout/vList6"/>
    <dgm:cxn modelId="{3C7881C6-9099-4076-9CB0-2B0F880EC9A4}" type="presParOf" srcId="{DF77D4D1-7089-46EA-A22C-4BD5B2808B3A}" destId="{83D36377-6B48-4687-8049-0B1CB2CCF343}" srcOrd="6" destOrd="0" presId="urn:microsoft.com/office/officeart/2005/8/layout/vList6"/>
    <dgm:cxn modelId="{80A83CB6-9A63-4C2E-BC38-E8AF9A37FAE9}" type="presParOf" srcId="{83D36377-6B48-4687-8049-0B1CB2CCF343}" destId="{10577FC1-DA62-40BD-8010-B542FEEA581B}" srcOrd="0" destOrd="0" presId="urn:microsoft.com/office/officeart/2005/8/layout/vList6"/>
    <dgm:cxn modelId="{4E96CCA2-4D48-4879-BFFD-B05489BF8153}" type="presParOf" srcId="{83D36377-6B48-4687-8049-0B1CB2CCF343}" destId="{AC0753F7-CC07-40BA-9D18-C5DF183A0AC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B2C7F-541D-45C7-9726-9F62B78583C3}">
      <dsp:nvSpPr>
        <dsp:cNvPr id="0" name=""/>
        <dsp:cNvSpPr/>
      </dsp:nvSpPr>
      <dsp:spPr>
        <a:xfrm>
          <a:off x="3342420" y="1436730"/>
          <a:ext cx="736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53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1508" y="1478614"/>
        <a:ext cx="38356" cy="7671"/>
      </dsp:txXfrm>
    </dsp:sp>
    <dsp:sp modelId="{83791C4B-FE1E-4683-8504-B42A237B78BB}">
      <dsp:nvSpPr>
        <dsp:cNvPr id="0" name=""/>
        <dsp:cNvSpPr/>
      </dsp:nvSpPr>
      <dsp:spPr>
        <a:xfrm>
          <a:off x="8860" y="481842"/>
          <a:ext cx="3335359" cy="2001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 the robot arm / End effector /four wheels car </a:t>
          </a:r>
        </a:p>
      </dsp:txBody>
      <dsp:txXfrm>
        <a:off x="8860" y="481842"/>
        <a:ext cx="3335359" cy="2001215"/>
      </dsp:txXfrm>
    </dsp:sp>
    <dsp:sp modelId="{FEBC3905-FEED-4522-A4EA-3653304B2DF7}">
      <dsp:nvSpPr>
        <dsp:cNvPr id="0" name=""/>
        <dsp:cNvSpPr/>
      </dsp:nvSpPr>
      <dsp:spPr>
        <a:xfrm>
          <a:off x="7444912" y="1436730"/>
          <a:ext cx="7365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5399" y="45720"/>
              </a:lnTo>
              <a:lnTo>
                <a:pt x="385399" y="46240"/>
              </a:lnTo>
              <a:lnTo>
                <a:pt x="736599" y="4624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4032" y="1478614"/>
        <a:ext cx="38359" cy="7671"/>
      </dsp:txXfrm>
    </dsp:sp>
    <dsp:sp modelId="{E23AC0F2-45CA-4C2B-AB7D-DE291AFD9DBA}">
      <dsp:nvSpPr>
        <dsp:cNvPr id="0" name=""/>
        <dsp:cNvSpPr/>
      </dsp:nvSpPr>
      <dsp:spPr>
        <a:xfrm>
          <a:off x="4111353" y="481842"/>
          <a:ext cx="3335359" cy="2001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 the electrical circuit  </a:t>
          </a:r>
        </a:p>
      </dsp:txBody>
      <dsp:txXfrm>
        <a:off x="4111353" y="481842"/>
        <a:ext cx="3335359" cy="2001215"/>
      </dsp:txXfrm>
    </dsp:sp>
    <dsp:sp modelId="{5CF9AA5A-6DFF-4E52-B335-8F19774A73CF}">
      <dsp:nvSpPr>
        <dsp:cNvPr id="0" name=""/>
        <dsp:cNvSpPr/>
      </dsp:nvSpPr>
      <dsp:spPr>
        <a:xfrm>
          <a:off x="1676540" y="2481778"/>
          <a:ext cx="8205051" cy="736012"/>
        </a:xfrm>
        <a:custGeom>
          <a:avLst/>
          <a:gdLst/>
          <a:ahLst/>
          <a:cxnLst/>
          <a:rect l="0" t="0" r="0" b="0"/>
          <a:pathLst>
            <a:path>
              <a:moveTo>
                <a:pt x="8205051" y="0"/>
              </a:moveTo>
              <a:lnTo>
                <a:pt x="8205051" y="385106"/>
              </a:lnTo>
              <a:lnTo>
                <a:pt x="0" y="385106"/>
              </a:lnTo>
              <a:lnTo>
                <a:pt x="0" y="736012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3046" y="2845949"/>
        <a:ext cx="412039" cy="7671"/>
      </dsp:txXfrm>
    </dsp:sp>
    <dsp:sp modelId="{7AFBF040-EA62-448C-B71D-44AFB9082E6C}">
      <dsp:nvSpPr>
        <dsp:cNvPr id="0" name=""/>
        <dsp:cNvSpPr/>
      </dsp:nvSpPr>
      <dsp:spPr>
        <a:xfrm>
          <a:off x="8213912" y="482363"/>
          <a:ext cx="3335359" cy="2001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Programming the robot Arm  </a:t>
          </a:r>
        </a:p>
      </dsp:txBody>
      <dsp:txXfrm>
        <a:off x="8213912" y="482363"/>
        <a:ext cx="3335359" cy="2001215"/>
      </dsp:txXfrm>
    </dsp:sp>
    <dsp:sp modelId="{227EF92A-360B-49FD-B428-4C6CA3E9DB09}">
      <dsp:nvSpPr>
        <dsp:cNvPr id="0" name=""/>
        <dsp:cNvSpPr/>
      </dsp:nvSpPr>
      <dsp:spPr>
        <a:xfrm>
          <a:off x="3342420" y="4205079"/>
          <a:ext cx="7365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53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91508" y="4246963"/>
        <a:ext cx="38356" cy="7671"/>
      </dsp:txXfrm>
    </dsp:sp>
    <dsp:sp modelId="{2BE775B5-F42C-4EBD-B4F9-FC79D061C8DA}">
      <dsp:nvSpPr>
        <dsp:cNvPr id="0" name=""/>
        <dsp:cNvSpPr/>
      </dsp:nvSpPr>
      <dsp:spPr>
        <a:xfrm>
          <a:off x="8860" y="3250191"/>
          <a:ext cx="3335359" cy="2001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Design and programming the web page </a:t>
          </a:r>
        </a:p>
      </dsp:txBody>
      <dsp:txXfrm>
        <a:off x="8860" y="3250191"/>
        <a:ext cx="3335359" cy="2001215"/>
      </dsp:txXfrm>
    </dsp:sp>
    <dsp:sp modelId="{7C68B9FF-39CC-4566-9C6F-61A5557E459A}">
      <dsp:nvSpPr>
        <dsp:cNvPr id="0" name=""/>
        <dsp:cNvSpPr/>
      </dsp:nvSpPr>
      <dsp:spPr>
        <a:xfrm>
          <a:off x="4111353" y="3250191"/>
          <a:ext cx="3335359" cy="20012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Assembly </a:t>
          </a:r>
        </a:p>
      </dsp:txBody>
      <dsp:txXfrm>
        <a:off x="4111353" y="3250191"/>
        <a:ext cx="3335359" cy="2001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3D606-E9A9-423E-B7F4-BF1C8E282D12}">
      <dsp:nvSpPr>
        <dsp:cNvPr id="0" name=""/>
        <dsp:cNvSpPr/>
      </dsp:nvSpPr>
      <dsp:spPr>
        <a:xfrm>
          <a:off x="3251199" y="17771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CNC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Casting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Cutting with lesser  </a:t>
          </a:r>
        </a:p>
      </dsp:txBody>
      <dsp:txXfrm>
        <a:off x="3251199" y="175198"/>
        <a:ext cx="4404519" cy="944562"/>
      </dsp:txXfrm>
    </dsp:sp>
    <dsp:sp modelId="{C561DE49-959C-48B7-9945-6AC6BA8736FD}">
      <dsp:nvSpPr>
        <dsp:cNvPr id="0" name=""/>
        <dsp:cNvSpPr/>
      </dsp:nvSpPr>
      <dsp:spPr>
        <a:xfrm>
          <a:off x="0" y="1587"/>
          <a:ext cx="3251200" cy="12594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Modeling</a:t>
          </a:r>
        </a:p>
      </dsp:txBody>
      <dsp:txXfrm>
        <a:off x="61480" y="63067"/>
        <a:ext cx="3128240" cy="1136456"/>
      </dsp:txXfrm>
    </dsp:sp>
    <dsp:sp modelId="{AB5378B1-EC38-4BEC-AC23-B92184A8A479}">
      <dsp:nvSpPr>
        <dsp:cNvPr id="0" name=""/>
        <dsp:cNvSpPr/>
      </dsp:nvSpPr>
      <dsp:spPr>
        <a:xfrm>
          <a:off x="3251199" y="1386945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Manually </a:t>
          </a:r>
        </a:p>
      </dsp:txBody>
      <dsp:txXfrm>
        <a:off x="3251199" y="1544372"/>
        <a:ext cx="4404519" cy="944562"/>
      </dsp:txXfrm>
    </dsp:sp>
    <dsp:sp modelId="{991247CF-EE45-423D-9E29-B2C4DD090AD6}">
      <dsp:nvSpPr>
        <dsp:cNvPr id="0" name=""/>
        <dsp:cNvSpPr/>
      </dsp:nvSpPr>
      <dsp:spPr>
        <a:xfrm>
          <a:off x="0" y="1386945"/>
          <a:ext cx="3251200" cy="12594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Assembly</a:t>
          </a:r>
        </a:p>
      </dsp:txBody>
      <dsp:txXfrm>
        <a:off x="61480" y="1448425"/>
        <a:ext cx="3128240" cy="1136456"/>
      </dsp:txXfrm>
    </dsp:sp>
    <dsp:sp modelId="{2931ADA8-813F-441D-A49B-1BA2B0FF4E26}">
      <dsp:nvSpPr>
        <dsp:cNvPr id="0" name=""/>
        <dsp:cNvSpPr/>
      </dsp:nvSpPr>
      <dsp:spPr>
        <a:xfrm>
          <a:off x="3251199" y="2772304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Cork Box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Each pies separate with cork to prevent damages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Covered with bubbles Plastic</a:t>
          </a:r>
        </a:p>
      </dsp:txBody>
      <dsp:txXfrm>
        <a:off x="3251199" y="2929731"/>
        <a:ext cx="4404519" cy="944562"/>
      </dsp:txXfrm>
    </dsp:sp>
    <dsp:sp modelId="{6C2FF1DF-A560-41C7-9485-9A314DF95476}">
      <dsp:nvSpPr>
        <dsp:cNvPr id="0" name=""/>
        <dsp:cNvSpPr/>
      </dsp:nvSpPr>
      <dsp:spPr>
        <a:xfrm>
          <a:off x="0" y="2772304"/>
          <a:ext cx="3251200" cy="12594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packing</a:t>
          </a:r>
        </a:p>
      </dsp:txBody>
      <dsp:txXfrm>
        <a:off x="61480" y="2833784"/>
        <a:ext cx="3128240" cy="1136456"/>
      </dsp:txXfrm>
    </dsp:sp>
    <dsp:sp modelId="{AC0753F7-CC07-40BA-9D18-C5DF183A0ACD}">
      <dsp:nvSpPr>
        <dsp:cNvPr id="0" name=""/>
        <dsp:cNvSpPr/>
      </dsp:nvSpPr>
      <dsp:spPr>
        <a:xfrm>
          <a:off x="3251199" y="4157662"/>
          <a:ext cx="4876800" cy="1259416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Cinema 4D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HTML,CSS</a:t>
          </a:r>
        </a:p>
      </dsp:txBody>
      <dsp:txXfrm>
        <a:off x="3251199" y="4315089"/>
        <a:ext cx="4404519" cy="944562"/>
      </dsp:txXfrm>
    </dsp:sp>
    <dsp:sp modelId="{10577FC1-DA62-40BD-8010-B542FEEA581B}">
      <dsp:nvSpPr>
        <dsp:cNvPr id="0" name=""/>
        <dsp:cNvSpPr/>
      </dsp:nvSpPr>
      <dsp:spPr>
        <a:xfrm>
          <a:off x="0" y="4157662"/>
          <a:ext cx="3251200" cy="125941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Application</a:t>
          </a:r>
        </a:p>
      </dsp:txBody>
      <dsp:txXfrm>
        <a:off x="61480" y="4219142"/>
        <a:ext cx="3128240" cy="113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29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6/17/2021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4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93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F235AC77-ED56-40B3-AF2E-9B095DCEC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Project sheet for </a:t>
            </a:r>
            <a:br>
              <a:rPr lang="en-US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Robot Fight 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1DFD19F7-3443-4B98-A97C-9D67C9ED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F7B364-EB42-42ED-87E1-C0C8E9D376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73" r="23330" b="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6" name="Right Triangle 2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2A90BE83-8E13-4148-876D-61C57551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71715"/>
            <a:ext cx="10733204" cy="6073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Project plan 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66BBC0C0-34B8-4D0F-9C6F-A55123ACDC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594743"/>
              </p:ext>
            </p:extLst>
          </p:nvPr>
        </p:nvGraphicFramePr>
        <p:xfrm>
          <a:off x="-25868" y="781315"/>
          <a:ext cx="11558066" cy="5733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18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lowchart: Document 259">
            <a:extLst>
              <a:ext uri="{FF2B5EF4-FFF2-40B4-BE49-F238E27FC236}">
                <a16:creationId xmlns:a16="http://schemas.microsoft.com/office/drawing/2014/main" id="{B6DE7CCF-F894-44DD-9FA3-8BD0D5CE2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19901" y="1485903"/>
            <a:ext cx="6858000" cy="3886199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55A01092-A2A7-4882-88DD-BAE1D2F5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tx2"/>
                </a:solidFill>
              </a:rPr>
              <a:t>Tasking </a:t>
            </a:r>
            <a:br>
              <a:rPr lang="en-US" sz="5400">
                <a:solidFill>
                  <a:schemeClr val="tx2"/>
                </a:solidFill>
              </a:rPr>
            </a:br>
            <a:endParaRPr lang="en-US" sz="5400">
              <a:solidFill>
                <a:schemeClr val="tx2"/>
              </a:solidFill>
            </a:endParaRPr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A83BDFEE-7089-4A9C-B840-BE1B8904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30189"/>
              </p:ext>
            </p:extLst>
          </p:nvPr>
        </p:nvGraphicFramePr>
        <p:xfrm>
          <a:off x="3616434" y="1005873"/>
          <a:ext cx="7809190" cy="5532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04595">
                  <a:extLst>
                    <a:ext uri="{9D8B030D-6E8A-4147-A177-3AD203B41FA5}">
                      <a16:colId xmlns:a16="http://schemas.microsoft.com/office/drawing/2014/main" val="2838679780"/>
                    </a:ext>
                  </a:extLst>
                </a:gridCol>
                <a:gridCol w="3904595">
                  <a:extLst>
                    <a:ext uri="{9D8B030D-6E8A-4147-A177-3AD203B41FA5}">
                      <a16:colId xmlns:a16="http://schemas.microsoft.com/office/drawing/2014/main" val="3218883006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Mechanical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Design A appropriate</a:t>
                      </a:r>
                    </a:p>
                    <a:p>
                      <a:r>
                        <a:rPr lang="en-US" sz="1800" b="0" dirty="0"/>
                        <a:t>robot arm/</a:t>
                      </a:r>
                    </a:p>
                    <a:p>
                      <a:r>
                        <a:rPr lang="en-US" sz="1800" b="0" dirty="0"/>
                        <a:t>End effector /</a:t>
                      </a:r>
                    </a:p>
                    <a:p>
                      <a:r>
                        <a:rPr lang="en-US" sz="1800" b="0" dirty="0"/>
                        <a:t>four wheels car /</a:t>
                      </a:r>
                    </a:p>
                    <a:p>
                      <a:r>
                        <a:rPr lang="en-US" sz="1800" b="0" dirty="0"/>
                        <a:t> add a 6 degrees of freedom  </a:t>
                      </a:r>
                    </a:p>
                    <a:p>
                      <a:endParaRPr lang="en-US" sz="33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599073599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</a:rPr>
                        <a:t>Electrical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Design an electrical circuit </a:t>
                      </a:r>
                    </a:p>
                    <a:p>
                      <a:r>
                        <a:rPr lang="en-US" sz="1800" dirty="0"/>
                        <a:t>Programming the circuit to be formed in 90 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27950001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IOT</a:t>
                      </a:r>
                      <a:endParaRPr lang="en-US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Design and control the web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8655767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Ros modeling the Robot Arm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2086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02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5" y="4554328"/>
            <a:ext cx="12197917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27A69008-75BF-4D05-8B10-DC5E1884B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chemeClr val="tx2"/>
                </a:solidFill>
              </a:rPr>
              <a:t>Timetable </a:t>
            </a:r>
            <a:br>
              <a:rPr lang="en-US" sz="5400" dirty="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graphicFrame>
        <p:nvGraphicFramePr>
          <p:cNvPr id="4" name="جدول 3">
            <a:extLst>
              <a:ext uri="{FF2B5EF4-FFF2-40B4-BE49-F238E27FC236}">
                <a16:creationId xmlns:a16="http://schemas.microsoft.com/office/drawing/2014/main" id="{A737252E-2A0D-4C55-B8CE-A37F6F31A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58217"/>
              </p:ext>
            </p:extLst>
          </p:nvPr>
        </p:nvGraphicFramePr>
        <p:xfrm>
          <a:off x="1198180" y="3175780"/>
          <a:ext cx="9952535" cy="2850874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990507">
                  <a:extLst>
                    <a:ext uri="{9D8B030D-6E8A-4147-A177-3AD203B41FA5}">
                      <a16:colId xmlns:a16="http://schemas.microsoft.com/office/drawing/2014/main" val="3977507823"/>
                    </a:ext>
                  </a:extLst>
                </a:gridCol>
                <a:gridCol w="1990507">
                  <a:extLst>
                    <a:ext uri="{9D8B030D-6E8A-4147-A177-3AD203B41FA5}">
                      <a16:colId xmlns:a16="http://schemas.microsoft.com/office/drawing/2014/main" val="1515233364"/>
                    </a:ext>
                  </a:extLst>
                </a:gridCol>
                <a:gridCol w="1990507">
                  <a:extLst>
                    <a:ext uri="{9D8B030D-6E8A-4147-A177-3AD203B41FA5}">
                      <a16:colId xmlns:a16="http://schemas.microsoft.com/office/drawing/2014/main" val="1983528626"/>
                    </a:ext>
                  </a:extLst>
                </a:gridCol>
                <a:gridCol w="1990507">
                  <a:extLst>
                    <a:ext uri="{9D8B030D-6E8A-4147-A177-3AD203B41FA5}">
                      <a16:colId xmlns:a16="http://schemas.microsoft.com/office/drawing/2014/main" val="320072751"/>
                    </a:ext>
                  </a:extLst>
                </a:gridCol>
                <a:gridCol w="1990507">
                  <a:extLst>
                    <a:ext uri="{9D8B030D-6E8A-4147-A177-3AD203B41FA5}">
                      <a16:colId xmlns:a16="http://schemas.microsoft.com/office/drawing/2014/main" val="1351424518"/>
                    </a:ext>
                  </a:extLst>
                </a:gridCol>
              </a:tblGrid>
              <a:tr h="5839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AI</a:t>
                      </a:r>
                    </a:p>
                  </a:txBody>
                  <a:tcPr marL="84992" marR="91063" marT="24284" marB="1821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IOT</a:t>
                      </a:r>
                    </a:p>
                  </a:txBody>
                  <a:tcPr marL="84992" marR="91063" marT="24284" marB="1821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  <a:effectLst/>
                        </a:rPr>
                        <a:t>Electrical</a:t>
                      </a:r>
                      <a:r>
                        <a:rPr lang="ar-SA" sz="2100" b="1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21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Mechanical</a:t>
                      </a:r>
                    </a:p>
                  </a:txBody>
                  <a:tcPr marL="84992" marR="91063" marT="24284" marB="1821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2100" b="1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</a:txBody>
                  <a:tcPr marL="84992" marR="91063" marT="24284" marB="1821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9881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Phase 1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461641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Phase 2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22369"/>
                  </a:ext>
                </a:extLst>
              </a:tr>
              <a:tr h="5017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Phase 3 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729511"/>
                  </a:ext>
                </a:extLst>
              </a:tr>
              <a:tr h="761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b="1" cap="none" spc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endParaRPr lang="en-US" sz="1600" b="1" cap="none" spc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endParaRPr lang="en-US" sz="1600" cap="none" spc="0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Phase 4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83280" algn="l"/>
                        </a:tabLst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(Assembly )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84992" marR="91063" marT="24284" marB="18212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37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6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عنوان 1">
            <a:extLst>
              <a:ext uri="{FF2B5EF4-FFF2-40B4-BE49-F238E27FC236}">
                <a16:creationId xmlns:a16="http://schemas.microsoft.com/office/drawing/2014/main" id="{7A44F2C9-4690-488A-A067-EF393F1F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1" y="171714"/>
            <a:ext cx="11463893" cy="6514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>
                <a:solidFill>
                  <a:schemeClr val="tx2"/>
                </a:solidFill>
              </a:rPr>
              <a:t>Production line</a:t>
            </a:r>
            <a:br>
              <a:rPr lang="en-US" sz="5400">
                <a:solidFill>
                  <a:schemeClr val="tx2"/>
                </a:solidFill>
              </a:rPr>
            </a:br>
            <a:endParaRPr lang="en-US" sz="5400" dirty="0">
              <a:solidFill>
                <a:schemeClr val="tx2"/>
              </a:solidFill>
            </a:endParaRPr>
          </a:p>
        </p:txBody>
      </p:sp>
      <p:graphicFrame>
        <p:nvGraphicFramePr>
          <p:cNvPr id="4" name="رسم تخطيطي 3">
            <a:extLst>
              <a:ext uri="{FF2B5EF4-FFF2-40B4-BE49-F238E27FC236}">
                <a16:creationId xmlns:a16="http://schemas.microsoft.com/office/drawing/2014/main" id="{89C7ED7A-41BF-4F71-886F-04B4A8BDC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454000"/>
              </p:ext>
            </p:extLst>
          </p:nvPr>
        </p:nvGraphicFramePr>
        <p:xfrm>
          <a:off x="2191404" y="1143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99574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49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151</Words>
  <Application>Microsoft Office PowerPoint</Application>
  <PresentationFormat>شاشة عريضة</PresentationFormat>
  <Paragraphs>65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Semibold</vt:lpstr>
      <vt:lpstr>SineVTI</vt:lpstr>
      <vt:lpstr>Project sheet for  Robot Fight </vt:lpstr>
      <vt:lpstr>Project plan  </vt:lpstr>
      <vt:lpstr>Tasking  </vt:lpstr>
      <vt:lpstr>Timetable  </vt:lpstr>
      <vt:lpstr>Production 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sheet for  Robot Fight</dc:title>
  <dc:creator>RANA ENAD SAADI ALOTAIBI</dc:creator>
  <cp:lastModifiedBy>RANA ENAD SAADI ALOTAIBI</cp:lastModifiedBy>
  <cp:revision>7</cp:revision>
  <dcterms:created xsi:type="dcterms:W3CDTF">2021-06-17T18:59:48Z</dcterms:created>
  <dcterms:modified xsi:type="dcterms:W3CDTF">2021-06-17T20:27:12Z</dcterms:modified>
</cp:coreProperties>
</file>