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9" r:id="rId3"/>
    <p:sldId id="290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BE1CE-70B3-472C-B07F-EF216C25456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2904-FD1C-4D98-AE0E-A01FAFD324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F3A1-21FA-4475-B22E-013176CBC620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C65-78EA-4A30-99DF-CC5311499B56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2A3-D77A-4697-851E-C36DA775C7DF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197-E14F-4583-B665-83432D790F1C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37C8-93DE-472A-849E-C4037AC8CD5E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5E3C-E219-498F-AA89-63EB6082D1FB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0541-AF0C-4B04-80A9-454FF3EF3ED2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53F9-50C3-48E9-8737-EB1B686C5FA5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4F8F-7162-4CD9-AC3B-E063D3E35A94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5505-4C94-B961-4D5EFA68C524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894-31CB-4759-A742-BFF834D40C28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2F9EA1-CED6-4688-B4CE-413E9F4CD88E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0805555-0787-43EA-9AB3-44304A4E3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 Light" pitchFamily="34" charset="0"/>
              </a:rPr>
              <a:t>Team </a:t>
            </a:r>
            <a:r>
              <a:rPr lang="en-US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 Light" pitchFamily="34" charset="0"/>
              </a:rPr>
              <a:t>Members</a:t>
            </a:r>
            <a:r>
              <a:rPr lang="en-US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 Light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Calibri Ligh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Final Presentation</a:t>
            </a: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762000"/>
            <a:ext cx="7848600" cy="1015663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6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762000"/>
            <a:ext cx="5520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British College</a:t>
            </a:r>
          </a:p>
        </p:txBody>
      </p:sp>
      <p:pic>
        <p:nvPicPr>
          <p:cNvPr id="7" name="Picture 6" descr="logo-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838200" cy="47148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Time Scope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Project Charter</a:t>
            </a:r>
          </a:p>
          <a:p>
            <a:r>
              <a:rPr lang="en-US" dirty="0" err="1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Belbin</a:t>
            </a:r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 Analysis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ERD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EERD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Composite EERD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Final Composite EERD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Use Cases (Customer, Trader, Admin, Overview)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MS-PROJECT Screenshots</a:t>
            </a:r>
          </a:p>
          <a:p>
            <a:r>
              <a:rPr lang="en-US" dirty="0" smtClean="0">
                <a:latin typeface="Calibri Light" pitchFamily="34" charset="0"/>
                <a:ea typeface="Cambria" pitchFamily="18" charset="0"/>
                <a:cs typeface="Calibri Light" pitchFamily="34" charset="0"/>
              </a:rPr>
              <a:t>Website Demonstration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SCOPE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3952049"/>
              </p:ext>
            </p:extLst>
          </p:nvPr>
        </p:nvGraphicFramePr>
        <p:xfrm>
          <a:off x="304800" y="1447800"/>
          <a:ext cx="8610600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MEMBER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SLIDES COVERING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1-5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2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MINUTES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6-8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2 MINUTES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 MINUTE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30 SECONDS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10-12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 MINUTE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30 SECONDS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2 MINUTES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14-20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 MINUTE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y-qu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6247619" cy="61333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555-0787-43EA-9AB3-44304A4E3A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2039</TotalTime>
  <Words>71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Cambria</vt:lpstr>
      <vt:lpstr>Franklin Gothic Book</vt:lpstr>
      <vt:lpstr>Perpetua</vt:lpstr>
      <vt:lpstr>Wingdings 2</vt:lpstr>
      <vt:lpstr>Equity</vt:lpstr>
      <vt:lpstr>Final Presentation</vt:lpstr>
      <vt:lpstr>CONTENTS</vt:lpstr>
      <vt:lpstr>TIME SCOPE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</dc:title>
  <dc:creator>Hp</dc:creator>
  <cp:lastModifiedBy>Admin</cp:lastModifiedBy>
  <cp:revision>73</cp:revision>
  <dcterms:created xsi:type="dcterms:W3CDTF">2020-03-22T06:54:09Z</dcterms:created>
  <dcterms:modified xsi:type="dcterms:W3CDTF">2021-06-26T17:38:53Z</dcterms:modified>
</cp:coreProperties>
</file>