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4" r:id="rId5"/>
    <p:sldId id="265" r:id="rId6"/>
    <p:sldId id="270" r:id="rId7"/>
    <p:sldId id="262" r:id="rId8"/>
    <p:sldId id="2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dara" panose="020E05020303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WBP9f6unG6JyfCNW1QE/TR9x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69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01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604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4" name="Google Shape;24;p9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25" name="Google Shape;25;p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" name="Google Shape;30;p9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 rot="5400000">
            <a:off x="2850886" y="696648"/>
            <a:ext cx="3450696" cy="740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vertical et text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25" name="Google Shape;125;p1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 rot="5400000">
            <a:off x="5414434" y="2662767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 rot="5400000">
            <a:off x="1223433" y="681567"/>
            <a:ext cx="448733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6047438" y="4203592"/>
            <a:ext cx="2876429" cy="714026"/>
          </a:xfrm>
          <a:custGeom>
            <a:avLst/>
            <a:gdLst/>
            <a:ahLst/>
            <a:cxnLst/>
            <a:rect l="l" t="t" r="r" b="b"/>
            <a:pathLst>
              <a:path w="2706" h="640" extrusionOk="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619320" y="4075290"/>
            <a:ext cx="5544515" cy="850138"/>
          </a:xfrm>
          <a:custGeom>
            <a:avLst/>
            <a:gdLst/>
            <a:ahLst/>
            <a:cxnLst/>
            <a:rect l="l" t="t" r="r" b="b"/>
            <a:pathLst>
              <a:path w="5216" h="762" extrusionOk="0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2828728" y="4087562"/>
            <a:ext cx="5467980" cy="774272"/>
          </a:xfrm>
          <a:custGeom>
            <a:avLst/>
            <a:gdLst/>
            <a:ahLst/>
            <a:cxnLst/>
            <a:rect l="l" t="t" r="r" b="b"/>
            <a:pathLst>
              <a:path w="5144" h="694" extrusionOk="0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5609489" y="4074174"/>
            <a:ext cx="3308000" cy="651549"/>
          </a:xfrm>
          <a:custGeom>
            <a:avLst/>
            <a:gdLst/>
            <a:ahLst/>
            <a:cxnLst/>
            <a:rect l="l" t="t" r="r" b="b"/>
            <a:pathLst>
              <a:path w="3112" h="584" extrusionOk="0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211665" y="4058555"/>
            <a:ext cx="8723376" cy="1329874"/>
          </a:xfrm>
          <a:custGeom>
            <a:avLst/>
            <a:gdLst/>
            <a:ahLst/>
            <a:cxnLst/>
            <a:rect l="l" t="t" r="r" b="b"/>
            <a:pathLst>
              <a:path w="8196" h="1192" extrusionOk="0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3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4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7" name="Google Shape;77;p15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92" name="Google Shape;92;p16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marL="2743200" lvl="5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2" name="Google Shape;102;p17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sz="28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112" name="Google Shape;112;p17"/>
          <p:cNvSpPr>
            <a:spLocks noGrp="1"/>
          </p:cNvSpPr>
          <p:nvPr>
            <p:ph type="pic" idx="2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stA="30000" endPos="30000" dist="5000" dir="5400000" sy="-100000" algn="bl" rotWithShape="0"/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2" name="Google Shape;12;p8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*"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*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*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*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*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lmichaaba/SoldierAndDices-Risk/blob/main/Python_Project_Dices%26Soldiers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Project 5</a:t>
            </a:r>
            <a:b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and reporting in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Streamlit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28 March 2022</a:t>
            </a:r>
            <a:endParaRPr dirty="0"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1371600" y="4019549"/>
            <a:ext cx="64008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Victoire Rey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Rana YOUSSEF</a:t>
            </a:r>
            <a:endParaRPr dirty="0"/>
          </a:p>
        </p:txBody>
      </p:sp>
      <p:pic>
        <p:nvPicPr>
          <p:cNvPr id="139" name="Google Shape;139;p1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487" y="84365"/>
            <a:ext cx="2304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None/>
            </a:pP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  Database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867833" y="2133600"/>
            <a:ext cx="7408333" cy="38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Our chosen database is about bank loans dataset</a:t>
            </a:r>
            <a:endParaRPr dirty="0"/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There are 67000 customers 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35 different variables related to characteristics of loans and borrowers. 	 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3429000"/>
            <a:ext cx="4186981" cy="30439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Short timing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Big dataset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Missing detailed explication and documentation of dataset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506A14F-1980-4DA1-B3AE-497AAC3F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40" y="3273272"/>
            <a:ext cx="3974732" cy="230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columns who have the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subset who has the useful columns for the further analysis.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outliers concerning  all the variables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Transform the outliers to NAN values then deleting these values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again the type of all columns; make sure the numeric columns have float or int types.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Clean the labels of loan title and create a new column with correct labels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 a version clean of the data for the analysis</a:t>
            </a: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Cleaning</a:t>
            </a:r>
            <a:r>
              <a:rPr lang="fr-FR" dirty="0"/>
              <a:t> data on Python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46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 the idea of  dashboard  intitled ‘BANK LOANS DASHBOARD’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Univariate Analysis of different variables: Loan amount, Interest rate, Home ownership, Application type, Loans grade.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Bivariate analysis:  analyze the correlation between different specific variables.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 charts and tables with </a:t>
            </a:r>
            <a:r>
              <a:rPr lang="en-US" dirty="0" err="1"/>
              <a:t>streamlit</a:t>
            </a: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Dashboard 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08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35 columns                              16 Univariate Analysis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A lot of </a:t>
            </a:r>
            <a:r>
              <a:rPr lang="en-US" dirty="0" err="1"/>
              <a:t>ouliers</a:t>
            </a:r>
            <a:r>
              <a:rPr lang="en-US" dirty="0"/>
              <a:t> in different columns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New column with 11 </a:t>
            </a:r>
            <a:r>
              <a:rPr lang="en-US" dirty="0" err="1"/>
              <a:t>differents</a:t>
            </a:r>
            <a:r>
              <a:rPr lang="en-US" dirty="0"/>
              <a:t> categories</a:t>
            </a:r>
          </a:p>
          <a:p>
            <a:pPr marL="11430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587828"/>
            <a:ext cx="8229600" cy="100329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the initial and final datasets</a:t>
            </a:r>
            <a:r>
              <a:rPr lang="fr-FR" dirty="0"/>
              <a:t>  </a:t>
            </a:r>
            <a:br>
              <a:rPr lang="fr-FR" dirty="0"/>
            </a:br>
            <a:endParaRPr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900F8A7-41A3-42D0-A97A-D2E1403900EE}"/>
              </a:ext>
            </a:extLst>
          </p:cNvPr>
          <p:cNvCxnSpPr/>
          <p:nvPr/>
        </p:nvCxnSpPr>
        <p:spPr>
          <a:xfrm>
            <a:off x="2786743" y="3777343"/>
            <a:ext cx="1273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0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None/>
            </a:pP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</p:txBody>
      </p:sp>
      <p:pic>
        <p:nvPicPr>
          <p:cNvPr id="185" name="Google Shape;18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GitHub link:</a:t>
            </a:r>
          </a:p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fr-FR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 https://github.com/Rana2305/IronhackLabs_GiangLe/tree/master/Module%201/Project_3</a:t>
            </a:r>
            <a:endParaRPr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4"/>
            </a:endParaRPr>
          </a:p>
          <a:p>
            <a:pPr marL="274320" lvl="0" indent="-12192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 Heroku :</a:t>
            </a:r>
            <a:endParaRPr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457200" y="3810000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!</a:t>
            </a: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gues">
  <a:themeElements>
    <a:clrScheme name="Vagues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275</Words>
  <Application>Microsoft Office PowerPoint</Application>
  <PresentationFormat>Affichage à l'écran (4:3)</PresentationFormat>
  <Paragraphs>64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Candara</vt:lpstr>
      <vt:lpstr>Arial</vt:lpstr>
      <vt:lpstr>Times New Roman</vt:lpstr>
      <vt:lpstr>Noto Sans Symbols</vt:lpstr>
      <vt:lpstr>Calibri</vt:lpstr>
      <vt:lpstr>Vagues</vt:lpstr>
      <vt:lpstr>      Project 5 Data visualization and reporting in Streamlit 28 March 2022</vt:lpstr>
      <vt:lpstr>       Database   </vt:lpstr>
      <vt:lpstr>Challenges</vt:lpstr>
      <vt:lpstr>Cleaning data on Python </vt:lpstr>
      <vt:lpstr> Dashboard  </vt:lpstr>
      <vt:lpstr>Comparison of the initial and final datasets   </vt:lpstr>
      <vt:lpstr> demonstration   </vt:lpstr>
      <vt:lpstr>Thanks 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Project 3     Data Cleaning  14 March 2022</dc:title>
  <dc:creator>rana</dc:creator>
  <cp:lastModifiedBy>Rana YOUSSEF</cp:lastModifiedBy>
  <cp:revision>16</cp:revision>
  <dcterms:created xsi:type="dcterms:W3CDTF">2015-03-22T16:14:49Z</dcterms:created>
  <dcterms:modified xsi:type="dcterms:W3CDTF">2022-03-28T04:28:53Z</dcterms:modified>
</cp:coreProperties>
</file>