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Web/JavaScript/Guide/Functions" TargetMode="External"/><Relationship Id="rId4" Type="http://schemas.openxmlformats.org/officeDocument/2006/relationships/hyperlink" Target="https://developer.mozilla.org/en-US/docs/Web/API/Event" TargetMode="External"/><Relationship Id="rId5" Type="http://schemas.openxmlformats.org/officeDocument/2006/relationships/hyperlink" Target="https://developer.mozilla.org/en-US/docs/Web/JavaScript/Reference/Statements/try...catc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8157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5200">
                <a:solidFill>
                  <a:schemeClr val="dk1"/>
                </a:solidFill>
              </a:rPr>
              <a:t>Angularjs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Directive (ng-repeat, switch, ng-if etc.)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Life cycle of Angularjs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phase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phase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phase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Bootstrap phase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Compile phase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Runtime phase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scope and controller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scope and template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life cycle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Relationship between scope and controller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Relationship between scope and template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Scope life cycle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487025"/>
            <a:ext cx="8520600" cy="93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3600"/>
              </a:spcBef>
              <a:spcAft>
                <a:spcPts val="75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6000">
                <a:latin typeface="Calibri"/>
                <a:ea typeface="Calibri"/>
                <a:cs typeface="Calibri"/>
                <a:sym typeface="Calibri"/>
              </a:rPr>
              <a:t>Prerequisites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1665250"/>
            <a:ext cx="8520600" cy="29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1" marL="914400" algn="l">
              <a:lnSpc>
                <a:spcPct val="107916"/>
              </a:lnSpc>
              <a:spcBef>
                <a:spcPts val="65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Moderate knowledge of HTML, CSS, and JavaScript</a:t>
            </a:r>
          </a:p>
          <a:p>
            <a:pPr indent="-419100" lvl="1" marL="914400" algn="l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 Model-View-Controller (MVC) concepts</a:t>
            </a:r>
          </a:p>
          <a:p>
            <a:pPr indent="-419100" lvl="1" marL="914400" algn="l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Document Object Model (DOM)</a:t>
            </a:r>
          </a:p>
          <a:p>
            <a:pPr indent="-419100" lvl="1" marL="91440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 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functions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events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error handling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Dependency injection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Factory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Service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Provider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Constant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Directives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directives (ng-repeat, ng-veiw)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directive ( Advantage of creating Custom Directives)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Directive Phases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and link Phase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Transclude 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Vs isolated scope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passing to directive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Predefined directives (ng-repeat, ng-veiw)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Custom directive ( Advantage of creating Custom Directives)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Directive Phases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21750"/>
            <a:ext cx="8520600" cy="13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>
                <a:latin typeface="Calibri"/>
                <a:ea typeface="Calibri"/>
                <a:cs typeface="Calibri"/>
                <a:sym typeface="Calibri"/>
              </a:rPr>
              <a:t>Angularjs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347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Angularjs Framework (Available Features Which makes it robust)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Page Application (SPA Be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nefits)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and data model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Controllers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Directive (ng-repeat, switch, ng-if etc.)</a:t>
            </a:r>
          </a:p>
          <a:p>
            <a: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Compile and link Phase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Restrict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Template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Transclude 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Scope Vs isolated scope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914400">
              <a:spcBef>
                <a:spcPts val="0"/>
              </a:spcBef>
              <a:buSzPct val="1000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Parameter passing to directive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Events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life cycle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events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events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$watch, $emit and $broadcast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Event life cycle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Predefined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Custom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Overview of Angularjs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$watch, $emit and $broadcast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Angular templates 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Create Custom Templates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reuse &amp; Include Templates with in a View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Routing and location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routing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passing to route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Basic routing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Data passing to route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Services(REST API Implementation)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Animation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Debugging Angular app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debugging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with browser extensions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the scope values</a:t>
            </a:r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in devices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Basic debugging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Single Page Application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Debugging with browser extensions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Debugging the scope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Debugging in devices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143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prospective to consider performance of the applications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Difference prospective to consider performance of the applications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Expressions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Scope and data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Controllers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