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2B84-C80A-48C3-A172-BED404D95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7630-CB31-42B1-9BB1-EDF6360EF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E95B-4BFD-44C4-9FD4-30655264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39CD-43BD-417F-9B25-D8C9A9A6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4957-4DE2-4ECE-9DA9-40C79742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4B90-035A-41EA-A0C1-5231BC5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79017-716A-49CE-8297-0E854523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9267-F0F9-4245-A0C3-233B4D05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14D8-136D-43DE-BA75-7974B68A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4D94-A8FD-45A7-86EB-C2171422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5BBBA-5670-4DFD-A8DF-0F07B9A77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45C4-B3AF-4882-A694-B3DA4389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97A9-D040-4B47-B964-AC46353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7D7F-B3B5-463C-94A7-AAE5301B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7447-5C1F-4A96-9AE4-A85CE6EC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89BC-504A-4119-A558-731AC0A4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2B80-19D0-404A-8658-29B7EF19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C87A-A48E-4C47-82CF-25AFED91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8417-86DE-4599-954B-A282F93E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2630-6E80-4750-9D99-0D66B00A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8DA-482E-41C1-B1B4-275F992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A5C8-17F8-4CCB-A232-457B99FE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5B49-BACB-44BE-88CE-505DEF56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1BD9-B52C-4603-8004-8F8D62DB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1E2C-F328-4160-A8BB-C699854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4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7AD5-5A90-4ED4-AE61-4760142B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D1CF-B05E-40A2-8FF9-E96868934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0B444-C2F9-4EA7-BD86-5A269E6D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44A7-C33A-4E0F-9251-94EB9089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BD64-A381-4CFB-A1D1-7572FDB7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CDFA5-1F3B-487F-9233-3B0A4FBB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46BB-DB53-4CCB-810E-220BD8F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21B8-B6A3-4222-B397-EAC6439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9358B-82EA-4A03-8241-C4C9A026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C5117-288B-41D5-838C-18A3C005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BAB3A-6141-4433-93FE-5435466E1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DCE4E-A1DC-42DE-B7BA-E552B9BA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A175-FEA3-4717-A3DC-66D45B0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A29EB-B843-4C77-8B46-C4B0FE97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B45E-B638-4BEC-8079-FAF61345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1C3DC-8DD3-4C19-A2AC-0B7BA37C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AAA8C-FA4C-43FD-A32B-2C6AA040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2682-95A3-4016-8A0B-F6692628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C76FE-FBC5-4931-9572-FCFFBE92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EAF26-0CFB-4863-8C38-3855D923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C3BEA-2DE9-4E3A-9479-B94B8B0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BC7E-F2FB-4AEA-B12C-993746A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7995-93B9-49AA-B73D-0189C9C0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BC12-5D26-4E01-A248-FBEF4AE3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09E47-C8AC-4362-9FF3-37510C3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DEA05-4EC9-4FF9-8DE7-A73CDAAC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7C58-0EB3-4968-9EF5-DA4B9BE3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0850-2058-4243-9F62-1DF53EE3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D3481-237D-4531-B6FB-1DA027D93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1008D-BDC8-44AB-A394-9605D6F1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4859-CBDE-4F86-A338-BE8C954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3AF2-FF94-4154-BBF7-BDBE0116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1313-01CE-49C1-A000-091124B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FB409-457A-4949-9857-682173F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FCB1A-FDCB-4C95-9210-D04D5C4C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D491-9CB2-4272-9676-9AF48C596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DE2E-D978-4BDB-9BD2-DF5A035E5AD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E30-EDBC-4FD0-B4A0-E39179AB2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A2EC-CA28-46CB-A5BE-386F3222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5D79-83CB-43BF-8453-C8D8DAEE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B6A-C0AD-421C-BA12-6FD58936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577"/>
            <a:ext cx="9144000" cy="564776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 Black" panose="020B0A04020102020204" pitchFamily="34" charset="0"/>
              </a:rPr>
              <a:t>FastAPI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6DC0-8485-42CB-AEC5-ADAFFC408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2353"/>
            <a:ext cx="9144000" cy="3748437"/>
          </a:xfrm>
        </p:spPr>
        <p:txBody>
          <a:bodyPr/>
          <a:lstStyle/>
          <a:p>
            <a:r>
              <a:rPr lang="en-US" dirty="0"/>
              <a:t>Admin Input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D56661-9967-44E2-A546-5C8AF736C4FD}"/>
              </a:ext>
            </a:extLst>
          </p:cNvPr>
          <p:cNvCxnSpPr>
            <a:cxnSpLocks/>
          </p:cNvCxnSpPr>
          <p:nvPr/>
        </p:nvCxnSpPr>
        <p:spPr>
          <a:xfrm>
            <a:off x="1739153" y="2142565"/>
            <a:ext cx="19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0BE302-117E-477F-942E-1A45176BD071}"/>
              </a:ext>
            </a:extLst>
          </p:cNvPr>
          <p:cNvSpPr txBox="1"/>
          <p:nvPr/>
        </p:nvSpPr>
        <p:spPr>
          <a:xfrm>
            <a:off x="1873624" y="1527984"/>
            <a:ext cx="3648635" cy="2892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</a:t>
            </a:r>
          </a:p>
          <a:p>
            <a:endParaRPr lang="en-US" sz="900" dirty="0"/>
          </a:p>
          <a:p>
            <a:r>
              <a:rPr lang="en-US" dirty="0"/>
              <a:t>Contact Person</a:t>
            </a:r>
          </a:p>
          <a:p>
            <a:endParaRPr lang="en-US" sz="900" dirty="0"/>
          </a:p>
          <a:p>
            <a:r>
              <a:rPr lang="en-US" dirty="0"/>
              <a:t>Services &amp; Products</a:t>
            </a:r>
          </a:p>
          <a:p>
            <a:endParaRPr lang="en-US" sz="900" dirty="0"/>
          </a:p>
          <a:p>
            <a:r>
              <a:rPr lang="en-US" dirty="0"/>
              <a:t>Unit</a:t>
            </a:r>
          </a:p>
          <a:p>
            <a:endParaRPr lang="en-US" sz="900" dirty="0"/>
          </a:p>
          <a:p>
            <a:r>
              <a:rPr lang="en-US" dirty="0"/>
              <a:t>Service Duration</a:t>
            </a:r>
          </a:p>
          <a:p>
            <a:endParaRPr lang="en-US" sz="900" dirty="0"/>
          </a:p>
          <a:p>
            <a:r>
              <a:rPr lang="en-US" dirty="0"/>
              <a:t>Notification Days Slot</a:t>
            </a:r>
          </a:p>
          <a:p>
            <a:endParaRPr lang="en-US" sz="900" dirty="0"/>
          </a:p>
          <a:p>
            <a:r>
              <a:rPr lang="en-US" dirty="0"/>
              <a:t>Email &amp; Text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4D969-ACC7-48A9-B7BD-79CF6F14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28" y="2453792"/>
            <a:ext cx="280440" cy="164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CA42DE-887D-4CD1-9A61-29B59CD4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04" y="2874064"/>
            <a:ext cx="280440" cy="16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B8A58-BD3C-4A48-82F4-7F5DD176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28" y="3282982"/>
            <a:ext cx="280440" cy="16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DE67E-0A6C-44AD-8F0C-F13548B5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42" y="3697834"/>
            <a:ext cx="280440" cy="164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1453A-AFD9-4FA0-ACB2-4E6D02E4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06" y="4112686"/>
            <a:ext cx="280440" cy="164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A46117-B5ED-4A4A-8CB5-841AEDB1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84" y="4943476"/>
            <a:ext cx="9494416" cy="1914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A3B9B2-FEE4-4A8C-A6AA-A72AB3B0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68" y="1642678"/>
            <a:ext cx="280440" cy="164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5711F6-3DA0-4C84-8C5B-7BD431C1E0A1}"/>
              </a:ext>
            </a:extLst>
          </p:cNvPr>
          <p:cNvSpPr txBox="1"/>
          <p:nvPr/>
        </p:nvSpPr>
        <p:spPr>
          <a:xfrm>
            <a:off x="4914339" y="4524058"/>
            <a:ext cx="3648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System</a:t>
            </a:r>
            <a:r>
              <a:rPr lang="en-US" dirty="0"/>
              <a:t> </a:t>
            </a:r>
            <a:r>
              <a:rPr lang="en-US" sz="2400" dirty="0"/>
              <a:t>Work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9BA53-621E-4F17-BC28-42321413272A}"/>
              </a:ext>
            </a:extLst>
          </p:cNvPr>
          <p:cNvSpPr txBox="1"/>
          <p:nvPr/>
        </p:nvSpPr>
        <p:spPr>
          <a:xfrm>
            <a:off x="1873624" y="5163146"/>
            <a:ext cx="615875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Service List (Filter by client &amp; Product Based)</a:t>
            </a:r>
          </a:p>
          <a:p>
            <a:endParaRPr lang="en-US" sz="900" dirty="0"/>
          </a:p>
          <a:p>
            <a:r>
              <a:rPr lang="en-US" dirty="0"/>
              <a:t>Service Termination Access</a:t>
            </a:r>
          </a:p>
          <a:p>
            <a:endParaRPr lang="en-US" sz="900" dirty="0"/>
          </a:p>
          <a:p>
            <a:r>
              <a:rPr lang="en-US" dirty="0"/>
              <a:t>Client History</a:t>
            </a:r>
          </a:p>
          <a:p>
            <a:endParaRPr lang="en-US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6C956A-D9E9-4FB3-B14C-14561614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68" y="5255835"/>
            <a:ext cx="280440" cy="164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3F2FA8-01A7-4E1E-AECA-2A6939D6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68" y="5664969"/>
            <a:ext cx="280440" cy="1646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2B0A4B-3523-4F3E-8294-D8DBAEEB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28" y="6074103"/>
            <a:ext cx="280440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CAF-D1B3-44B9-B413-4EFD853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		                   </a:t>
            </a:r>
            <a:r>
              <a:rPr lang="en-US" sz="2700" dirty="0">
                <a:latin typeface="Arial Black" panose="020B0A04020102020204" pitchFamily="34" charset="0"/>
              </a:rPr>
              <a:t>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B314DC-C85F-4674-A211-2C4FA702BD2A}"/>
              </a:ext>
            </a:extLst>
          </p:cNvPr>
          <p:cNvSpPr/>
          <p:nvPr/>
        </p:nvSpPr>
        <p:spPr>
          <a:xfrm>
            <a:off x="5210175" y="1085852"/>
            <a:ext cx="1771650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Login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E9755-CE82-4CBE-B2EE-D6F8C330A791}"/>
              </a:ext>
            </a:extLst>
          </p:cNvPr>
          <p:cNvSpPr/>
          <p:nvPr/>
        </p:nvSpPr>
        <p:spPr>
          <a:xfrm>
            <a:off x="5305425" y="2033586"/>
            <a:ext cx="1752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21D450-09B7-4CEB-93C4-7C0EAC8FB9AE}"/>
              </a:ext>
            </a:extLst>
          </p:cNvPr>
          <p:cNvCxnSpPr/>
          <p:nvPr/>
        </p:nvCxnSpPr>
        <p:spPr>
          <a:xfrm>
            <a:off x="6096000" y="1625602"/>
            <a:ext cx="0" cy="365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81C7CC-8A7E-4B6D-8604-9B3AEBF2910F}"/>
              </a:ext>
            </a:extLst>
          </p:cNvPr>
          <p:cNvCxnSpPr>
            <a:cxnSpLocks/>
          </p:cNvCxnSpPr>
          <p:nvPr/>
        </p:nvCxnSpPr>
        <p:spPr>
          <a:xfrm>
            <a:off x="1752600" y="234315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C90EF8-A483-4125-AA7A-5E58A9BDD8A7}"/>
              </a:ext>
            </a:extLst>
          </p:cNvPr>
          <p:cNvCxnSpPr>
            <a:cxnSpLocks/>
          </p:cNvCxnSpPr>
          <p:nvPr/>
        </p:nvCxnSpPr>
        <p:spPr>
          <a:xfrm>
            <a:off x="1752600" y="2357439"/>
            <a:ext cx="0" cy="40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001948-5A38-4F84-B3B4-B1C7953E58BD}"/>
              </a:ext>
            </a:extLst>
          </p:cNvPr>
          <p:cNvSpPr/>
          <p:nvPr/>
        </p:nvSpPr>
        <p:spPr>
          <a:xfrm>
            <a:off x="2590800" y="3429000"/>
            <a:ext cx="1828800" cy="4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Admin Input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DEBDC9-637E-45B2-8817-EACBB98EAE42}"/>
              </a:ext>
            </a:extLst>
          </p:cNvPr>
          <p:cNvSpPr/>
          <p:nvPr/>
        </p:nvSpPr>
        <p:spPr>
          <a:xfrm>
            <a:off x="8477254" y="3019437"/>
            <a:ext cx="1619241" cy="714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Pop-Up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48F714-F2FC-4683-A5E8-05BBBBD435D9}"/>
              </a:ext>
            </a:extLst>
          </p:cNvPr>
          <p:cNvCxnSpPr>
            <a:cxnSpLocks/>
          </p:cNvCxnSpPr>
          <p:nvPr/>
        </p:nvCxnSpPr>
        <p:spPr>
          <a:xfrm>
            <a:off x="7134225" y="2343153"/>
            <a:ext cx="215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C2F23A-67E3-48BA-9EA2-223D9112F041}"/>
              </a:ext>
            </a:extLst>
          </p:cNvPr>
          <p:cNvCxnSpPr>
            <a:cxnSpLocks/>
          </p:cNvCxnSpPr>
          <p:nvPr/>
        </p:nvCxnSpPr>
        <p:spPr>
          <a:xfrm>
            <a:off x="9286874" y="2357439"/>
            <a:ext cx="0" cy="5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E2509EC-2660-4C58-BF31-E451E0DC6FAF}"/>
              </a:ext>
            </a:extLst>
          </p:cNvPr>
          <p:cNvSpPr/>
          <p:nvPr/>
        </p:nvSpPr>
        <p:spPr>
          <a:xfrm>
            <a:off x="2590800" y="3981447"/>
            <a:ext cx="1828800" cy="4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Services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F72D8A-44D6-40F0-9F91-16A09DF7916A}"/>
              </a:ext>
            </a:extLst>
          </p:cNvPr>
          <p:cNvSpPr/>
          <p:nvPr/>
        </p:nvSpPr>
        <p:spPr>
          <a:xfrm>
            <a:off x="1285877" y="2895600"/>
            <a:ext cx="952498" cy="32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342104-ECB7-439A-BCE4-5274C929F75C}"/>
              </a:ext>
            </a:extLst>
          </p:cNvPr>
          <p:cNvCxnSpPr/>
          <p:nvPr/>
        </p:nvCxnSpPr>
        <p:spPr>
          <a:xfrm flipH="1">
            <a:off x="1743074" y="3298050"/>
            <a:ext cx="9526" cy="262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2E9C40-54EC-42A6-B8A8-EF6C8E0A40D3}"/>
              </a:ext>
            </a:extLst>
          </p:cNvPr>
          <p:cNvCxnSpPr/>
          <p:nvPr/>
        </p:nvCxnSpPr>
        <p:spPr>
          <a:xfrm>
            <a:off x="1847850" y="362902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75C163-0F23-401B-A2FD-23159F999E81}"/>
              </a:ext>
            </a:extLst>
          </p:cNvPr>
          <p:cNvCxnSpPr/>
          <p:nvPr/>
        </p:nvCxnSpPr>
        <p:spPr>
          <a:xfrm>
            <a:off x="1847850" y="418147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A4FEDD5-6646-467E-9C4B-9DEC1DD7015C}"/>
              </a:ext>
            </a:extLst>
          </p:cNvPr>
          <p:cNvSpPr/>
          <p:nvPr/>
        </p:nvSpPr>
        <p:spPr>
          <a:xfrm>
            <a:off x="2590800" y="4533894"/>
            <a:ext cx="1828800" cy="4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Notified Clients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4E1C70-7DC4-47BA-878C-1D7BBA8555BA}"/>
              </a:ext>
            </a:extLst>
          </p:cNvPr>
          <p:cNvCxnSpPr/>
          <p:nvPr/>
        </p:nvCxnSpPr>
        <p:spPr>
          <a:xfrm>
            <a:off x="1847849" y="4764878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FastAPI</vt:lpstr>
      <vt:lpstr>                    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</dc:creator>
  <cp:lastModifiedBy>rana</cp:lastModifiedBy>
  <cp:revision>13</cp:revision>
  <dcterms:created xsi:type="dcterms:W3CDTF">2023-05-10T05:31:16Z</dcterms:created>
  <dcterms:modified xsi:type="dcterms:W3CDTF">2023-05-10T13:00:51Z</dcterms:modified>
</cp:coreProperties>
</file>