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/>
    <p:restoredTop sz="94675"/>
  </p:normalViewPr>
  <p:slideViewPr>
    <p:cSldViewPr snapToGrid="0" snapToObjects="1">
      <p:cViewPr varScale="1">
        <p:scale>
          <a:sx n="97" d="100"/>
          <a:sy n="97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2288E55-8477-CA44-A6CC-CEF6038E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811" y="2571751"/>
            <a:ext cx="9939339" cy="1285874"/>
          </a:xfrm>
        </p:spPr>
        <p:txBody>
          <a:bodyPr>
            <a:normAutofit/>
          </a:bodyPr>
          <a:lstStyle/>
          <a:p>
            <a:pPr algn="ctr" rtl="0"/>
            <a:r>
              <a:rPr lang="en-US" sz="6000" dirty="0"/>
              <a:t>Eda project - </a:t>
            </a:r>
            <a:r>
              <a:rPr lang="en-US" sz="6600" dirty="0"/>
              <a:t>Northwind</a:t>
            </a:r>
            <a:endParaRPr lang="ar-US" sz="6000" dirty="0"/>
          </a:p>
        </p:txBody>
      </p:sp>
    </p:spTree>
    <p:extLst>
      <p:ext uri="{BB962C8B-B14F-4D97-AF65-F5344CB8AC3E}">
        <p14:creationId xmlns:p14="http://schemas.microsoft.com/office/powerpoint/2010/main" val="3715095693"/>
      </p:ext>
    </p:extLst>
  </p:cSld>
  <p:clrMapOvr>
    <a:masterClrMapping/>
  </p:clrMapOvr>
  <p:transition spd="slow" advTm="1956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73EEC1F8-B925-FC45-A8AB-0559B51FDC03}"/>
              </a:ext>
            </a:extLst>
          </p:cNvPr>
          <p:cNvSpPr txBox="1"/>
          <p:nvPr/>
        </p:nvSpPr>
        <p:spPr>
          <a:xfrm>
            <a:off x="2532529" y="2371251"/>
            <a:ext cx="8117541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Northwind database is fictitious company called “Northwind Traders,” which imports and exports specialty foods from around the world. The Northwind database is an excellent tutorial schema for a small-business ERP, with customers, orders, inventory, purchasing, suppliers, shipping, employees, and single-entry accounting.</a:t>
            </a:r>
          </a:p>
          <a:p>
            <a:pPr algn="ctr"/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5A65E99C-A6C1-1F43-9478-5B5EBE654BF1}"/>
              </a:ext>
            </a:extLst>
          </p:cNvPr>
          <p:cNvSpPr txBox="1"/>
          <p:nvPr/>
        </p:nvSpPr>
        <p:spPr>
          <a:xfrm>
            <a:off x="4486834" y="1116106"/>
            <a:ext cx="42089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>
                <a:latin typeface="Courier" pitchFamily="2" charset="0"/>
              </a:rPr>
              <a:t>Northwind</a:t>
            </a:r>
            <a:r>
              <a:rPr lang="en-US" sz="4000" dirty="0">
                <a:latin typeface="Courier" pitchFamily="2" charset="0"/>
              </a:rPr>
              <a:t> </a:t>
            </a:r>
            <a:endParaRPr lang="ar-US" sz="4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4887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EA35EBD-126C-304C-8E80-18611AC9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88" y="874012"/>
            <a:ext cx="8895882" cy="1478570"/>
          </a:xfrm>
        </p:spPr>
        <p:txBody>
          <a:bodyPr/>
          <a:lstStyle/>
          <a:p>
            <a:pPr algn="l" rtl="0"/>
            <a:r>
              <a:rPr lang="en-US" b="1" dirty="0"/>
              <a:t>Questions</a:t>
            </a:r>
            <a:br>
              <a:rPr lang="en-US" dirty="0"/>
            </a:br>
            <a:endParaRPr lang="ar-US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950077F2-566C-0C40-B74D-FD0B35EEA009}"/>
              </a:ext>
            </a:extLst>
          </p:cNvPr>
          <p:cNvSpPr txBox="1"/>
          <p:nvPr/>
        </p:nvSpPr>
        <p:spPr>
          <a:xfrm>
            <a:off x="1648059" y="2242118"/>
            <a:ext cx="889588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What are the most requested cities from Northwind for year'2012'?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How much is the total orders per </a:t>
            </a:r>
            <a:r>
              <a:rPr lang="en-US" sz="2800" b="1"/>
              <a:t>year ‘2012’?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792964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C567E0-4FDC-434A-887F-ADBCA153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618518"/>
            <a:ext cx="3847446" cy="1465776"/>
          </a:xfrm>
        </p:spPr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u="sng" dirty="0">
                <a:latin typeface="Courier" pitchFamily="2" charset="0"/>
              </a:rPr>
              <a:t>Project idea </a:t>
            </a:r>
            <a:endParaRPr lang="ar-US" b="1" u="sng" dirty="0">
              <a:latin typeface="Courier" pitchFamily="2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D85E0064-BBBD-DE4A-A7E1-2D2A1D4B61BD}"/>
              </a:ext>
            </a:extLst>
          </p:cNvPr>
          <p:cNvSpPr txBox="1"/>
          <p:nvPr/>
        </p:nvSpPr>
        <p:spPr>
          <a:xfrm>
            <a:off x="1210235" y="2218567"/>
            <a:ext cx="8014447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We will open a NorthWinds convenience store, and we will be looking for cities with high income, high order numbers, and most profitable cities during 2012.</a:t>
            </a:r>
            <a:endParaRPr lang="ar-US" sz="2800" dirty="0"/>
          </a:p>
        </p:txBody>
      </p:sp>
    </p:spTree>
    <p:extLst>
      <p:ext uri="{BB962C8B-B14F-4D97-AF65-F5344CB8AC3E}">
        <p14:creationId xmlns:p14="http://schemas.microsoft.com/office/powerpoint/2010/main" val="162993002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333E10D8-C57A-254C-BC4E-F414AF6EBC9C}"/>
              </a:ext>
            </a:extLst>
          </p:cNvPr>
          <p:cNvSpPr txBox="1"/>
          <p:nvPr/>
        </p:nvSpPr>
        <p:spPr>
          <a:xfrm>
            <a:off x="4171592" y="323968"/>
            <a:ext cx="5411922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u="sng" dirty="0">
                <a:latin typeface="Courier" pitchFamily="2" charset="0"/>
                <a:cs typeface="+mj-cs"/>
              </a:rPr>
              <a:t>Data </a:t>
            </a:r>
            <a:r>
              <a:rPr lang="en-US" sz="3600" b="1" u="sng" dirty="0">
                <a:latin typeface="Courier" pitchFamily="2" charset="0"/>
              </a:rPr>
              <a:t>Visualization</a:t>
            </a:r>
            <a:endParaRPr lang="en-US" sz="3600" u="sng" dirty="0">
              <a:latin typeface="Courier" pitchFamily="2" charset="0"/>
            </a:endParaRPr>
          </a:p>
          <a:p>
            <a:endParaRPr lang="ar-US" sz="3200" b="1" dirty="0">
              <a:cs typeface="+mj-cs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CF4C0F3B-0682-E148-8A0B-52EE3CFE435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8" t="26236" r="7378" b="9945"/>
          <a:stretch/>
        </p:blipFill>
        <p:spPr bwMode="auto">
          <a:xfrm>
            <a:off x="2312650" y="1266762"/>
            <a:ext cx="8808067" cy="4964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189441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6EA5D4-2259-2D44-A317-14004A5B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latin typeface="Courier" pitchFamily="2" charset="0"/>
              </a:rPr>
              <a:t>result :</a:t>
            </a:r>
            <a:endParaRPr lang="ar-US" b="1" u="sng" dirty="0">
              <a:latin typeface="Courier" pitchFamily="2" charset="0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8FCE4FB8-3E77-7B4C-8746-43CF89FCB038}"/>
              </a:ext>
            </a:extLst>
          </p:cNvPr>
          <p:cNvSpPr txBox="1"/>
          <p:nvPr/>
        </p:nvSpPr>
        <p:spPr>
          <a:xfrm>
            <a:off x="1734671" y="2407024"/>
            <a:ext cx="818925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Opening of the shop in the city of Charleroi, cities with high income and average demand.</a:t>
            </a:r>
            <a:endParaRPr lang="ar-SA" sz="2000" dirty="0">
              <a:latin typeface="Courier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Other cities such as München and Bracke have the highest orders , but their income is </a:t>
            </a:r>
          </a:p>
          <a:p>
            <a:r>
              <a:rPr lang="en-US" sz="2000" dirty="0">
                <a:latin typeface="Courier" pitchFamily="2" charset="0"/>
              </a:rPr>
              <a:t>small and it is possible to increase declarations for products.</a:t>
            </a:r>
            <a:endParaRPr lang="ar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9896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4246F7-3FB3-3D43-8E51-A107EF32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259" y="2406976"/>
            <a:ext cx="7437669" cy="147857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Courier" pitchFamily="2" charset="0"/>
              </a:rPr>
              <a:t>Thanks for listening </a:t>
            </a:r>
            <a:endParaRPr lang="ar-US" sz="4400" b="1" u="sng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68226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دارة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دارة</Template>
  <TotalTime>906</TotalTime>
  <Words>166</Words>
  <Application>Microsoft Macintosh PowerPoint</Application>
  <PresentationFormat>شاشة عريضة</PresentationFormat>
  <Paragraphs>14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1" baseType="lpstr">
      <vt:lpstr>Arial</vt:lpstr>
      <vt:lpstr>Courier</vt:lpstr>
      <vt:lpstr>Tw Cen MT</vt:lpstr>
      <vt:lpstr>دارة</vt:lpstr>
      <vt:lpstr>Eda project - Northwind</vt:lpstr>
      <vt:lpstr>عرض تقديمي في PowerPoint</vt:lpstr>
      <vt:lpstr>Questions </vt:lpstr>
      <vt:lpstr>Project idea </vt:lpstr>
      <vt:lpstr>عرض تقديمي في PowerPoint</vt:lpstr>
      <vt:lpstr>result :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- Northwind</dc:title>
  <dc:creator>Microsoft Office User</dc:creator>
  <cp:lastModifiedBy>Microsoft Office User</cp:lastModifiedBy>
  <cp:revision>2</cp:revision>
  <dcterms:created xsi:type="dcterms:W3CDTF">2021-11-17T17:38:16Z</dcterms:created>
  <dcterms:modified xsi:type="dcterms:W3CDTF">2021-11-18T08:50:42Z</dcterms:modified>
</cp:coreProperties>
</file>