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89" autoAdjust="0"/>
    <p:restoredTop sz="94660"/>
  </p:normalViewPr>
  <p:slideViewPr>
    <p:cSldViewPr snapToGrid="0">
      <p:cViewPr varScale="1">
        <p:scale>
          <a:sx n="125" d="100"/>
          <a:sy n="125" d="100"/>
        </p:scale>
        <p:origin x="16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4" Type="http://schemas.openxmlformats.org/officeDocument/2006/relationships/image" Target="../media/image3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4" Type="http://schemas.openxmlformats.org/officeDocument/2006/relationships/image" Target="../media/image33.sv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DDB897-E16D-407D-B368-F1B9A6D8624C}" type="doc">
      <dgm:prSet loTypeId="urn:microsoft.com/office/officeart/2018/5/layout/CenteredIconLabelDescription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4EEE8BDD-A819-4900-B762-58EC93215AC9}">
      <dgm:prSet/>
      <dgm:spPr/>
      <dgm:t>
        <a:bodyPr/>
        <a:lstStyle/>
        <a:p>
          <a:pPr>
            <a:defRPr b="1"/>
          </a:pPr>
          <a:r>
            <a:rPr lang="en-PK" b="1" i="0" baseline="0"/>
            <a:t>Understanding Various Data Formats</a:t>
          </a:r>
          <a:r>
            <a:rPr lang="en-US" b="1" i="0" baseline="0"/>
            <a:t> </a:t>
          </a:r>
          <a:endParaRPr lang="en-US"/>
        </a:p>
      </dgm:t>
    </dgm:pt>
    <dgm:pt modelId="{BFD5CE2C-2DE1-4EE9-B5B8-DF22B655DCFC}" type="parTrans" cxnId="{3CBB90C6-CA57-41F4-B0EF-A716974EF82E}">
      <dgm:prSet/>
      <dgm:spPr/>
      <dgm:t>
        <a:bodyPr/>
        <a:lstStyle/>
        <a:p>
          <a:endParaRPr lang="en-US"/>
        </a:p>
      </dgm:t>
    </dgm:pt>
    <dgm:pt modelId="{6ADB3025-C8A3-42FD-919A-865A372F27A2}" type="sibTrans" cxnId="{3CBB90C6-CA57-41F4-B0EF-A716974EF82E}">
      <dgm:prSet/>
      <dgm:spPr/>
      <dgm:t>
        <a:bodyPr/>
        <a:lstStyle/>
        <a:p>
          <a:endParaRPr lang="en-US"/>
        </a:p>
      </dgm:t>
    </dgm:pt>
    <dgm:pt modelId="{7B2D1741-E6E1-48CB-A6A1-C2AF764530ED}">
      <dgm:prSet/>
      <dgm:spPr/>
      <dgm:t>
        <a:bodyPr/>
        <a:lstStyle/>
        <a:p>
          <a:r>
            <a:rPr lang="en-PK" b="1" i="0" baseline="0"/>
            <a:t>Structured Data</a:t>
          </a:r>
          <a:r>
            <a:rPr lang="en-PK" b="0" i="0" baseline="0"/>
            <a:t>: Organized in rows and columns (e.g., relational databases,</a:t>
          </a:r>
          <a:r>
            <a:rPr lang="en-US" b="0" i="0" baseline="0"/>
            <a:t> </a:t>
          </a:r>
          <a:r>
            <a:rPr lang="en-PK" b="0" i="0" baseline="0"/>
            <a:t> CSV files).</a:t>
          </a:r>
          <a:endParaRPr lang="en-US"/>
        </a:p>
      </dgm:t>
    </dgm:pt>
    <dgm:pt modelId="{AA390F10-6185-4B21-9144-BA7EC90C5163}" type="parTrans" cxnId="{6FDF5D39-804F-43EA-8C45-431A0E880AD4}">
      <dgm:prSet/>
      <dgm:spPr/>
      <dgm:t>
        <a:bodyPr/>
        <a:lstStyle/>
        <a:p>
          <a:endParaRPr lang="en-US"/>
        </a:p>
      </dgm:t>
    </dgm:pt>
    <dgm:pt modelId="{3CFF0CC8-6FC3-4808-98CE-71AAC8D2F2DF}" type="sibTrans" cxnId="{6FDF5D39-804F-43EA-8C45-431A0E880AD4}">
      <dgm:prSet/>
      <dgm:spPr/>
      <dgm:t>
        <a:bodyPr/>
        <a:lstStyle/>
        <a:p>
          <a:endParaRPr lang="en-US"/>
        </a:p>
      </dgm:t>
    </dgm:pt>
    <dgm:pt modelId="{259B7038-9E6E-473A-BDC2-3FF9C2C83600}">
      <dgm:prSet/>
      <dgm:spPr/>
      <dgm:t>
        <a:bodyPr/>
        <a:lstStyle/>
        <a:p>
          <a:r>
            <a:rPr lang="en-PK" b="1" i="0" baseline="0"/>
            <a:t>Unstructured Data</a:t>
          </a:r>
          <a:r>
            <a:rPr lang="en-PK" b="0" i="0" baseline="0"/>
            <a:t>: Lacks a predefined format (e.g., text files, images, videos).</a:t>
          </a:r>
          <a:endParaRPr lang="en-US"/>
        </a:p>
      </dgm:t>
    </dgm:pt>
    <dgm:pt modelId="{8CA96661-ADC9-4CEA-AB84-31A631AB64E8}" type="parTrans" cxnId="{CC82D9EC-63B2-4D7D-A007-56C987610E16}">
      <dgm:prSet/>
      <dgm:spPr/>
      <dgm:t>
        <a:bodyPr/>
        <a:lstStyle/>
        <a:p>
          <a:endParaRPr lang="en-US"/>
        </a:p>
      </dgm:t>
    </dgm:pt>
    <dgm:pt modelId="{F36F0FB8-4EB5-4278-98F4-15EEF4AFF15E}" type="sibTrans" cxnId="{CC82D9EC-63B2-4D7D-A007-56C987610E16}">
      <dgm:prSet/>
      <dgm:spPr/>
      <dgm:t>
        <a:bodyPr/>
        <a:lstStyle/>
        <a:p>
          <a:endParaRPr lang="en-US"/>
        </a:p>
      </dgm:t>
    </dgm:pt>
    <dgm:pt modelId="{2370B254-C3F8-45CA-BAB9-B7CE8DE5B5C3}">
      <dgm:prSet/>
      <dgm:spPr/>
      <dgm:t>
        <a:bodyPr/>
        <a:lstStyle/>
        <a:p>
          <a:r>
            <a:rPr lang="en-PK" b="1" i="0" baseline="0"/>
            <a:t>Semi-Structured Data</a:t>
          </a:r>
          <a:r>
            <a:rPr lang="en-PK" b="0" i="0" baseline="0"/>
            <a:t>: Falls between structured and unstructured (e.g., XML, JSON).</a:t>
          </a:r>
          <a:endParaRPr lang="en-US"/>
        </a:p>
      </dgm:t>
    </dgm:pt>
    <dgm:pt modelId="{451697FE-97BD-4C44-8EF1-01119C622CD7}" type="parTrans" cxnId="{CE40CBED-C0F6-4162-AC5C-CC24EB271BDD}">
      <dgm:prSet/>
      <dgm:spPr/>
      <dgm:t>
        <a:bodyPr/>
        <a:lstStyle/>
        <a:p>
          <a:endParaRPr lang="en-US"/>
        </a:p>
      </dgm:t>
    </dgm:pt>
    <dgm:pt modelId="{B2C316E8-4C1C-46EC-8F05-EC0789DF2E3F}" type="sibTrans" cxnId="{CE40CBED-C0F6-4162-AC5C-CC24EB271BDD}">
      <dgm:prSet/>
      <dgm:spPr/>
      <dgm:t>
        <a:bodyPr/>
        <a:lstStyle/>
        <a:p>
          <a:endParaRPr lang="en-US"/>
        </a:p>
      </dgm:t>
    </dgm:pt>
    <dgm:pt modelId="{E151594A-CB7C-46E6-8B93-25783D94E9A0}">
      <dgm:prSet/>
      <dgm:spPr/>
      <dgm:t>
        <a:bodyPr/>
        <a:lstStyle/>
        <a:p>
          <a:pPr>
            <a:defRPr b="1"/>
          </a:pPr>
          <a:r>
            <a:rPr lang="en-PK" b="1" i="0" baseline="0"/>
            <a:t>Familiarity with Core Data Concepts</a:t>
          </a:r>
          <a:endParaRPr lang="en-US"/>
        </a:p>
      </dgm:t>
    </dgm:pt>
    <dgm:pt modelId="{602CC1E3-847D-4E98-A2D2-38C87A76DB4C}" type="parTrans" cxnId="{36403A91-ED13-41DE-A296-10E8C32A4FF5}">
      <dgm:prSet/>
      <dgm:spPr/>
      <dgm:t>
        <a:bodyPr/>
        <a:lstStyle/>
        <a:p>
          <a:endParaRPr lang="en-US"/>
        </a:p>
      </dgm:t>
    </dgm:pt>
    <dgm:pt modelId="{82B596CF-0882-4811-8EE5-183AB6FFFC50}" type="sibTrans" cxnId="{36403A91-ED13-41DE-A296-10E8C32A4FF5}">
      <dgm:prSet/>
      <dgm:spPr/>
      <dgm:t>
        <a:bodyPr/>
        <a:lstStyle/>
        <a:p>
          <a:endParaRPr lang="en-US"/>
        </a:p>
      </dgm:t>
    </dgm:pt>
    <dgm:pt modelId="{813E9B8C-910B-4546-92B9-558149A9E241}">
      <dgm:prSet/>
      <dgm:spPr/>
      <dgm:t>
        <a:bodyPr/>
        <a:lstStyle/>
        <a:p>
          <a:r>
            <a:rPr lang="en-PK" b="1" i="0" baseline="0"/>
            <a:t>Data Types</a:t>
          </a:r>
          <a:r>
            <a:rPr lang="en-PK" b="0" i="0" baseline="0"/>
            <a:t>:</a:t>
          </a:r>
          <a:endParaRPr lang="en-US"/>
        </a:p>
      </dgm:t>
    </dgm:pt>
    <dgm:pt modelId="{F7AE9CF5-F27C-41BB-AC95-A329BCE0898F}" type="parTrans" cxnId="{C2E1B8DB-4553-4D2B-8A0B-BED14E660C79}">
      <dgm:prSet/>
      <dgm:spPr/>
      <dgm:t>
        <a:bodyPr/>
        <a:lstStyle/>
        <a:p>
          <a:endParaRPr lang="en-US"/>
        </a:p>
      </dgm:t>
    </dgm:pt>
    <dgm:pt modelId="{509D1997-03DD-474C-AF9F-2A64F74A8E37}" type="sibTrans" cxnId="{C2E1B8DB-4553-4D2B-8A0B-BED14E660C79}">
      <dgm:prSet/>
      <dgm:spPr/>
      <dgm:t>
        <a:bodyPr/>
        <a:lstStyle/>
        <a:p>
          <a:endParaRPr lang="en-US"/>
        </a:p>
      </dgm:t>
    </dgm:pt>
    <dgm:pt modelId="{3AF94AF7-8B3D-46BE-B0EF-446C9469086F}">
      <dgm:prSet/>
      <dgm:spPr/>
      <dgm:t>
        <a:bodyPr/>
        <a:lstStyle/>
        <a:p>
          <a:r>
            <a:rPr lang="en-PK" b="0" i="0" baseline="0"/>
            <a:t>Numerical (e.g., integers, floats).</a:t>
          </a:r>
          <a:endParaRPr lang="en-US"/>
        </a:p>
      </dgm:t>
    </dgm:pt>
    <dgm:pt modelId="{B2DBF3D3-BD4C-47E7-A724-FC411CD651A3}" type="parTrans" cxnId="{223211C8-5E1F-47DF-AAD0-0B5C8EEC40A4}">
      <dgm:prSet/>
      <dgm:spPr/>
      <dgm:t>
        <a:bodyPr/>
        <a:lstStyle/>
        <a:p>
          <a:endParaRPr lang="en-US"/>
        </a:p>
      </dgm:t>
    </dgm:pt>
    <dgm:pt modelId="{8BA713EC-0F96-4899-9F50-566A1680C217}" type="sibTrans" cxnId="{223211C8-5E1F-47DF-AAD0-0B5C8EEC40A4}">
      <dgm:prSet/>
      <dgm:spPr/>
      <dgm:t>
        <a:bodyPr/>
        <a:lstStyle/>
        <a:p>
          <a:endParaRPr lang="en-US"/>
        </a:p>
      </dgm:t>
    </dgm:pt>
    <dgm:pt modelId="{A37CDCFB-F615-4F8B-8B2E-77A4F4A7EE6A}">
      <dgm:prSet/>
      <dgm:spPr/>
      <dgm:t>
        <a:bodyPr/>
        <a:lstStyle/>
        <a:p>
          <a:r>
            <a:rPr lang="en-PK" b="0" i="0" baseline="0"/>
            <a:t>Categorical (e.g., labels, enums).</a:t>
          </a:r>
          <a:endParaRPr lang="en-US"/>
        </a:p>
      </dgm:t>
    </dgm:pt>
    <dgm:pt modelId="{6E5DB541-7355-4D98-BA45-A28A7FC96D07}" type="parTrans" cxnId="{E992F987-473A-480D-96B4-33048814B327}">
      <dgm:prSet/>
      <dgm:spPr/>
      <dgm:t>
        <a:bodyPr/>
        <a:lstStyle/>
        <a:p>
          <a:endParaRPr lang="en-US"/>
        </a:p>
      </dgm:t>
    </dgm:pt>
    <dgm:pt modelId="{31813583-B747-4787-808A-9B2207645DED}" type="sibTrans" cxnId="{E992F987-473A-480D-96B4-33048814B327}">
      <dgm:prSet/>
      <dgm:spPr/>
      <dgm:t>
        <a:bodyPr/>
        <a:lstStyle/>
        <a:p>
          <a:endParaRPr lang="en-US"/>
        </a:p>
      </dgm:t>
    </dgm:pt>
    <dgm:pt modelId="{79C849B5-9746-42C9-AE2A-67042C805A82}">
      <dgm:prSet/>
      <dgm:spPr/>
      <dgm:t>
        <a:bodyPr/>
        <a:lstStyle/>
        <a:p>
          <a:r>
            <a:rPr lang="en-PK" b="0" i="0" baseline="0"/>
            <a:t>Temporal (e.g., timestamps).</a:t>
          </a:r>
          <a:endParaRPr lang="en-US"/>
        </a:p>
      </dgm:t>
    </dgm:pt>
    <dgm:pt modelId="{2D80A979-7F64-4726-8071-7DD83BF823ED}" type="parTrans" cxnId="{F8F7E5A2-F978-4CB9-A8EF-A4796F35F870}">
      <dgm:prSet/>
      <dgm:spPr/>
      <dgm:t>
        <a:bodyPr/>
        <a:lstStyle/>
        <a:p>
          <a:endParaRPr lang="en-US"/>
        </a:p>
      </dgm:t>
    </dgm:pt>
    <dgm:pt modelId="{ECB6C38E-9822-4724-9E8F-1B985D384834}" type="sibTrans" cxnId="{F8F7E5A2-F978-4CB9-A8EF-A4796F35F870}">
      <dgm:prSet/>
      <dgm:spPr/>
      <dgm:t>
        <a:bodyPr/>
        <a:lstStyle/>
        <a:p>
          <a:endParaRPr lang="en-US"/>
        </a:p>
      </dgm:t>
    </dgm:pt>
    <dgm:pt modelId="{6AF7468A-7871-4793-8B32-362B054CDA0A}">
      <dgm:prSet/>
      <dgm:spPr/>
      <dgm:t>
        <a:bodyPr/>
        <a:lstStyle/>
        <a:p>
          <a:r>
            <a:rPr lang="en-PK" b="1" i="0" baseline="0"/>
            <a:t>Data Structures</a:t>
          </a:r>
          <a:r>
            <a:rPr lang="en-PK" b="0" i="0" baseline="0"/>
            <a:t>:</a:t>
          </a:r>
          <a:endParaRPr lang="en-US"/>
        </a:p>
      </dgm:t>
    </dgm:pt>
    <dgm:pt modelId="{BDC064E5-C9D4-419F-A534-2B542DE8AD44}" type="parTrans" cxnId="{4F27BF96-89D2-4EFA-BF41-571447A81F56}">
      <dgm:prSet/>
      <dgm:spPr/>
      <dgm:t>
        <a:bodyPr/>
        <a:lstStyle/>
        <a:p>
          <a:endParaRPr lang="en-US"/>
        </a:p>
      </dgm:t>
    </dgm:pt>
    <dgm:pt modelId="{2F822786-E938-43AC-8561-D0B0DF936233}" type="sibTrans" cxnId="{4F27BF96-89D2-4EFA-BF41-571447A81F56}">
      <dgm:prSet/>
      <dgm:spPr/>
      <dgm:t>
        <a:bodyPr/>
        <a:lstStyle/>
        <a:p>
          <a:endParaRPr lang="en-US"/>
        </a:p>
      </dgm:t>
    </dgm:pt>
    <dgm:pt modelId="{C299D77C-6890-4B49-AF12-829BB337C348}">
      <dgm:prSet/>
      <dgm:spPr/>
      <dgm:t>
        <a:bodyPr/>
        <a:lstStyle/>
        <a:p>
          <a:r>
            <a:rPr lang="en-PK" b="1" i="0" baseline="0"/>
            <a:t>Linear Structures</a:t>
          </a:r>
          <a:r>
            <a:rPr lang="en-PK" b="0" i="0" baseline="0"/>
            <a:t>: Arrays, linked lists.</a:t>
          </a:r>
          <a:endParaRPr lang="en-US"/>
        </a:p>
      </dgm:t>
    </dgm:pt>
    <dgm:pt modelId="{5B7CE9AB-5ADC-4ADA-92B3-27B07CF82140}" type="parTrans" cxnId="{88587906-2156-4CC3-8CFD-6EA6045456B9}">
      <dgm:prSet/>
      <dgm:spPr/>
      <dgm:t>
        <a:bodyPr/>
        <a:lstStyle/>
        <a:p>
          <a:endParaRPr lang="en-US"/>
        </a:p>
      </dgm:t>
    </dgm:pt>
    <dgm:pt modelId="{AAEB9C84-6B78-46B8-B8A6-5D82D77B79A8}" type="sibTrans" cxnId="{88587906-2156-4CC3-8CFD-6EA6045456B9}">
      <dgm:prSet/>
      <dgm:spPr/>
      <dgm:t>
        <a:bodyPr/>
        <a:lstStyle/>
        <a:p>
          <a:endParaRPr lang="en-US"/>
        </a:p>
      </dgm:t>
    </dgm:pt>
    <dgm:pt modelId="{1073F2CB-2C06-4950-94EF-0A6A12B18FAC}">
      <dgm:prSet/>
      <dgm:spPr/>
      <dgm:t>
        <a:bodyPr/>
        <a:lstStyle/>
        <a:p>
          <a:r>
            <a:rPr lang="en-PK" b="1" i="0" baseline="0"/>
            <a:t>Hierarchical Structures</a:t>
          </a:r>
          <a:r>
            <a:rPr lang="en-PK" b="0" i="0" baseline="0"/>
            <a:t>: Trees, graphs.</a:t>
          </a:r>
          <a:endParaRPr lang="en-US"/>
        </a:p>
      </dgm:t>
    </dgm:pt>
    <dgm:pt modelId="{C1DCC2C3-695E-4B37-A1DC-9387A0AAA795}" type="parTrans" cxnId="{EBDCE9C6-00DF-4D84-AAFA-21DA12E8F4D1}">
      <dgm:prSet/>
      <dgm:spPr/>
      <dgm:t>
        <a:bodyPr/>
        <a:lstStyle/>
        <a:p>
          <a:endParaRPr lang="en-US"/>
        </a:p>
      </dgm:t>
    </dgm:pt>
    <dgm:pt modelId="{9FFC3F6D-686A-4676-A97D-9EDF84CF1E57}" type="sibTrans" cxnId="{EBDCE9C6-00DF-4D84-AAFA-21DA12E8F4D1}">
      <dgm:prSet/>
      <dgm:spPr/>
      <dgm:t>
        <a:bodyPr/>
        <a:lstStyle/>
        <a:p>
          <a:endParaRPr lang="en-US"/>
        </a:p>
      </dgm:t>
    </dgm:pt>
    <dgm:pt modelId="{24E087DB-B432-436C-B0F2-072583803F98}">
      <dgm:prSet/>
      <dgm:spPr/>
      <dgm:t>
        <a:bodyPr/>
        <a:lstStyle/>
        <a:p>
          <a:r>
            <a:rPr lang="en-PK" b="1" i="0" baseline="0"/>
            <a:t>Tabular Data</a:t>
          </a:r>
          <a:r>
            <a:rPr lang="en-PK" b="0" i="0" baseline="0"/>
            <a:t>: Spreadsheets, database tables.</a:t>
          </a:r>
          <a:endParaRPr lang="en-US"/>
        </a:p>
      </dgm:t>
    </dgm:pt>
    <dgm:pt modelId="{18FABA23-1135-422E-BF25-A1C276EDDC00}" type="parTrans" cxnId="{BE11E09E-539C-41CC-9E51-2D6F52BDCB72}">
      <dgm:prSet/>
      <dgm:spPr/>
      <dgm:t>
        <a:bodyPr/>
        <a:lstStyle/>
        <a:p>
          <a:endParaRPr lang="en-US"/>
        </a:p>
      </dgm:t>
    </dgm:pt>
    <dgm:pt modelId="{BD23F1B6-2BB9-4DF5-8FA0-0CD57BB94EC9}" type="sibTrans" cxnId="{BE11E09E-539C-41CC-9E51-2D6F52BDCB72}">
      <dgm:prSet/>
      <dgm:spPr/>
      <dgm:t>
        <a:bodyPr/>
        <a:lstStyle/>
        <a:p>
          <a:endParaRPr lang="en-US"/>
        </a:p>
      </dgm:t>
    </dgm:pt>
    <dgm:pt modelId="{1EC79DF6-3DFC-432A-ADD4-BF80DCD0116B}">
      <dgm:prSet/>
      <dgm:spPr/>
      <dgm:t>
        <a:bodyPr/>
        <a:lstStyle/>
        <a:p>
          <a:r>
            <a:rPr lang="en-PK" b="1" i="0" baseline="0"/>
            <a:t>Key-Value Formats</a:t>
          </a:r>
          <a:r>
            <a:rPr lang="en-PK" b="0" i="0" baseline="0"/>
            <a:t>: JSON, dictionaries.</a:t>
          </a:r>
          <a:endParaRPr lang="en-US"/>
        </a:p>
      </dgm:t>
    </dgm:pt>
    <dgm:pt modelId="{9C781DCC-3E08-4837-825F-692938214DE4}" type="parTrans" cxnId="{B26574F7-56F9-4D54-B498-9BE63A8AFB63}">
      <dgm:prSet/>
      <dgm:spPr/>
      <dgm:t>
        <a:bodyPr/>
        <a:lstStyle/>
        <a:p>
          <a:endParaRPr lang="en-US"/>
        </a:p>
      </dgm:t>
    </dgm:pt>
    <dgm:pt modelId="{792C0B2E-F5C3-4E42-A324-6EF4F020EE53}" type="sibTrans" cxnId="{B26574F7-56F9-4D54-B498-9BE63A8AFB63}">
      <dgm:prSet/>
      <dgm:spPr/>
      <dgm:t>
        <a:bodyPr/>
        <a:lstStyle/>
        <a:p>
          <a:endParaRPr lang="en-US"/>
        </a:p>
      </dgm:t>
    </dgm:pt>
    <dgm:pt modelId="{481163C3-E4C1-472F-BC8F-645C8DA3A9AC}">
      <dgm:prSet/>
      <dgm:spPr/>
      <dgm:t>
        <a:bodyPr/>
        <a:lstStyle/>
        <a:p>
          <a:r>
            <a:rPr lang="en-PK" b="1" i="0" baseline="0"/>
            <a:t>Workflows</a:t>
          </a:r>
          <a:r>
            <a:rPr lang="en-PK" b="0" i="0" baseline="0"/>
            <a:t>:</a:t>
          </a:r>
          <a:endParaRPr lang="en-US"/>
        </a:p>
      </dgm:t>
    </dgm:pt>
    <dgm:pt modelId="{4497A141-5141-45C2-94D6-780DB6E5D74C}" type="parTrans" cxnId="{923473DC-176F-4F32-A89A-A36E145CBB02}">
      <dgm:prSet/>
      <dgm:spPr/>
      <dgm:t>
        <a:bodyPr/>
        <a:lstStyle/>
        <a:p>
          <a:endParaRPr lang="en-US"/>
        </a:p>
      </dgm:t>
    </dgm:pt>
    <dgm:pt modelId="{472C5550-79B3-4BF4-8B5D-99FB509E848A}" type="sibTrans" cxnId="{923473DC-176F-4F32-A89A-A36E145CBB02}">
      <dgm:prSet/>
      <dgm:spPr/>
      <dgm:t>
        <a:bodyPr/>
        <a:lstStyle/>
        <a:p>
          <a:endParaRPr lang="en-US"/>
        </a:p>
      </dgm:t>
    </dgm:pt>
    <dgm:pt modelId="{442FD296-5AD0-42EF-A876-E60499387211}">
      <dgm:prSet/>
      <dgm:spPr/>
      <dgm:t>
        <a:bodyPr/>
        <a:lstStyle/>
        <a:p>
          <a:r>
            <a:rPr lang="en-PK" b="0" i="0" baseline="0"/>
            <a:t>Data collection: Gathering data from various sources (e.g., APIs, web scraping).</a:t>
          </a:r>
          <a:endParaRPr lang="en-US"/>
        </a:p>
      </dgm:t>
    </dgm:pt>
    <dgm:pt modelId="{FCF92C66-A4E5-420A-B177-02ECD6339F04}" type="parTrans" cxnId="{D28CC484-D0E1-4631-9645-7A176EAB46C5}">
      <dgm:prSet/>
      <dgm:spPr/>
      <dgm:t>
        <a:bodyPr/>
        <a:lstStyle/>
        <a:p>
          <a:endParaRPr lang="en-US"/>
        </a:p>
      </dgm:t>
    </dgm:pt>
    <dgm:pt modelId="{30C34CD3-C601-453F-B7AB-CBB8ED1183CF}" type="sibTrans" cxnId="{D28CC484-D0E1-4631-9645-7A176EAB46C5}">
      <dgm:prSet/>
      <dgm:spPr/>
      <dgm:t>
        <a:bodyPr/>
        <a:lstStyle/>
        <a:p>
          <a:endParaRPr lang="en-US"/>
        </a:p>
      </dgm:t>
    </dgm:pt>
    <dgm:pt modelId="{B76B4CCC-4A8E-4628-9070-C5C5EF924642}">
      <dgm:prSet/>
      <dgm:spPr/>
      <dgm:t>
        <a:bodyPr/>
        <a:lstStyle/>
        <a:p>
          <a:r>
            <a:rPr lang="en-PK" b="0" i="0" baseline="0"/>
            <a:t>Data processing: Cleaning, normalizing, and transforming data.</a:t>
          </a:r>
          <a:endParaRPr lang="en-US"/>
        </a:p>
      </dgm:t>
    </dgm:pt>
    <dgm:pt modelId="{3503A09D-222C-4FE4-91E3-B72820E3FC6A}" type="parTrans" cxnId="{AE14AC41-BFDD-4708-A1DA-0836B053E294}">
      <dgm:prSet/>
      <dgm:spPr/>
      <dgm:t>
        <a:bodyPr/>
        <a:lstStyle/>
        <a:p>
          <a:endParaRPr lang="en-US"/>
        </a:p>
      </dgm:t>
    </dgm:pt>
    <dgm:pt modelId="{7BF32C5C-4308-4770-A44B-CFB1ECD0AD29}" type="sibTrans" cxnId="{AE14AC41-BFDD-4708-A1DA-0836B053E294}">
      <dgm:prSet/>
      <dgm:spPr/>
      <dgm:t>
        <a:bodyPr/>
        <a:lstStyle/>
        <a:p>
          <a:endParaRPr lang="en-US"/>
        </a:p>
      </dgm:t>
    </dgm:pt>
    <dgm:pt modelId="{C9DCE490-3D2D-4FD4-82B5-895E6E494B74}">
      <dgm:prSet/>
      <dgm:spPr/>
      <dgm:t>
        <a:bodyPr/>
        <a:lstStyle/>
        <a:p>
          <a:r>
            <a:rPr lang="en-PK" b="0" i="0" baseline="0"/>
            <a:t>Data analysis: Extracting meaningful patterns or insights.</a:t>
          </a:r>
          <a:endParaRPr lang="en-US"/>
        </a:p>
      </dgm:t>
    </dgm:pt>
    <dgm:pt modelId="{2BE64BC0-B2A9-4775-B6E8-F9B41E21D0C6}" type="parTrans" cxnId="{BB0AF0B6-04AB-468C-8C8C-EAB6D05099E9}">
      <dgm:prSet/>
      <dgm:spPr/>
      <dgm:t>
        <a:bodyPr/>
        <a:lstStyle/>
        <a:p>
          <a:endParaRPr lang="en-US"/>
        </a:p>
      </dgm:t>
    </dgm:pt>
    <dgm:pt modelId="{6409F232-7525-4902-AD8D-DB6B3354D5A7}" type="sibTrans" cxnId="{BB0AF0B6-04AB-468C-8C8C-EAB6D05099E9}">
      <dgm:prSet/>
      <dgm:spPr/>
      <dgm:t>
        <a:bodyPr/>
        <a:lstStyle/>
        <a:p>
          <a:endParaRPr lang="en-US"/>
        </a:p>
      </dgm:t>
    </dgm:pt>
    <dgm:pt modelId="{4A6C3C70-BAA4-472C-BD26-361D30D80CBA}">
      <dgm:prSet/>
      <dgm:spPr/>
      <dgm:t>
        <a:bodyPr/>
        <a:lstStyle/>
        <a:p>
          <a:pPr>
            <a:defRPr b="1"/>
          </a:pPr>
          <a:r>
            <a:rPr lang="en-PK" b="1" i="0" baseline="0"/>
            <a:t>Statistical Knowledge</a:t>
          </a:r>
          <a:r>
            <a:rPr lang="en-PK" b="0" i="0" baseline="0"/>
            <a:t> (Essential for Data Interpretation)</a:t>
          </a:r>
          <a:endParaRPr lang="en-US"/>
        </a:p>
      </dgm:t>
    </dgm:pt>
    <dgm:pt modelId="{82D22DAA-400F-4A20-B2B3-CE1538443D16}" type="parTrans" cxnId="{B6A8905E-121E-40EB-B212-680B1BC89CA0}">
      <dgm:prSet/>
      <dgm:spPr/>
      <dgm:t>
        <a:bodyPr/>
        <a:lstStyle/>
        <a:p>
          <a:endParaRPr lang="en-US"/>
        </a:p>
      </dgm:t>
    </dgm:pt>
    <dgm:pt modelId="{E1CF4802-911A-46CE-B45B-71064300BBC1}" type="sibTrans" cxnId="{B6A8905E-121E-40EB-B212-680B1BC89CA0}">
      <dgm:prSet/>
      <dgm:spPr/>
      <dgm:t>
        <a:bodyPr/>
        <a:lstStyle/>
        <a:p>
          <a:endParaRPr lang="en-US"/>
        </a:p>
      </dgm:t>
    </dgm:pt>
    <dgm:pt modelId="{05A892E2-B36E-4522-9788-77285C9820CD}">
      <dgm:prSet/>
      <dgm:spPr/>
      <dgm:t>
        <a:bodyPr/>
        <a:lstStyle/>
        <a:p>
          <a:r>
            <a:rPr lang="en-PK" b="0" i="0" baseline="0"/>
            <a:t>Measures of central tendency (mean, median, mode).</a:t>
          </a:r>
          <a:endParaRPr lang="en-US"/>
        </a:p>
      </dgm:t>
    </dgm:pt>
    <dgm:pt modelId="{80A245FF-9CDF-4285-9AA8-D595BC33E714}" type="parTrans" cxnId="{186FEB89-1803-44F5-9823-D71D4820B8C4}">
      <dgm:prSet/>
      <dgm:spPr/>
      <dgm:t>
        <a:bodyPr/>
        <a:lstStyle/>
        <a:p>
          <a:endParaRPr lang="en-US"/>
        </a:p>
      </dgm:t>
    </dgm:pt>
    <dgm:pt modelId="{A1444495-F92B-4FF6-91C6-A253CC0462CA}" type="sibTrans" cxnId="{186FEB89-1803-44F5-9823-D71D4820B8C4}">
      <dgm:prSet/>
      <dgm:spPr/>
      <dgm:t>
        <a:bodyPr/>
        <a:lstStyle/>
        <a:p>
          <a:endParaRPr lang="en-US"/>
        </a:p>
      </dgm:t>
    </dgm:pt>
    <dgm:pt modelId="{B40CBA7A-DF71-4CD3-AE5F-8BF55927B4F1}">
      <dgm:prSet/>
      <dgm:spPr/>
      <dgm:t>
        <a:bodyPr/>
        <a:lstStyle/>
        <a:p>
          <a:r>
            <a:rPr lang="en-PK" b="0" i="0" baseline="0"/>
            <a:t>Measures of variability (range, standard deviation).</a:t>
          </a:r>
          <a:endParaRPr lang="en-US"/>
        </a:p>
      </dgm:t>
    </dgm:pt>
    <dgm:pt modelId="{655D7FF1-5943-443E-A4AA-66BF5AAA5150}" type="parTrans" cxnId="{7D4F0F17-013C-4F1F-BA83-2149CFFE6313}">
      <dgm:prSet/>
      <dgm:spPr/>
      <dgm:t>
        <a:bodyPr/>
        <a:lstStyle/>
        <a:p>
          <a:endParaRPr lang="en-US"/>
        </a:p>
      </dgm:t>
    </dgm:pt>
    <dgm:pt modelId="{76B2F956-965B-4873-B009-BF2F150D9CED}" type="sibTrans" cxnId="{7D4F0F17-013C-4F1F-BA83-2149CFFE6313}">
      <dgm:prSet/>
      <dgm:spPr/>
      <dgm:t>
        <a:bodyPr/>
        <a:lstStyle/>
        <a:p>
          <a:endParaRPr lang="en-US"/>
        </a:p>
      </dgm:t>
    </dgm:pt>
    <dgm:pt modelId="{6BDE5BAF-91E4-4D5D-93BF-6200C0949607}">
      <dgm:prSet/>
      <dgm:spPr/>
      <dgm:t>
        <a:bodyPr/>
        <a:lstStyle/>
        <a:p>
          <a:r>
            <a:rPr lang="en-PK" b="0" i="0" baseline="0"/>
            <a:t>Basic probability concepts and distributions.</a:t>
          </a:r>
          <a:endParaRPr lang="en-US"/>
        </a:p>
      </dgm:t>
    </dgm:pt>
    <dgm:pt modelId="{8DB75F87-C07F-4F34-B239-D30C2FFC26DA}" type="parTrans" cxnId="{9ABEAE14-CBA2-4807-B075-C6DD54577A6F}">
      <dgm:prSet/>
      <dgm:spPr/>
      <dgm:t>
        <a:bodyPr/>
        <a:lstStyle/>
        <a:p>
          <a:endParaRPr lang="en-US"/>
        </a:p>
      </dgm:t>
    </dgm:pt>
    <dgm:pt modelId="{A357CEFB-DFC0-4CBF-8DA7-B5E72AA921D0}" type="sibTrans" cxnId="{9ABEAE14-CBA2-4807-B075-C6DD54577A6F}">
      <dgm:prSet/>
      <dgm:spPr/>
      <dgm:t>
        <a:bodyPr/>
        <a:lstStyle/>
        <a:p>
          <a:endParaRPr lang="en-US"/>
        </a:p>
      </dgm:t>
    </dgm:pt>
    <dgm:pt modelId="{BCA51B85-BE6C-486A-98A1-081FFB3CC0A0}">
      <dgm:prSet/>
      <dgm:spPr/>
      <dgm:t>
        <a:bodyPr/>
        <a:lstStyle/>
        <a:p>
          <a:pPr>
            <a:defRPr b="1"/>
          </a:pPr>
          <a:r>
            <a:rPr lang="en-PK" b="1" i="0" baseline="0"/>
            <a:t>Tools and Techniques</a:t>
          </a:r>
          <a:r>
            <a:rPr lang="en-PK" b="0" i="0" baseline="0"/>
            <a:t>:</a:t>
          </a:r>
          <a:endParaRPr lang="en-US"/>
        </a:p>
      </dgm:t>
    </dgm:pt>
    <dgm:pt modelId="{6B4351EE-342A-4E43-BE5C-048B3AC5B681}" type="parTrans" cxnId="{A459A39E-4785-4BA9-AEEF-AEBABA87B351}">
      <dgm:prSet/>
      <dgm:spPr/>
      <dgm:t>
        <a:bodyPr/>
        <a:lstStyle/>
        <a:p>
          <a:endParaRPr lang="en-US"/>
        </a:p>
      </dgm:t>
    </dgm:pt>
    <dgm:pt modelId="{CF5C606F-9D7E-4BBC-A6D7-BF262A19D3CD}" type="sibTrans" cxnId="{A459A39E-4785-4BA9-AEEF-AEBABA87B351}">
      <dgm:prSet/>
      <dgm:spPr/>
      <dgm:t>
        <a:bodyPr/>
        <a:lstStyle/>
        <a:p>
          <a:endParaRPr lang="en-US"/>
        </a:p>
      </dgm:t>
    </dgm:pt>
    <dgm:pt modelId="{39818BF6-818C-4EC0-9A3E-11E21265DD98}">
      <dgm:prSet/>
      <dgm:spPr/>
      <dgm:t>
        <a:bodyPr/>
        <a:lstStyle/>
        <a:p>
          <a:r>
            <a:rPr lang="en-PK" b="0" i="0" baseline="0"/>
            <a:t>Data manipulation tools (e.g., Excel, Python libraries like Pandas).</a:t>
          </a:r>
          <a:endParaRPr lang="en-US"/>
        </a:p>
      </dgm:t>
    </dgm:pt>
    <dgm:pt modelId="{7B3D5227-3851-461F-97D6-549E9A7C079E}" type="parTrans" cxnId="{EF124395-3C2D-450B-9B3A-603B7139BC39}">
      <dgm:prSet/>
      <dgm:spPr/>
      <dgm:t>
        <a:bodyPr/>
        <a:lstStyle/>
        <a:p>
          <a:endParaRPr lang="en-US"/>
        </a:p>
      </dgm:t>
    </dgm:pt>
    <dgm:pt modelId="{AA0A2E0E-42F4-46BA-A9B1-206097592188}" type="sibTrans" cxnId="{EF124395-3C2D-450B-9B3A-603B7139BC39}">
      <dgm:prSet/>
      <dgm:spPr/>
      <dgm:t>
        <a:bodyPr/>
        <a:lstStyle/>
        <a:p>
          <a:endParaRPr lang="en-US"/>
        </a:p>
      </dgm:t>
    </dgm:pt>
    <dgm:pt modelId="{5C00EC26-F67D-4453-8366-42E0B7FDE6D1}">
      <dgm:prSet/>
      <dgm:spPr/>
      <dgm:t>
        <a:bodyPr/>
        <a:lstStyle/>
        <a:p>
          <a:r>
            <a:rPr lang="en-PK" b="0" i="0" baseline="0"/>
            <a:t>Visualization tools (e.g., Tableau, Power BI).</a:t>
          </a:r>
          <a:endParaRPr lang="en-US"/>
        </a:p>
      </dgm:t>
    </dgm:pt>
    <dgm:pt modelId="{26EA735C-6802-4A6D-A328-F880398B369D}" type="parTrans" cxnId="{0E8C66DD-0355-45AB-A75A-24D0258DF80B}">
      <dgm:prSet/>
      <dgm:spPr/>
      <dgm:t>
        <a:bodyPr/>
        <a:lstStyle/>
        <a:p>
          <a:endParaRPr lang="en-US"/>
        </a:p>
      </dgm:t>
    </dgm:pt>
    <dgm:pt modelId="{E6666668-15A4-41A9-9299-87A757110932}" type="sibTrans" cxnId="{0E8C66DD-0355-45AB-A75A-24D0258DF80B}">
      <dgm:prSet/>
      <dgm:spPr/>
      <dgm:t>
        <a:bodyPr/>
        <a:lstStyle/>
        <a:p>
          <a:endParaRPr lang="en-US"/>
        </a:p>
      </dgm:t>
    </dgm:pt>
    <dgm:pt modelId="{ACEBB9F1-AE1B-43F3-8ED8-4C5BFFA30DA4}">
      <dgm:prSet/>
      <dgm:spPr/>
      <dgm:t>
        <a:bodyPr/>
        <a:lstStyle/>
        <a:p>
          <a:r>
            <a:rPr lang="en-PK" b="0" i="0" baseline="0"/>
            <a:t>Query languages (e.g., SQL).</a:t>
          </a:r>
          <a:endParaRPr lang="en-US"/>
        </a:p>
      </dgm:t>
    </dgm:pt>
    <dgm:pt modelId="{A38120CF-1A4D-4E46-9920-B1623BE798AD}" type="parTrans" cxnId="{F358A3A2-3882-4F2B-8D4B-F079580E0C17}">
      <dgm:prSet/>
      <dgm:spPr/>
      <dgm:t>
        <a:bodyPr/>
        <a:lstStyle/>
        <a:p>
          <a:endParaRPr lang="en-US"/>
        </a:p>
      </dgm:t>
    </dgm:pt>
    <dgm:pt modelId="{C453C182-0FA8-43B6-85E4-769DC6647A3D}" type="sibTrans" cxnId="{F358A3A2-3882-4F2B-8D4B-F079580E0C17}">
      <dgm:prSet/>
      <dgm:spPr/>
      <dgm:t>
        <a:bodyPr/>
        <a:lstStyle/>
        <a:p>
          <a:endParaRPr lang="en-US"/>
        </a:p>
      </dgm:t>
    </dgm:pt>
    <dgm:pt modelId="{D3053E59-A935-44BA-BA24-DCFB5F8C9DA2}" type="pres">
      <dgm:prSet presAssocID="{2FDDB897-E16D-407D-B368-F1B9A6D8624C}" presName="root" presStyleCnt="0">
        <dgm:presLayoutVars>
          <dgm:dir/>
          <dgm:resizeHandles val="exact"/>
        </dgm:presLayoutVars>
      </dgm:prSet>
      <dgm:spPr/>
    </dgm:pt>
    <dgm:pt modelId="{DC67F10E-7066-4223-9EA6-693CFB7CABBF}" type="pres">
      <dgm:prSet presAssocID="{4EEE8BDD-A819-4900-B762-58EC93215AC9}" presName="compNode" presStyleCnt="0"/>
      <dgm:spPr/>
    </dgm:pt>
    <dgm:pt modelId="{187F386F-C282-4C43-936D-E69442E6B504}" type="pres">
      <dgm:prSet presAssocID="{4EEE8BDD-A819-4900-B762-58EC93215AC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6C91492D-9B45-4C55-895E-90234420144F}" type="pres">
      <dgm:prSet presAssocID="{4EEE8BDD-A819-4900-B762-58EC93215AC9}" presName="iconSpace" presStyleCnt="0"/>
      <dgm:spPr/>
    </dgm:pt>
    <dgm:pt modelId="{59692D4A-4962-4C2B-93F7-8A642261DC50}" type="pres">
      <dgm:prSet presAssocID="{4EEE8BDD-A819-4900-B762-58EC93215AC9}" presName="parTx" presStyleLbl="revTx" presStyleIdx="0" presStyleCnt="8">
        <dgm:presLayoutVars>
          <dgm:chMax val="0"/>
          <dgm:chPref val="0"/>
        </dgm:presLayoutVars>
      </dgm:prSet>
      <dgm:spPr/>
    </dgm:pt>
    <dgm:pt modelId="{F09972B5-8F3B-4AB9-98C5-5E496D2EC681}" type="pres">
      <dgm:prSet presAssocID="{4EEE8BDD-A819-4900-B762-58EC93215AC9}" presName="txSpace" presStyleCnt="0"/>
      <dgm:spPr/>
    </dgm:pt>
    <dgm:pt modelId="{A1D7B443-7A66-4FA9-8BCE-D964E271A850}" type="pres">
      <dgm:prSet presAssocID="{4EEE8BDD-A819-4900-B762-58EC93215AC9}" presName="desTx" presStyleLbl="revTx" presStyleIdx="1" presStyleCnt="8">
        <dgm:presLayoutVars/>
      </dgm:prSet>
      <dgm:spPr/>
    </dgm:pt>
    <dgm:pt modelId="{46944F24-BFC0-4AFF-8688-4B5F68A46171}" type="pres">
      <dgm:prSet presAssocID="{6ADB3025-C8A3-42FD-919A-865A372F27A2}" presName="sibTrans" presStyleCnt="0"/>
      <dgm:spPr/>
    </dgm:pt>
    <dgm:pt modelId="{94A4B8EA-9A84-4CA2-899F-B5F860594840}" type="pres">
      <dgm:prSet presAssocID="{E151594A-CB7C-46E6-8B93-25783D94E9A0}" presName="compNode" presStyleCnt="0"/>
      <dgm:spPr/>
    </dgm:pt>
    <dgm:pt modelId="{52B3B393-8643-4897-905E-716D044DE009}" type="pres">
      <dgm:prSet presAssocID="{E151594A-CB7C-46E6-8B93-25783D94E9A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26D2ECC7-6647-470F-AC69-26C0B60C4EEB}" type="pres">
      <dgm:prSet presAssocID="{E151594A-CB7C-46E6-8B93-25783D94E9A0}" presName="iconSpace" presStyleCnt="0"/>
      <dgm:spPr/>
    </dgm:pt>
    <dgm:pt modelId="{DC6FD2AF-0B9D-4C08-8D67-E7A61D33C0F8}" type="pres">
      <dgm:prSet presAssocID="{E151594A-CB7C-46E6-8B93-25783D94E9A0}" presName="parTx" presStyleLbl="revTx" presStyleIdx="2" presStyleCnt="8">
        <dgm:presLayoutVars>
          <dgm:chMax val="0"/>
          <dgm:chPref val="0"/>
        </dgm:presLayoutVars>
      </dgm:prSet>
      <dgm:spPr/>
    </dgm:pt>
    <dgm:pt modelId="{724C82BC-1FA3-4ABF-99BE-65B8B2599A79}" type="pres">
      <dgm:prSet presAssocID="{E151594A-CB7C-46E6-8B93-25783D94E9A0}" presName="txSpace" presStyleCnt="0"/>
      <dgm:spPr/>
    </dgm:pt>
    <dgm:pt modelId="{5CB72A57-B3AD-4713-A030-FF3C81182280}" type="pres">
      <dgm:prSet presAssocID="{E151594A-CB7C-46E6-8B93-25783D94E9A0}" presName="desTx" presStyleLbl="revTx" presStyleIdx="3" presStyleCnt="8">
        <dgm:presLayoutVars/>
      </dgm:prSet>
      <dgm:spPr/>
    </dgm:pt>
    <dgm:pt modelId="{82562C72-6823-4B0D-A356-D4106016A916}" type="pres">
      <dgm:prSet presAssocID="{82B596CF-0882-4811-8EE5-183AB6FFFC50}" presName="sibTrans" presStyleCnt="0"/>
      <dgm:spPr/>
    </dgm:pt>
    <dgm:pt modelId="{30B11EE2-AAC1-4908-B013-5E5C7D6BACE4}" type="pres">
      <dgm:prSet presAssocID="{4A6C3C70-BAA4-472C-BD26-361D30D80CBA}" presName="compNode" presStyleCnt="0"/>
      <dgm:spPr/>
    </dgm:pt>
    <dgm:pt modelId="{1289E67D-C692-4DBD-B493-B458151AAD5A}" type="pres">
      <dgm:prSet presAssocID="{4A6C3C70-BAA4-472C-BD26-361D30D80CB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F4E94027-B2FB-491C-8F86-51E195EA90A7}" type="pres">
      <dgm:prSet presAssocID="{4A6C3C70-BAA4-472C-BD26-361D30D80CBA}" presName="iconSpace" presStyleCnt="0"/>
      <dgm:spPr/>
    </dgm:pt>
    <dgm:pt modelId="{04777D58-3688-4341-AB7A-AFCA395C9A8B}" type="pres">
      <dgm:prSet presAssocID="{4A6C3C70-BAA4-472C-BD26-361D30D80CBA}" presName="parTx" presStyleLbl="revTx" presStyleIdx="4" presStyleCnt="8">
        <dgm:presLayoutVars>
          <dgm:chMax val="0"/>
          <dgm:chPref val="0"/>
        </dgm:presLayoutVars>
      </dgm:prSet>
      <dgm:spPr/>
    </dgm:pt>
    <dgm:pt modelId="{A9BAF90C-0DAA-4253-899B-463A4531FDC3}" type="pres">
      <dgm:prSet presAssocID="{4A6C3C70-BAA4-472C-BD26-361D30D80CBA}" presName="txSpace" presStyleCnt="0"/>
      <dgm:spPr/>
    </dgm:pt>
    <dgm:pt modelId="{05228C19-B809-4263-9848-77F2144C2E45}" type="pres">
      <dgm:prSet presAssocID="{4A6C3C70-BAA4-472C-BD26-361D30D80CBA}" presName="desTx" presStyleLbl="revTx" presStyleIdx="5" presStyleCnt="8">
        <dgm:presLayoutVars/>
      </dgm:prSet>
      <dgm:spPr/>
    </dgm:pt>
    <dgm:pt modelId="{567004EB-2894-4401-8E4C-91D39395DAE4}" type="pres">
      <dgm:prSet presAssocID="{E1CF4802-911A-46CE-B45B-71064300BBC1}" presName="sibTrans" presStyleCnt="0"/>
      <dgm:spPr/>
    </dgm:pt>
    <dgm:pt modelId="{13B417CA-EAF3-43D8-9766-3BA2869B566D}" type="pres">
      <dgm:prSet presAssocID="{BCA51B85-BE6C-486A-98A1-081FFB3CC0A0}" presName="compNode" presStyleCnt="0"/>
      <dgm:spPr/>
    </dgm:pt>
    <dgm:pt modelId="{9AFDCCE3-C320-4C1F-B787-523E0A09769B}" type="pres">
      <dgm:prSet presAssocID="{BCA51B85-BE6C-486A-98A1-081FFB3CC0A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anda"/>
        </a:ext>
      </dgm:extLst>
    </dgm:pt>
    <dgm:pt modelId="{DE7C4DB7-EB36-4EFD-B499-DB897A1CDFAD}" type="pres">
      <dgm:prSet presAssocID="{BCA51B85-BE6C-486A-98A1-081FFB3CC0A0}" presName="iconSpace" presStyleCnt="0"/>
      <dgm:spPr/>
    </dgm:pt>
    <dgm:pt modelId="{811F6C4C-DC0F-47AF-80B0-2BA96E24219A}" type="pres">
      <dgm:prSet presAssocID="{BCA51B85-BE6C-486A-98A1-081FFB3CC0A0}" presName="parTx" presStyleLbl="revTx" presStyleIdx="6" presStyleCnt="8">
        <dgm:presLayoutVars>
          <dgm:chMax val="0"/>
          <dgm:chPref val="0"/>
        </dgm:presLayoutVars>
      </dgm:prSet>
      <dgm:spPr/>
    </dgm:pt>
    <dgm:pt modelId="{AEF805F4-DDC1-433F-9EDF-1FF93E400384}" type="pres">
      <dgm:prSet presAssocID="{BCA51B85-BE6C-486A-98A1-081FFB3CC0A0}" presName="txSpace" presStyleCnt="0"/>
      <dgm:spPr/>
    </dgm:pt>
    <dgm:pt modelId="{CC7351E0-8AD3-49D6-BB45-2E0BFCED1437}" type="pres">
      <dgm:prSet presAssocID="{BCA51B85-BE6C-486A-98A1-081FFB3CC0A0}" presName="desTx" presStyleLbl="revTx" presStyleIdx="7" presStyleCnt="8">
        <dgm:presLayoutVars/>
      </dgm:prSet>
      <dgm:spPr/>
    </dgm:pt>
  </dgm:ptLst>
  <dgm:cxnLst>
    <dgm:cxn modelId="{88587906-2156-4CC3-8CFD-6EA6045456B9}" srcId="{6AF7468A-7871-4793-8B32-362B054CDA0A}" destId="{C299D77C-6890-4B49-AF12-829BB337C348}" srcOrd="0" destOrd="0" parTransId="{5B7CE9AB-5ADC-4ADA-92B3-27B07CF82140}" sibTransId="{AAEB9C84-6B78-46B8-B8A6-5D82D77B79A8}"/>
    <dgm:cxn modelId="{3BD8C90A-BB32-4332-83E6-0D330AAB998D}" type="presOf" srcId="{79C849B5-9746-42C9-AE2A-67042C805A82}" destId="{5CB72A57-B3AD-4713-A030-FF3C81182280}" srcOrd="0" destOrd="3" presId="urn:microsoft.com/office/officeart/2018/5/layout/CenteredIconLabelDescriptionList"/>
    <dgm:cxn modelId="{E025320B-667F-49A6-95DF-48F92C6B88EC}" type="presOf" srcId="{2370B254-C3F8-45CA-BAB9-B7CE8DE5B5C3}" destId="{A1D7B443-7A66-4FA9-8BCE-D964E271A850}" srcOrd="0" destOrd="2" presId="urn:microsoft.com/office/officeart/2018/5/layout/CenteredIconLabelDescriptionList"/>
    <dgm:cxn modelId="{9ABEAE14-CBA2-4807-B075-C6DD54577A6F}" srcId="{4A6C3C70-BAA4-472C-BD26-361D30D80CBA}" destId="{6BDE5BAF-91E4-4D5D-93BF-6200C0949607}" srcOrd="2" destOrd="0" parTransId="{8DB75F87-C07F-4F34-B239-D30C2FFC26DA}" sibTransId="{A357CEFB-DFC0-4CBF-8DA7-B5E72AA921D0}"/>
    <dgm:cxn modelId="{7D4F0F17-013C-4F1F-BA83-2149CFFE6313}" srcId="{4A6C3C70-BAA4-472C-BD26-361D30D80CBA}" destId="{B40CBA7A-DF71-4CD3-AE5F-8BF55927B4F1}" srcOrd="1" destOrd="0" parTransId="{655D7FF1-5943-443E-A4AA-66BF5AAA5150}" sibTransId="{76B2F956-965B-4873-B009-BF2F150D9CED}"/>
    <dgm:cxn modelId="{89785618-5922-4418-A36D-43A9FFF1E2D9}" type="presOf" srcId="{E151594A-CB7C-46E6-8B93-25783D94E9A0}" destId="{DC6FD2AF-0B9D-4C08-8D67-E7A61D33C0F8}" srcOrd="0" destOrd="0" presId="urn:microsoft.com/office/officeart/2018/5/layout/CenteredIconLabelDescriptionList"/>
    <dgm:cxn modelId="{98CA1928-6DD4-42FB-97F7-23D2BCE97604}" type="presOf" srcId="{ACEBB9F1-AE1B-43F3-8ED8-4C5BFFA30DA4}" destId="{CC7351E0-8AD3-49D6-BB45-2E0BFCED1437}" srcOrd="0" destOrd="2" presId="urn:microsoft.com/office/officeart/2018/5/layout/CenteredIconLabelDescriptionList"/>
    <dgm:cxn modelId="{F2BF612F-7F72-4856-B651-BCA42F76A927}" type="presOf" srcId="{2FDDB897-E16D-407D-B368-F1B9A6D8624C}" destId="{D3053E59-A935-44BA-BA24-DCFB5F8C9DA2}" srcOrd="0" destOrd="0" presId="urn:microsoft.com/office/officeart/2018/5/layout/CenteredIconLabelDescriptionList"/>
    <dgm:cxn modelId="{6FDF5D39-804F-43EA-8C45-431A0E880AD4}" srcId="{4EEE8BDD-A819-4900-B762-58EC93215AC9}" destId="{7B2D1741-E6E1-48CB-A6A1-C2AF764530ED}" srcOrd="0" destOrd="0" parTransId="{AA390F10-6185-4B21-9144-BA7EC90C5163}" sibTransId="{3CFF0CC8-6FC3-4808-98CE-71AAC8D2F2DF}"/>
    <dgm:cxn modelId="{AE14AC41-BFDD-4708-A1DA-0836B053E294}" srcId="{481163C3-E4C1-472F-BC8F-645C8DA3A9AC}" destId="{B76B4CCC-4A8E-4628-9070-C5C5EF924642}" srcOrd="1" destOrd="0" parTransId="{3503A09D-222C-4FE4-91E3-B72820E3FC6A}" sibTransId="{7BF32C5C-4308-4770-A44B-CFB1ECD0AD29}"/>
    <dgm:cxn modelId="{26770145-E4C2-4EFB-ACC1-134A35E7139C}" type="presOf" srcId="{4EEE8BDD-A819-4900-B762-58EC93215AC9}" destId="{59692D4A-4962-4C2B-93F7-8A642261DC50}" srcOrd="0" destOrd="0" presId="urn:microsoft.com/office/officeart/2018/5/layout/CenteredIconLabelDescriptionList"/>
    <dgm:cxn modelId="{6FB76C4D-20E6-436D-88C6-3E554B0CE567}" type="presOf" srcId="{4A6C3C70-BAA4-472C-BD26-361D30D80CBA}" destId="{04777D58-3688-4341-AB7A-AFCA395C9A8B}" srcOrd="0" destOrd="0" presId="urn:microsoft.com/office/officeart/2018/5/layout/CenteredIconLabelDescriptionList"/>
    <dgm:cxn modelId="{4158404E-ED2F-4E32-B528-F93E7DD80C45}" type="presOf" srcId="{B76B4CCC-4A8E-4628-9070-C5C5EF924642}" destId="{5CB72A57-B3AD-4713-A030-FF3C81182280}" srcOrd="0" destOrd="11" presId="urn:microsoft.com/office/officeart/2018/5/layout/CenteredIconLabelDescriptionList"/>
    <dgm:cxn modelId="{66750354-8F9B-4CD1-B197-5BFC904B781E}" type="presOf" srcId="{24E087DB-B432-436C-B0F2-072583803F98}" destId="{5CB72A57-B3AD-4713-A030-FF3C81182280}" srcOrd="0" destOrd="7" presId="urn:microsoft.com/office/officeart/2018/5/layout/CenteredIconLabelDescriptionList"/>
    <dgm:cxn modelId="{2BC27B56-4D1C-45F1-AE2B-4E91921C4C90}" type="presOf" srcId="{5C00EC26-F67D-4453-8366-42E0B7FDE6D1}" destId="{CC7351E0-8AD3-49D6-BB45-2E0BFCED1437}" srcOrd="0" destOrd="1" presId="urn:microsoft.com/office/officeart/2018/5/layout/CenteredIconLabelDescriptionList"/>
    <dgm:cxn modelId="{4CA13B5B-E86A-46FF-B766-770CF72B7064}" type="presOf" srcId="{C299D77C-6890-4B49-AF12-829BB337C348}" destId="{5CB72A57-B3AD-4713-A030-FF3C81182280}" srcOrd="0" destOrd="5" presId="urn:microsoft.com/office/officeart/2018/5/layout/CenteredIconLabelDescriptionList"/>
    <dgm:cxn modelId="{B6A8905E-121E-40EB-B212-680B1BC89CA0}" srcId="{2FDDB897-E16D-407D-B368-F1B9A6D8624C}" destId="{4A6C3C70-BAA4-472C-BD26-361D30D80CBA}" srcOrd="2" destOrd="0" parTransId="{82D22DAA-400F-4A20-B2B3-CE1538443D16}" sibTransId="{E1CF4802-911A-46CE-B45B-71064300BBC1}"/>
    <dgm:cxn modelId="{9433C880-BB06-4E53-B32C-0AC2A1CE20B3}" type="presOf" srcId="{3AF94AF7-8B3D-46BE-B0EF-446C9469086F}" destId="{5CB72A57-B3AD-4713-A030-FF3C81182280}" srcOrd="0" destOrd="1" presId="urn:microsoft.com/office/officeart/2018/5/layout/CenteredIconLabelDescriptionList"/>
    <dgm:cxn modelId="{45B0EC80-9E10-49FD-BF30-5E6D5F41B49A}" type="presOf" srcId="{259B7038-9E6E-473A-BDC2-3FF9C2C83600}" destId="{A1D7B443-7A66-4FA9-8BCE-D964E271A850}" srcOrd="0" destOrd="1" presId="urn:microsoft.com/office/officeart/2018/5/layout/CenteredIconLabelDescriptionList"/>
    <dgm:cxn modelId="{D28CC484-D0E1-4631-9645-7A176EAB46C5}" srcId="{481163C3-E4C1-472F-BC8F-645C8DA3A9AC}" destId="{442FD296-5AD0-42EF-A876-E60499387211}" srcOrd="0" destOrd="0" parTransId="{FCF92C66-A4E5-420A-B177-02ECD6339F04}" sibTransId="{30C34CD3-C601-453F-B7AB-CBB8ED1183CF}"/>
    <dgm:cxn modelId="{E992F987-473A-480D-96B4-33048814B327}" srcId="{813E9B8C-910B-4546-92B9-558149A9E241}" destId="{A37CDCFB-F615-4F8B-8B2E-77A4F4A7EE6A}" srcOrd="1" destOrd="0" parTransId="{6E5DB541-7355-4D98-BA45-A28A7FC96D07}" sibTransId="{31813583-B747-4787-808A-9B2207645DED}"/>
    <dgm:cxn modelId="{186FEB89-1803-44F5-9823-D71D4820B8C4}" srcId="{4A6C3C70-BAA4-472C-BD26-361D30D80CBA}" destId="{05A892E2-B36E-4522-9788-77285C9820CD}" srcOrd="0" destOrd="0" parTransId="{80A245FF-9CDF-4285-9AA8-D595BC33E714}" sibTransId="{A1444495-F92B-4FF6-91C6-A253CC0462CA}"/>
    <dgm:cxn modelId="{36403A91-ED13-41DE-A296-10E8C32A4FF5}" srcId="{2FDDB897-E16D-407D-B368-F1B9A6D8624C}" destId="{E151594A-CB7C-46E6-8B93-25783D94E9A0}" srcOrd="1" destOrd="0" parTransId="{602CC1E3-847D-4E98-A2D2-38C87A76DB4C}" sibTransId="{82B596CF-0882-4811-8EE5-183AB6FFFC50}"/>
    <dgm:cxn modelId="{EF124395-3C2D-450B-9B3A-603B7139BC39}" srcId="{BCA51B85-BE6C-486A-98A1-081FFB3CC0A0}" destId="{39818BF6-818C-4EC0-9A3E-11E21265DD98}" srcOrd="0" destOrd="0" parTransId="{7B3D5227-3851-461F-97D6-549E9A7C079E}" sibTransId="{AA0A2E0E-42F4-46BA-A9B1-206097592188}"/>
    <dgm:cxn modelId="{4F27BF96-89D2-4EFA-BF41-571447A81F56}" srcId="{E151594A-CB7C-46E6-8B93-25783D94E9A0}" destId="{6AF7468A-7871-4793-8B32-362B054CDA0A}" srcOrd="1" destOrd="0" parTransId="{BDC064E5-C9D4-419F-A534-2B542DE8AD44}" sibTransId="{2F822786-E938-43AC-8561-D0B0DF936233}"/>
    <dgm:cxn modelId="{1FC9979C-9CFF-425A-9834-2A3278093EC8}" type="presOf" srcId="{B40CBA7A-DF71-4CD3-AE5F-8BF55927B4F1}" destId="{05228C19-B809-4263-9848-77F2144C2E45}" srcOrd="0" destOrd="1" presId="urn:microsoft.com/office/officeart/2018/5/layout/CenteredIconLabelDescriptionList"/>
    <dgm:cxn modelId="{A459A39E-4785-4BA9-AEEF-AEBABA87B351}" srcId="{2FDDB897-E16D-407D-B368-F1B9A6D8624C}" destId="{BCA51B85-BE6C-486A-98A1-081FFB3CC0A0}" srcOrd="3" destOrd="0" parTransId="{6B4351EE-342A-4E43-BE5C-048B3AC5B681}" sibTransId="{CF5C606F-9D7E-4BBC-A6D7-BF262A19D3CD}"/>
    <dgm:cxn modelId="{BE11E09E-539C-41CC-9E51-2D6F52BDCB72}" srcId="{6AF7468A-7871-4793-8B32-362B054CDA0A}" destId="{24E087DB-B432-436C-B0F2-072583803F98}" srcOrd="2" destOrd="0" parTransId="{18FABA23-1135-422E-BF25-A1C276EDDC00}" sibTransId="{BD23F1B6-2BB9-4DF5-8FA0-0CD57BB94EC9}"/>
    <dgm:cxn modelId="{F358A3A2-3882-4F2B-8D4B-F079580E0C17}" srcId="{BCA51B85-BE6C-486A-98A1-081FFB3CC0A0}" destId="{ACEBB9F1-AE1B-43F3-8ED8-4C5BFFA30DA4}" srcOrd="2" destOrd="0" parTransId="{A38120CF-1A4D-4E46-9920-B1623BE798AD}" sibTransId="{C453C182-0FA8-43B6-85E4-769DC6647A3D}"/>
    <dgm:cxn modelId="{F8F7E5A2-F978-4CB9-A8EF-A4796F35F870}" srcId="{813E9B8C-910B-4546-92B9-558149A9E241}" destId="{79C849B5-9746-42C9-AE2A-67042C805A82}" srcOrd="2" destOrd="0" parTransId="{2D80A979-7F64-4726-8071-7DD83BF823ED}" sibTransId="{ECB6C38E-9822-4724-9E8F-1B985D384834}"/>
    <dgm:cxn modelId="{B1D6BDA4-C508-4B6F-90C3-D8A701AACBE7}" type="presOf" srcId="{813E9B8C-910B-4546-92B9-558149A9E241}" destId="{5CB72A57-B3AD-4713-A030-FF3C81182280}" srcOrd="0" destOrd="0" presId="urn:microsoft.com/office/officeart/2018/5/layout/CenteredIconLabelDescriptionList"/>
    <dgm:cxn modelId="{EDFAD2AF-C37B-4D65-8672-336EBA3FA285}" type="presOf" srcId="{1073F2CB-2C06-4950-94EF-0A6A12B18FAC}" destId="{5CB72A57-B3AD-4713-A030-FF3C81182280}" srcOrd="0" destOrd="6" presId="urn:microsoft.com/office/officeart/2018/5/layout/CenteredIconLabelDescriptionList"/>
    <dgm:cxn modelId="{5DB20CB1-897B-43A4-9D80-5D96A53852EC}" type="presOf" srcId="{6BDE5BAF-91E4-4D5D-93BF-6200C0949607}" destId="{05228C19-B809-4263-9848-77F2144C2E45}" srcOrd="0" destOrd="2" presId="urn:microsoft.com/office/officeart/2018/5/layout/CenteredIconLabelDescriptionList"/>
    <dgm:cxn modelId="{D14131B2-6864-45C7-9DAB-803F77F2C2E6}" type="presOf" srcId="{481163C3-E4C1-472F-BC8F-645C8DA3A9AC}" destId="{5CB72A57-B3AD-4713-A030-FF3C81182280}" srcOrd="0" destOrd="9" presId="urn:microsoft.com/office/officeart/2018/5/layout/CenteredIconLabelDescriptionList"/>
    <dgm:cxn modelId="{657636B2-04D3-4C73-A745-528E9D455B65}" type="presOf" srcId="{1EC79DF6-3DFC-432A-ADD4-BF80DCD0116B}" destId="{5CB72A57-B3AD-4713-A030-FF3C81182280}" srcOrd="0" destOrd="8" presId="urn:microsoft.com/office/officeart/2018/5/layout/CenteredIconLabelDescriptionList"/>
    <dgm:cxn modelId="{BB0AF0B6-04AB-468C-8C8C-EAB6D05099E9}" srcId="{481163C3-E4C1-472F-BC8F-645C8DA3A9AC}" destId="{C9DCE490-3D2D-4FD4-82B5-895E6E494B74}" srcOrd="2" destOrd="0" parTransId="{2BE64BC0-B2A9-4775-B6E8-F9B41E21D0C6}" sibTransId="{6409F232-7525-4902-AD8D-DB6B3354D5A7}"/>
    <dgm:cxn modelId="{184D11B9-CDF0-4778-B5C2-F355F620961C}" type="presOf" srcId="{BCA51B85-BE6C-486A-98A1-081FFB3CC0A0}" destId="{811F6C4C-DC0F-47AF-80B0-2BA96E24219A}" srcOrd="0" destOrd="0" presId="urn:microsoft.com/office/officeart/2018/5/layout/CenteredIconLabelDescriptionList"/>
    <dgm:cxn modelId="{48B724BC-4761-4FB9-8640-397E0E7564CC}" type="presOf" srcId="{05A892E2-B36E-4522-9788-77285C9820CD}" destId="{05228C19-B809-4263-9848-77F2144C2E45}" srcOrd="0" destOrd="0" presId="urn:microsoft.com/office/officeart/2018/5/layout/CenteredIconLabelDescriptionList"/>
    <dgm:cxn modelId="{4AEDC5C2-1C41-4B53-A26A-DBFA042E4BB5}" type="presOf" srcId="{A37CDCFB-F615-4F8B-8B2E-77A4F4A7EE6A}" destId="{5CB72A57-B3AD-4713-A030-FF3C81182280}" srcOrd="0" destOrd="2" presId="urn:microsoft.com/office/officeart/2018/5/layout/CenteredIconLabelDescriptionList"/>
    <dgm:cxn modelId="{8838B1C3-70DD-45B6-BD95-F896F065CAB0}" type="presOf" srcId="{7B2D1741-E6E1-48CB-A6A1-C2AF764530ED}" destId="{A1D7B443-7A66-4FA9-8BCE-D964E271A850}" srcOrd="0" destOrd="0" presId="urn:microsoft.com/office/officeart/2018/5/layout/CenteredIconLabelDescriptionList"/>
    <dgm:cxn modelId="{3CBB90C6-CA57-41F4-B0EF-A716974EF82E}" srcId="{2FDDB897-E16D-407D-B368-F1B9A6D8624C}" destId="{4EEE8BDD-A819-4900-B762-58EC93215AC9}" srcOrd="0" destOrd="0" parTransId="{BFD5CE2C-2DE1-4EE9-B5B8-DF22B655DCFC}" sibTransId="{6ADB3025-C8A3-42FD-919A-865A372F27A2}"/>
    <dgm:cxn modelId="{EBDCE9C6-00DF-4D84-AAFA-21DA12E8F4D1}" srcId="{6AF7468A-7871-4793-8B32-362B054CDA0A}" destId="{1073F2CB-2C06-4950-94EF-0A6A12B18FAC}" srcOrd="1" destOrd="0" parTransId="{C1DCC2C3-695E-4B37-A1DC-9387A0AAA795}" sibTransId="{9FFC3F6D-686A-4676-A97D-9EDF84CF1E57}"/>
    <dgm:cxn modelId="{223211C8-5E1F-47DF-AAD0-0B5C8EEC40A4}" srcId="{813E9B8C-910B-4546-92B9-558149A9E241}" destId="{3AF94AF7-8B3D-46BE-B0EF-446C9469086F}" srcOrd="0" destOrd="0" parTransId="{B2DBF3D3-BD4C-47E7-A724-FC411CD651A3}" sibTransId="{8BA713EC-0F96-4899-9F50-566A1680C217}"/>
    <dgm:cxn modelId="{8633A9CD-F332-4C54-BBB6-C52999066076}" type="presOf" srcId="{C9DCE490-3D2D-4FD4-82B5-895E6E494B74}" destId="{5CB72A57-B3AD-4713-A030-FF3C81182280}" srcOrd="0" destOrd="12" presId="urn:microsoft.com/office/officeart/2018/5/layout/CenteredIconLabelDescriptionList"/>
    <dgm:cxn modelId="{5938A8CF-35E0-4E78-A2AB-E99A977AF071}" type="presOf" srcId="{6AF7468A-7871-4793-8B32-362B054CDA0A}" destId="{5CB72A57-B3AD-4713-A030-FF3C81182280}" srcOrd="0" destOrd="4" presId="urn:microsoft.com/office/officeart/2018/5/layout/CenteredIconLabelDescriptionList"/>
    <dgm:cxn modelId="{C2E1B8DB-4553-4D2B-8A0B-BED14E660C79}" srcId="{E151594A-CB7C-46E6-8B93-25783D94E9A0}" destId="{813E9B8C-910B-4546-92B9-558149A9E241}" srcOrd="0" destOrd="0" parTransId="{F7AE9CF5-F27C-41BB-AC95-A329BCE0898F}" sibTransId="{509D1997-03DD-474C-AF9F-2A64F74A8E37}"/>
    <dgm:cxn modelId="{923473DC-176F-4F32-A89A-A36E145CBB02}" srcId="{E151594A-CB7C-46E6-8B93-25783D94E9A0}" destId="{481163C3-E4C1-472F-BC8F-645C8DA3A9AC}" srcOrd="2" destOrd="0" parTransId="{4497A141-5141-45C2-94D6-780DB6E5D74C}" sibTransId="{472C5550-79B3-4BF4-8B5D-99FB509E848A}"/>
    <dgm:cxn modelId="{0E8C66DD-0355-45AB-A75A-24D0258DF80B}" srcId="{BCA51B85-BE6C-486A-98A1-081FFB3CC0A0}" destId="{5C00EC26-F67D-4453-8366-42E0B7FDE6D1}" srcOrd="1" destOrd="0" parTransId="{26EA735C-6802-4A6D-A328-F880398B369D}" sibTransId="{E6666668-15A4-41A9-9299-87A757110932}"/>
    <dgm:cxn modelId="{8B8CFEE2-28D3-44F2-A2E2-DE970BCF3428}" type="presOf" srcId="{442FD296-5AD0-42EF-A876-E60499387211}" destId="{5CB72A57-B3AD-4713-A030-FF3C81182280}" srcOrd="0" destOrd="10" presId="urn:microsoft.com/office/officeart/2018/5/layout/CenteredIconLabelDescriptionList"/>
    <dgm:cxn modelId="{CC82D9EC-63B2-4D7D-A007-56C987610E16}" srcId="{4EEE8BDD-A819-4900-B762-58EC93215AC9}" destId="{259B7038-9E6E-473A-BDC2-3FF9C2C83600}" srcOrd="1" destOrd="0" parTransId="{8CA96661-ADC9-4CEA-AB84-31A631AB64E8}" sibTransId="{F36F0FB8-4EB5-4278-98F4-15EEF4AFF15E}"/>
    <dgm:cxn modelId="{CE40CBED-C0F6-4162-AC5C-CC24EB271BDD}" srcId="{4EEE8BDD-A819-4900-B762-58EC93215AC9}" destId="{2370B254-C3F8-45CA-BAB9-B7CE8DE5B5C3}" srcOrd="2" destOrd="0" parTransId="{451697FE-97BD-4C44-8EF1-01119C622CD7}" sibTransId="{B2C316E8-4C1C-46EC-8F05-EC0789DF2E3F}"/>
    <dgm:cxn modelId="{B26574F7-56F9-4D54-B498-9BE63A8AFB63}" srcId="{6AF7468A-7871-4793-8B32-362B054CDA0A}" destId="{1EC79DF6-3DFC-432A-ADD4-BF80DCD0116B}" srcOrd="3" destOrd="0" parTransId="{9C781DCC-3E08-4837-825F-692938214DE4}" sibTransId="{792C0B2E-F5C3-4E42-A324-6EF4F020EE53}"/>
    <dgm:cxn modelId="{DEFDCBFC-3243-47AD-A261-394C70865D99}" type="presOf" srcId="{39818BF6-818C-4EC0-9A3E-11E21265DD98}" destId="{CC7351E0-8AD3-49D6-BB45-2E0BFCED1437}" srcOrd="0" destOrd="0" presId="urn:microsoft.com/office/officeart/2018/5/layout/CenteredIconLabelDescriptionList"/>
    <dgm:cxn modelId="{69816C61-FD53-440E-BD9E-D91F6DBEC02F}" type="presParOf" srcId="{D3053E59-A935-44BA-BA24-DCFB5F8C9DA2}" destId="{DC67F10E-7066-4223-9EA6-693CFB7CABBF}" srcOrd="0" destOrd="0" presId="urn:microsoft.com/office/officeart/2018/5/layout/CenteredIconLabelDescriptionList"/>
    <dgm:cxn modelId="{80260578-EF93-4FDE-888E-854703BE3BE1}" type="presParOf" srcId="{DC67F10E-7066-4223-9EA6-693CFB7CABBF}" destId="{187F386F-C282-4C43-936D-E69442E6B504}" srcOrd="0" destOrd="0" presId="urn:microsoft.com/office/officeart/2018/5/layout/CenteredIconLabelDescriptionList"/>
    <dgm:cxn modelId="{AC50EFAB-0C88-45A8-9F66-9CC277EF3CF9}" type="presParOf" srcId="{DC67F10E-7066-4223-9EA6-693CFB7CABBF}" destId="{6C91492D-9B45-4C55-895E-90234420144F}" srcOrd="1" destOrd="0" presId="urn:microsoft.com/office/officeart/2018/5/layout/CenteredIconLabelDescriptionList"/>
    <dgm:cxn modelId="{CC7F62E9-C0D1-4B47-BB32-D2B2214FC22E}" type="presParOf" srcId="{DC67F10E-7066-4223-9EA6-693CFB7CABBF}" destId="{59692D4A-4962-4C2B-93F7-8A642261DC50}" srcOrd="2" destOrd="0" presId="urn:microsoft.com/office/officeart/2018/5/layout/CenteredIconLabelDescriptionList"/>
    <dgm:cxn modelId="{CFDE49C6-6FD3-4E09-9078-96A584F2E7D1}" type="presParOf" srcId="{DC67F10E-7066-4223-9EA6-693CFB7CABBF}" destId="{F09972B5-8F3B-4AB9-98C5-5E496D2EC681}" srcOrd="3" destOrd="0" presId="urn:microsoft.com/office/officeart/2018/5/layout/CenteredIconLabelDescriptionList"/>
    <dgm:cxn modelId="{7AEB877F-0C4C-4E7C-9ACA-7858C52DCE9D}" type="presParOf" srcId="{DC67F10E-7066-4223-9EA6-693CFB7CABBF}" destId="{A1D7B443-7A66-4FA9-8BCE-D964E271A850}" srcOrd="4" destOrd="0" presId="urn:microsoft.com/office/officeart/2018/5/layout/CenteredIconLabelDescriptionList"/>
    <dgm:cxn modelId="{10224B0F-8367-4390-88AC-2EB853A704FC}" type="presParOf" srcId="{D3053E59-A935-44BA-BA24-DCFB5F8C9DA2}" destId="{46944F24-BFC0-4AFF-8688-4B5F68A46171}" srcOrd="1" destOrd="0" presId="urn:microsoft.com/office/officeart/2018/5/layout/CenteredIconLabelDescriptionList"/>
    <dgm:cxn modelId="{4B09CE44-1BF4-48BD-BA5B-58EA0318FF78}" type="presParOf" srcId="{D3053E59-A935-44BA-BA24-DCFB5F8C9DA2}" destId="{94A4B8EA-9A84-4CA2-899F-B5F860594840}" srcOrd="2" destOrd="0" presId="urn:microsoft.com/office/officeart/2018/5/layout/CenteredIconLabelDescriptionList"/>
    <dgm:cxn modelId="{FAE30573-3EFA-4515-8004-3E7228D17EAA}" type="presParOf" srcId="{94A4B8EA-9A84-4CA2-899F-B5F860594840}" destId="{52B3B393-8643-4897-905E-716D044DE009}" srcOrd="0" destOrd="0" presId="urn:microsoft.com/office/officeart/2018/5/layout/CenteredIconLabelDescriptionList"/>
    <dgm:cxn modelId="{0B669580-1D29-4F97-A27C-AA3C03CFBE0B}" type="presParOf" srcId="{94A4B8EA-9A84-4CA2-899F-B5F860594840}" destId="{26D2ECC7-6647-470F-AC69-26C0B60C4EEB}" srcOrd="1" destOrd="0" presId="urn:microsoft.com/office/officeart/2018/5/layout/CenteredIconLabelDescriptionList"/>
    <dgm:cxn modelId="{CFF9CF68-BA62-47BE-8D4B-5BB479B822B3}" type="presParOf" srcId="{94A4B8EA-9A84-4CA2-899F-B5F860594840}" destId="{DC6FD2AF-0B9D-4C08-8D67-E7A61D33C0F8}" srcOrd="2" destOrd="0" presId="urn:microsoft.com/office/officeart/2018/5/layout/CenteredIconLabelDescriptionList"/>
    <dgm:cxn modelId="{B867C692-30D5-4C79-8B65-CD309E0C51E1}" type="presParOf" srcId="{94A4B8EA-9A84-4CA2-899F-B5F860594840}" destId="{724C82BC-1FA3-4ABF-99BE-65B8B2599A79}" srcOrd="3" destOrd="0" presId="urn:microsoft.com/office/officeart/2018/5/layout/CenteredIconLabelDescriptionList"/>
    <dgm:cxn modelId="{83AF88D5-74C4-4761-A39B-DB6749396B3C}" type="presParOf" srcId="{94A4B8EA-9A84-4CA2-899F-B5F860594840}" destId="{5CB72A57-B3AD-4713-A030-FF3C81182280}" srcOrd="4" destOrd="0" presId="urn:microsoft.com/office/officeart/2018/5/layout/CenteredIconLabelDescriptionList"/>
    <dgm:cxn modelId="{66386087-FB72-4564-BB4E-EE7CF9B45F78}" type="presParOf" srcId="{D3053E59-A935-44BA-BA24-DCFB5F8C9DA2}" destId="{82562C72-6823-4B0D-A356-D4106016A916}" srcOrd="3" destOrd="0" presId="urn:microsoft.com/office/officeart/2018/5/layout/CenteredIconLabelDescriptionList"/>
    <dgm:cxn modelId="{40977EE3-8200-4F52-A1D4-31D481D99965}" type="presParOf" srcId="{D3053E59-A935-44BA-BA24-DCFB5F8C9DA2}" destId="{30B11EE2-AAC1-4908-B013-5E5C7D6BACE4}" srcOrd="4" destOrd="0" presId="urn:microsoft.com/office/officeart/2018/5/layout/CenteredIconLabelDescriptionList"/>
    <dgm:cxn modelId="{8C47017F-5A75-46E6-82AA-E57840E405EC}" type="presParOf" srcId="{30B11EE2-AAC1-4908-B013-5E5C7D6BACE4}" destId="{1289E67D-C692-4DBD-B493-B458151AAD5A}" srcOrd="0" destOrd="0" presId="urn:microsoft.com/office/officeart/2018/5/layout/CenteredIconLabelDescriptionList"/>
    <dgm:cxn modelId="{D64E488A-3150-4FF4-AD59-1CCA259793AC}" type="presParOf" srcId="{30B11EE2-AAC1-4908-B013-5E5C7D6BACE4}" destId="{F4E94027-B2FB-491C-8F86-51E195EA90A7}" srcOrd="1" destOrd="0" presId="urn:microsoft.com/office/officeart/2018/5/layout/CenteredIconLabelDescriptionList"/>
    <dgm:cxn modelId="{A15F6436-DAEA-4DA6-B044-AD4C04DB53AD}" type="presParOf" srcId="{30B11EE2-AAC1-4908-B013-5E5C7D6BACE4}" destId="{04777D58-3688-4341-AB7A-AFCA395C9A8B}" srcOrd="2" destOrd="0" presId="urn:microsoft.com/office/officeart/2018/5/layout/CenteredIconLabelDescriptionList"/>
    <dgm:cxn modelId="{07759CB1-E55C-4745-A24E-E4F2619A0CF0}" type="presParOf" srcId="{30B11EE2-AAC1-4908-B013-5E5C7D6BACE4}" destId="{A9BAF90C-0DAA-4253-899B-463A4531FDC3}" srcOrd="3" destOrd="0" presId="urn:microsoft.com/office/officeart/2018/5/layout/CenteredIconLabelDescriptionList"/>
    <dgm:cxn modelId="{2B80FA33-3631-4515-B5C1-CED156759B58}" type="presParOf" srcId="{30B11EE2-AAC1-4908-B013-5E5C7D6BACE4}" destId="{05228C19-B809-4263-9848-77F2144C2E45}" srcOrd="4" destOrd="0" presId="urn:microsoft.com/office/officeart/2018/5/layout/CenteredIconLabelDescriptionList"/>
    <dgm:cxn modelId="{1B3A0885-7D5E-476C-BF68-1D2084330623}" type="presParOf" srcId="{D3053E59-A935-44BA-BA24-DCFB5F8C9DA2}" destId="{567004EB-2894-4401-8E4C-91D39395DAE4}" srcOrd="5" destOrd="0" presId="urn:microsoft.com/office/officeart/2018/5/layout/CenteredIconLabelDescriptionList"/>
    <dgm:cxn modelId="{79D8376E-EB12-43D0-8ED4-8D81089C07A4}" type="presParOf" srcId="{D3053E59-A935-44BA-BA24-DCFB5F8C9DA2}" destId="{13B417CA-EAF3-43D8-9766-3BA2869B566D}" srcOrd="6" destOrd="0" presId="urn:microsoft.com/office/officeart/2018/5/layout/CenteredIconLabelDescriptionList"/>
    <dgm:cxn modelId="{0750CF41-AED0-4BBF-A820-A7A198A08523}" type="presParOf" srcId="{13B417CA-EAF3-43D8-9766-3BA2869B566D}" destId="{9AFDCCE3-C320-4C1F-B787-523E0A09769B}" srcOrd="0" destOrd="0" presId="urn:microsoft.com/office/officeart/2018/5/layout/CenteredIconLabelDescriptionList"/>
    <dgm:cxn modelId="{DD31061C-728A-420A-BFCD-C5031E226ACF}" type="presParOf" srcId="{13B417CA-EAF3-43D8-9766-3BA2869B566D}" destId="{DE7C4DB7-EB36-4EFD-B499-DB897A1CDFAD}" srcOrd="1" destOrd="0" presId="urn:microsoft.com/office/officeart/2018/5/layout/CenteredIconLabelDescriptionList"/>
    <dgm:cxn modelId="{AC62AF61-257D-44B1-9BE8-943118F7F2F0}" type="presParOf" srcId="{13B417CA-EAF3-43D8-9766-3BA2869B566D}" destId="{811F6C4C-DC0F-47AF-80B0-2BA96E24219A}" srcOrd="2" destOrd="0" presId="urn:microsoft.com/office/officeart/2018/5/layout/CenteredIconLabelDescriptionList"/>
    <dgm:cxn modelId="{DEBC275F-55D8-403A-90A4-EE8336CBD97B}" type="presParOf" srcId="{13B417CA-EAF3-43D8-9766-3BA2869B566D}" destId="{AEF805F4-DDC1-433F-9EDF-1FF93E400384}" srcOrd="3" destOrd="0" presId="urn:microsoft.com/office/officeart/2018/5/layout/CenteredIconLabelDescriptionList"/>
    <dgm:cxn modelId="{512689EF-E705-4BDA-896E-CAE952927B7B}" type="presParOf" srcId="{13B417CA-EAF3-43D8-9766-3BA2869B566D}" destId="{CC7351E0-8AD3-49D6-BB45-2E0BFCED1437}"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BCA24B4-5949-4027-8A87-4E203A04FFA8}"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BC57A446-2235-4C25-9163-FBF9D3FA3B43}">
      <dgm:prSet/>
      <dgm:spPr/>
      <dgm:t>
        <a:bodyPr/>
        <a:lstStyle/>
        <a:p>
          <a:r>
            <a:rPr lang="en-US" b="1"/>
            <a:t>Big Data Tools and Technologies:</a:t>
          </a:r>
          <a:endParaRPr lang="en-US"/>
        </a:p>
      </dgm:t>
    </dgm:pt>
    <dgm:pt modelId="{264307EB-537C-40CE-A728-87C3908AFCCA}" type="parTrans" cxnId="{55B6F4A3-44FC-45E9-A27D-E721969F8EAF}">
      <dgm:prSet/>
      <dgm:spPr/>
      <dgm:t>
        <a:bodyPr/>
        <a:lstStyle/>
        <a:p>
          <a:endParaRPr lang="en-US"/>
        </a:p>
      </dgm:t>
    </dgm:pt>
    <dgm:pt modelId="{6D948FF0-41E1-4BA4-8A55-9C55281D5CA7}" type="sibTrans" cxnId="{55B6F4A3-44FC-45E9-A27D-E721969F8EAF}">
      <dgm:prSet/>
      <dgm:spPr/>
      <dgm:t>
        <a:bodyPr/>
        <a:lstStyle/>
        <a:p>
          <a:endParaRPr lang="en-US"/>
        </a:p>
      </dgm:t>
    </dgm:pt>
    <dgm:pt modelId="{FDA972B2-92D0-4A7D-BCC8-B213C709BBB2}">
      <dgm:prSet/>
      <dgm:spPr/>
      <dgm:t>
        <a:bodyPr/>
        <a:lstStyle/>
        <a:p>
          <a:r>
            <a:rPr lang="en-US"/>
            <a:t>Big Data technologies allow organizations to process, store, and analyze enormous volumes of data in a scalable and efficient way. </a:t>
          </a:r>
        </a:p>
      </dgm:t>
    </dgm:pt>
    <dgm:pt modelId="{9EF2B3A0-5C9E-43AB-B085-32737C1B2DDF}" type="parTrans" cxnId="{5F6E9BAD-F94F-438D-8341-C9D856F37A30}">
      <dgm:prSet/>
      <dgm:spPr/>
      <dgm:t>
        <a:bodyPr/>
        <a:lstStyle/>
        <a:p>
          <a:endParaRPr lang="en-US"/>
        </a:p>
      </dgm:t>
    </dgm:pt>
    <dgm:pt modelId="{B7C81002-9B8C-4785-B395-C1A2AF470187}" type="sibTrans" cxnId="{5F6E9BAD-F94F-438D-8341-C9D856F37A30}">
      <dgm:prSet/>
      <dgm:spPr/>
      <dgm:t>
        <a:bodyPr/>
        <a:lstStyle/>
        <a:p>
          <a:endParaRPr lang="en-US"/>
        </a:p>
      </dgm:t>
    </dgm:pt>
    <dgm:pt modelId="{C5A38215-1F58-446C-B223-5BC660498077}">
      <dgm:prSet/>
      <dgm:spPr/>
      <dgm:t>
        <a:bodyPr/>
        <a:lstStyle/>
        <a:p>
          <a:r>
            <a:rPr lang="en-US"/>
            <a:t>Definition: Hadoop is an open-source framework that uses distributed storage and processing to handle vast amounts of data.</a:t>
          </a:r>
        </a:p>
      </dgm:t>
    </dgm:pt>
    <dgm:pt modelId="{49F498F2-D51C-40CD-866F-855E80F147F0}" type="parTrans" cxnId="{7B14CBF3-64E5-4044-8002-A28FCEE289B3}">
      <dgm:prSet/>
      <dgm:spPr/>
      <dgm:t>
        <a:bodyPr/>
        <a:lstStyle/>
        <a:p>
          <a:endParaRPr lang="en-US"/>
        </a:p>
      </dgm:t>
    </dgm:pt>
    <dgm:pt modelId="{EB40E3B6-3672-4A7C-8D90-CFFFDF7E7F74}" type="sibTrans" cxnId="{7B14CBF3-64E5-4044-8002-A28FCEE289B3}">
      <dgm:prSet/>
      <dgm:spPr/>
      <dgm:t>
        <a:bodyPr/>
        <a:lstStyle/>
        <a:p>
          <a:endParaRPr lang="en-US"/>
        </a:p>
      </dgm:t>
    </dgm:pt>
    <dgm:pt modelId="{A7763CB8-4C7D-491B-B712-3E66865D7468}">
      <dgm:prSet/>
      <dgm:spPr/>
      <dgm:t>
        <a:bodyPr/>
        <a:lstStyle/>
        <a:p>
          <a:r>
            <a:rPr lang="en-US"/>
            <a:t>Key Components:</a:t>
          </a:r>
        </a:p>
      </dgm:t>
    </dgm:pt>
    <dgm:pt modelId="{294B9A98-8EEE-4927-AF08-4E03DA47D4DD}" type="parTrans" cxnId="{A8A4FEF8-79C0-4AF0-A317-C848D17268B5}">
      <dgm:prSet/>
      <dgm:spPr/>
      <dgm:t>
        <a:bodyPr/>
        <a:lstStyle/>
        <a:p>
          <a:endParaRPr lang="en-US"/>
        </a:p>
      </dgm:t>
    </dgm:pt>
    <dgm:pt modelId="{59A7F013-4531-4DF7-8AD7-E0A20C75F93D}" type="sibTrans" cxnId="{A8A4FEF8-79C0-4AF0-A317-C848D17268B5}">
      <dgm:prSet/>
      <dgm:spPr/>
      <dgm:t>
        <a:bodyPr/>
        <a:lstStyle/>
        <a:p>
          <a:endParaRPr lang="en-US"/>
        </a:p>
      </dgm:t>
    </dgm:pt>
    <dgm:pt modelId="{C47D86A4-C153-4AB6-8D1D-8156858966EB}">
      <dgm:prSet/>
      <dgm:spPr/>
      <dgm:t>
        <a:bodyPr/>
        <a:lstStyle/>
        <a:p>
          <a:r>
            <a:rPr lang="en-US"/>
            <a:t>HDFS (Hadoop Distributed File System): Stores data across multiple nodes</a:t>
          </a:r>
        </a:p>
      </dgm:t>
    </dgm:pt>
    <dgm:pt modelId="{1F670D88-9EEA-4FAF-BC6C-DDAC87C3B153}" type="parTrans" cxnId="{C9EC42D8-AC4B-4580-AF47-9E5CA08366C6}">
      <dgm:prSet/>
      <dgm:spPr/>
      <dgm:t>
        <a:bodyPr/>
        <a:lstStyle/>
        <a:p>
          <a:endParaRPr lang="en-US"/>
        </a:p>
      </dgm:t>
    </dgm:pt>
    <dgm:pt modelId="{389270C9-80A7-431A-AE46-48BE1FF64B7E}" type="sibTrans" cxnId="{C9EC42D8-AC4B-4580-AF47-9E5CA08366C6}">
      <dgm:prSet/>
      <dgm:spPr/>
      <dgm:t>
        <a:bodyPr/>
        <a:lstStyle/>
        <a:p>
          <a:endParaRPr lang="en-US"/>
        </a:p>
      </dgm:t>
    </dgm:pt>
    <dgm:pt modelId="{D81C49B6-626C-4C31-8040-5678AB876F72}">
      <dgm:prSet/>
      <dgm:spPr/>
      <dgm:t>
        <a:bodyPr/>
        <a:lstStyle/>
        <a:p>
          <a:r>
            <a:rPr lang="en-US"/>
            <a:t>MapReduce: A programming model for distributed data processing.</a:t>
          </a:r>
        </a:p>
      </dgm:t>
    </dgm:pt>
    <dgm:pt modelId="{26CDEC44-46C8-4AAA-BD25-AA4B3163E52F}" type="parTrans" cxnId="{EF2707FE-1CCF-444F-BC66-AE948D27D8DD}">
      <dgm:prSet/>
      <dgm:spPr/>
      <dgm:t>
        <a:bodyPr/>
        <a:lstStyle/>
        <a:p>
          <a:endParaRPr lang="en-US"/>
        </a:p>
      </dgm:t>
    </dgm:pt>
    <dgm:pt modelId="{A21B5417-E1A7-410C-8756-06C2DEAFCE09}" type="sibTrans" cxnId="{EF2707FE-1CCF-444F-BC66-AE948D27D8DD}">
      <dgm:prSet/>
      <dgm:spPr/>
      <dgm:t>
        <a:bodyPr/>
        <a:lstStyle/>
        <a:p>
          <a:endParaRPr lang="en-US"/>
        </a:p>
      </dgm:t>
    </dgm:pt>
    <dgm:pt modelId="{549E99A7-6931-4679-B7D0-E266D67D0A12}">
      <dgm:prSet/>
      <dgm:spPr/>
      <dgm:t>
        <a:bodyPr/>
        <a:lstStyle/>
        <a:p>
          <a:r>
            <a:rPr lang="en-US"/>
            <a:t>YARN: Manages resources and job scheduling.</a:t>
          </a:r>
        </a:p>
      </dgm:t>
    </dgm:pt>
    <dgm:pt modelId="{856DB03A-AF2C-4D87-B8D5-332BED2C8A56}" type="parTrans" cxnId="{F44DA0D7-548E-4D50-9074-CA54A9BF4D47}">
      <dgm:prSet/>
      <dgm:spPr/>
      <dgm:t>
        <a:bodyPr/>
        <a:lstStyle/>
        <a:p>
          <a:endParaRPr lang="en-US"/>
        </a:p>
      </dgm:t>
    </dgm:pt>
    <dgm:pt modelId="{8450D5FD-F66C-4DCA-A9E8-077B99D41B6E}" type="sibTrans" cxnId="{F44DA0D7-548E-4D50-9074-CA54A9BF4D47}">
      <dgm:prSet/>
      <dgm:spPr/>
      <dgm:t>
        <a:bodyPr/>
        <a:lstStyle/>
        <a:p>
          <a:endParaRPr lang="en-US"/>
        </a:p>
      </dgm:t>
    </dgm:pt>
    <dgm:pt modelId="{FF9CC477-9502-41B1-95A3-FB43F1D5D432}">
      <dgm:prSet/>
      <dgm:spPr/>
      <dgm:t>
        <a:bodyPr/>
        <a:lstStyle/>
        <a:p>
          <a:r>
            <a:rPr lang="en-US"/>
            <a:t>Advantages:</a:t>
          </a:r>
        </a:p>
      </dgm:t>
    </dgm:pt>
    <dgm:pt modelId="{B95B0963-464E-41E1-A95B-2BF5E7EDF70E}" type="parTrans" cxnId="{3C32E551-6B5E-4081-BA3D-623284D90236}">
      <dgm:prSet/>
      <dgm:spPr/>
      <dgm:t>
        <a:bodyPr/>
        <a:lstStyle/>
        <a:p>
          <a:endParaRPr lang="en-US"/>
        </a:p>
      </dgm:t>
    </dgm:pt>
    <dgm:pt modelId="{2336D849-06A4-485B-AD58-BC8DF9AD1BA8}" type="sibTrans" cxnId="{3C32E551-6B5E-4081-BA3D-623284D90236}">
      <dgm:prSet/>
      <dgm:spPr/>
      <dgm:t>
        <a:bodyPr/>
        <a:lstStyle/>
        <a:p>
          <a:endParaRPr lang="en-US"/>
        </a:p>
      </dgm:t>
    </dgm:pt>
    <dgm:pt modelId="{2C44471D-6EF4-4844-8853-1B171EE000F5}">
      <dgm:prSet/>
      <dgm:spPr/>
      <dgm:t>
        <a:bodyPr/>
        <a:lstStyle/>
        <a:p>
          <a:r>
            <a:rPr lang="en-US"/>
            <a:t>Fault tolerance through data replication.</a:t>
          </a:r>
        </a:p>
      </dgm:t>
    </dgm:pt>
    <dgm:pt modelId="{CC9B4739-A182-4A27-9DD3-087A28B1F123}" type="parTrans" cxnId="{ED28C9F5-5735-41B0-BCE7-4982531F5A79}">
      <dgm:prSet/>
      <dgm:spPr/>
      <dgm:t>
        <a:bodyPr/>
        <a:lstStyle/>
        <a:p>
          <a:endParaRPr lang="en-US"/>
        </a:p>
      </dgm:t>
    </dgm:pt>
    <dgm:pt modelId="{1131B1EE-0B6A-4D89-90BF-F1F07982BE94}" type="sibTrans" cxnId="{ED28C9F5-5735-41B0-BCE7-4982531F5A79}">
      <dgm:prSet/>
      <dgm:spPr/>
      <dgm:t>
        <a:bodyPr/>
        <a:lstStyle/>
        <a:p>
          <a:endParaRPr lang="en-US"/>
        </a:p>
      </dgm:t>
    </dgm:pt>
    <dgm:pt modelId="{57B11C6F-39C4-4062-AEDF-CCDF793D01CA}">
      <dgm:prSet/>
      <dgm:spPr/>
      <dgm:t>
        <a:bodyPr/>
        <a:lstStyle/>
        <a:p>
          <a:r>
            <a:rPr lang="en-US"/>
            <a:t>Cost-effective with commodity hardware.</a:t>
          </a:r>
        </a:p>
      </dgm:t>
    </dgm:pt>
    <dgm:pt modelId="{EF19EB9B-4802-440F-AAD2-D37FC45A92CE}" type="parTrans" cxnId="{646EB09C-D890-4936-AA25-573360212F93}">
      <dgm:prSet/>
      <dgm:spPr/>
      <dgm:t>
        <a:bodyPr/>
        <a:lstStyle/>
        <a:p>
          <a:endParaRPr lang="en-US"/>
        </a:p>
      </dgm:t>
    </dgm:pt>
    <dgm:pt modelId="{F46C0360-F04E-47A6-B413-D0F94E31671D}" type="sibTrans" cxnId="{646EB09C-D890-4936-AA25-573360212F93}">
      <dgm:prSet/>
      <dgm:spPr/>
      <dgm:t>
        <a:bodyPr/>
        <a:lstStyle/>
        <a:p>
          <a:endParaRPr lang="en-US"/>
        </a:p>
      </dgm:t>
    </dgm:pt>
    <dgm:pt modelId="{D6DB5015-F30F-4F86-AA3B-B479257A1846}">
      <dgm:prSet/>
      <dgm:spPr/>
      <dgm:t>
        <a:bodyPr/>
        <a:lstStyle/>
        <a:p>
          <a:r>
            <a:rPr lang="en-US"/>
            <a:t>Use Cases: </a:t>
          </a:r>
        </a:p>
      </dgm:t>
    </dgm:pt>
    <dgm:pt modelId="{856B641A-A22E-48C8-AA79-23992F707007}" type="parTrans" cxnId="{02506FEE-7A48-4BA8-8658-878A4DECECA1}">
      <dgm:prSet/>
      <dgm:spPr/>
      <dgm:t>
        <a:bodyPr/>
        <a:lstStyle/>
        <a:p>
          <a:endParaRPr lang="en-US"/>
        </a:p>
      </dgm:t>
    </dgm:pt>
    <dgm:pt modelId="{1189F1FF-A558-4FC4-977F-55B6D013635D}" type="sibTrans" cxnId="{02506FEE-7A48-4BA8-8658-878A4DECECA1}">
      <dgm:prSet/>
      <dgm:spPr/>
      <dgm:t>
        <a:bodyPr/>
        <a:lstStyle/>
        <a:p>
          <a:endParaRPr lang="en-US"/>
        </a:p>
      </dgm:t>
    </dgm:pt>
    <dgm:pt modelId="{1FD9F1B3-8E73-4F19-8414-00ABD100EF5D}">
      <dgm:prSet/>
      <dgm:spPr/>
      <dgm:t>
        <a:bodyPr/>
        <a:lstStyle/>
        <a:p>
          <a:r>
            <a:rPr lang="en-US"/>
            <a:t>Batch processing of large datasets (e.g., log analysis, clickstream data).</a:t>
          </a:r>
        </a:p>
      </dgm:t>
    </dgm:pt>
    <dgm:pt modelId="{BABB994B-DF30-40B1-A9D7-2DA61BC30A20}" type="parTrans" cxnId="{D4A29EB7-6AFC-4913-B6BB-B8CE7E8E1711}">
      <dgm:prSet/>
      <dgm:spPr/>
      <dgm:t>
        <a:bodyPr/>
        <a:lstStyle/>
        <a:p>
          <a:endParaRPr lang="en-US"/>
        </a:p>
      </dgm:t>
    </dgm:pt>
    <dgm:pt modelId="{AF7DB563-8E8A-4565-9200-2A60D0201914}" type="sibTrans" cxnId="{D4A29EB7-6AFC-4913-B6BB-B8CE7E8E1711}">
      <dgm:prSet/>
      <dgm:spPr/>
      <dgm:t>
        <a:bodyPr/>
        <a:lstStyle/>
        <a:p>
          <a:endParaRPr lang="en-US"/>
        </a:p>
      </dgm:t>
    </dgm:pt>
    <dgm:pt modelId="{9C78DD6C-7C55-F04B-B220-732D10CF024A}" type="pres">
      <dgm:prSet presAssocID="{ABCA24B4-5949-4027-8A87-4E203A04FFA8}" presName="linear" presStyleCnt="0">
        <dgm:presLayoutVars>
          <dgm:animLvl val="lvl"/>
          <dgm:resizeHandles val="exact"/>
        </dgm:presLayoutVars>
      </dgm:prSet>
      <dgm:spPr/>
    </dgm:pt>
    <dgm:pt modelId="{C27689F0-2D9B-1843-93FE-AE8F3A62ECDF}" type="pres">
      <dgm:prSet presAssocID="{BC57A446-2235-4C25-9163-FBF9D3FA3B43}" presName="parentText" presStyleLbl="node1" presStyleIdx="0" presStyleCnt="7">
        <dgm:presLayoutVars>
          <dgm:chMax val="0"/>
          <dgm:bulletEnabled val="1"/>
        </dgm:presLayoutVars>
      </dgm:prSet>
      <dgm:spPr/>
    </dgm:pt>
    <dgm:pt modelId="{685B3B49-93A7-E540-A220-15F3167021C6}" type="pres">
      <dgm:prSet presAssocID="{6D948FF0-41E1-4BA4-8A55-9C55281D5CA7}" presName="spacer" presStyleCnt="0"/>
      <dgm:spPr/>
    </dgm:pt>
    <dgm:pt modelId="{83132F81-564E-E147-B6FE-AE698725F425}" type="pres">
      <dgm:prSet presAssocID="{FDA972B2-92D0-4A7D-BCC8-B213C709BBB2}" presName="parentText" presStyleLbl="node1" presStyleIdx="1" presStyleCnt="7">
        <dgm:presLayoutVars>
          <dgm:chMax val="0"/>
          <dgm:bulletEnabled val="1"/>
        </dgm:presLayoutVars>
      </dgm:prSet>
      <dgm:spPr/>
    </dgm:pt>
    <dgm:pt modelId="{0CE48CA1-80D4-EF41-8B44-FE34A333D45C}" type="pres">
      <dgm:prSet presAssocID="{B7C81002-9B8C-4785-B395-C1A2AF470187}" presName="spacer" presStyleCnt="0"/>
      <dgm:spPr/>
    </dgm:pt>
    <dgm:pt modelId="{3521F699-CCA2-754E-95E6-4F47960DD91C}" type="pres">
      <dgm:prSet presAssocID="{C5A38215-1F58-446C-B223-5BC660498077}" presName="parentText" presStyleLbl="node1" presStyleIdx="2" presStyleCnt="7">
        <dgm:presLayoutVars>
          <dgm:chMax val="0"/>
          <dgm:bulletEnabled val="1"/>
        </dgm:presLayoutVars>
      </dgm:prSet>
      <dgm:spPr/>
    </dgm:pt>
    <dgm:pt modelId="{DC320D40-20EC-C948-BDD5-FC96EF08E95A}" type="pres">
      <dgm:prSet presAssocID="{EB40E3B6-3672-4A7C-8D90-CFFFDF7E7F74}" presName="spacer" presStyleCnt="0"/>
      <dgm:spPr/>
    </dgm:pt>
    <dgm:pt modelId="{32665B52-FD2F-3840-99B2-3E62C52FDD1C}" type="pres">
      <dgm:prSet presAssocID="{A7763CB8-4C7D-491B-B712-3E66865D7468}" presName="parentText" presStyleLbl="node1" presStyleIdx="3" presStyleCnt="7">
        <dgm:presLayoutVars>
          <dgm:chMax val="0"/>
          <dgm:bulletEnabled val="1"/>
        </dgm:presLayoutVars>
      </dgm:prSet>
      <dgm:spPr/>
    </dgm:pt>
    <dgm:pt modelId="{3E4D560D-0A86-DB46-BD96-9BB4CE99F66C}" type="pres">
      <dgm:prSet presAssocID="{A7763CB8-4C7D-491B-B712-3E66865D7468}" presName="childText" presStyleLbl="revTx" presStyleIdx="0" presStyleCnt="2">
        <dgm:presLayoutVars>
          <dgm:bulletEnabled val="1"/>
        </dgm:presLayoutVars>
      </dgm:prSet>
      <dgm:spPr/>
    </dgm:pt>
    <dgm:pt modelId="{81C2E1BB-FAFC-4242-B3AD-BF63EA81D4A5}" type="pres">
      <dgm:prSet presAssocID="{FF9CC477-9502-41B1-95A3-FB43F1D5D432}" presName="parentText" presStyleLbl="node1" presStyleIdx="4" presStyleCnt="7">
        <dgm:presLayoutVars>
          <dgm:chMax val="0"/>
          <dgm:bulletEnabled val="1"/>
        </dgm:presLayoutVars>
      </dgm:prSet>
      <dgm:spPr/>
    </dgm:pt>
    <dgm:pt modelId="{ACCA8D54-23C2-9240-AE92-5CD74C7CF823}" type="pres">
      <dgm:prSet presAssocID="{FF9CC477-9502-41B1-95A3-FB43F1D5D432}" presName="childText" presStyleLbl="revTx" presStyleIdx="1" presStyleCnt="2">
        <dgm:presLayoutVars>
          <dgm:bulletEnabled val="1"/>
        </dgm:presLayoutVars>
      </dgm:prSet>
      <dgm:spPr/>
    </dgm:pt>
    <dgm:pt modelId="{858B430E-A14C-A947-BE58-8C458C67AF9E}" type="pres">
      <dgm:prSet presAssocID="{D6DB5015-F30F-4F86-AA3B-B479257A1846}" presName="parentText" presStyleLbl="node1" presStyleIdx="5" presStyleCnt="7">
        <dgm:presLayoutVars>
          <dgm:chMax val="0"/>
          <dgm:bulletEnabled val="1"/>
        </dgm:presLayoutVars>
      </dgm:prSet>
      <dgm:spPr/>
    </dgm:pt>
    <dgm:pt modelId="{B732E36C-8238-CD4C-B8AC-5A3A1A8E9687}" type="pres">
      <dgm:prSet presAssocID="{1189F1FF-A558-4FC4-977F-55B6D013635D}" presName="spacer" presStyleCnt="0"/>
      <dgm:spPr/>
    </dgm:pt>
    <dgm:pt modelId="{F9FF1059-BFA3-FA42-9D48-14A5B54A29BD}" type="pres">
      <dgm:prSet presAssocID="{1FD9F1B3-8E73-4F19-8414-00ABD100EF5D}" presName="parentText" presStyleLbl="node1" presStyleIdx="6" presStyleCnt="7">
        <dgm:presLayoutVars>
          <dgm:chMax val="0"/>
          <dgm:bulletEnabled val="1"/>
        </dgm:presLayoutVars>
      </dgm:prSet>
      <dgm:spPr/>
    </dgm:pt>
  </dgm:ptLst>
  <dgm:cxnLst>
    <dgm:cxn modelId="{D3395535-1A12-C84D-BD81-69CB7F4DFDB5}" type="presOf" srcId="{FF9CC477-9502-41B1-95A3-FB43F1D5D432}" destId="{81C2E1BB-FAFC-4242-B3AD-BF63EA81D4A5}" srcOrd="0" destOrd="0" presId="urn:microsoft.com/office/officeart/2005/8/layout/vList2"/>
    <dgm:cxn modelId="{565AD94A-EC48-2941-9DEA-73C43C3306BF}" type="presOf" srcId="{ABCA24B4-5949-4027-8A87-4E203A04FFA8}" destId="{9C78DD6C-7C55-F04B-B220-732D10CF024A}" srcOrd="0" destOrd="0" presId="urn:microsoft.com/office/officeart/2005/8/layout/vList2"/>
    <dgm:cxn modelId="{3C32E551-6B5E-4081-BA3D-623284D90236}" srcId="{ABCA24B4-5949-4027-8A87-4E203A04FFA8}" destId="{FF9CC477-9502-41B1-95A3-FB43F1D5D432}" srcOrd="4" destOrd="0" parTransId="{B95B0963-464E-41E1-A95B-2BF5E7EDF70E}" sibTransId="{2336D849-06A4-485B-AD58-BC8DF9AD1BA8}"/>
    <dgm:cxn modelId="{0DAEA791-E91A-0246-89E2-496006AFE4E1}" type="presOf" srcId="{549E99A7-6931-4679-B7D0-E266D67D0A12}" destId="{3E4D560D-0A86-DB46-BD96-9BB4CE99F66C}" srcOrd="0" destOrd="2" presId="urn:microsoft.com/office/officeart/2005/8/layout/vList2"/>
    <dgm:cxn modelId="{E0245F93-5CDF-AC46-82BE-7AC46210E28D}" type="presOf" srcId="{57B11C6F-39C4-4062-AEDF-CCDF793D01CA}" destId="{ACCA8D54-23C2-9240-AE92-5CD74C7CF823}" srcOrd="0" destOrd="1" presId="urn:microsoft.com/office/officeart/2005/8/layout/vList2"/>
    <dgm:cxn modelId="{D119589B-A960-6349-A1A7-C3C59F4A136B}" type="presOf" srcId="{C5A38215-1F58-446C-B223-5BC660498077}" destId="{3521F699-CCA2-754E-95E6-4F47960DD91C}" srcOrd="0" destOrd="0" presId="urn:microsoft.com/office/officeart/2005/8/layout/vList2"/>
    <dgm:cxn modelId="{642A949B-976E-4941-844F-2F9C814A4478}" type="presOf" srcId="{BC57A446-2235-4C25-9163-FBF9D3FA3B43}" destId="{C27689F0-2D9B-1843-93FE-AE8F3A62ECDF}" srcOrd="0" destOrd="0" presId="urn:microsoft.com/office/officeart/2005/8/layout/vList2"/>
    <dgm:cxn modelId="{646EB09C-D890-4936-AA25-573360212F93}" srcId="{FF9CC477-9502-41B1-95A3-FB43F1D5D432}" destId="{57B11C6F-39C4-4062-AEDF-CCDF793D01CA}" srcOrd="1" destOrd="0" parTransId="{EF19EB9B-4802-440F-AAD2-D37FC45A92CE}" sibTransId="{F46C0360-F04E-47A6-B413-D0F94E31671D}"/>
    <dgm:cxn modelId="{55B6F4A3-44FC-45E9-A27D-E721969F8EAF}" srcId="{ABCA24B4-5949-4027-8A87-4E203A04FFA8}" destId="{BC57A446-2235-4C25-9163-FBF9D3FA3B43}" srcOrd="0" destOrd="0" parTransId="{264307EB-537C-40CE-A728-87C3908AFCCA}" sibTransId="{6D948FF0-41E1-4BA4-8A55-9C55281D5CA7}"/>
    <dgm:cxn modelId="{5F6E9BAD-F94F-438D-8341-C9D856F37A30}" srcId="{ABCA24B4-5949-4027-8A87-4E203A04FFA8}" destId="{FDA972B2-92D0-4A7D-BCC8-B213C709BBB2}" srcOrd="1" destOrd="0" parTransId="{9EF2B3A0-5C9E-43AB-B085-32737C1B2DDF}" sibTransId="{B7C81002-9B8C-4785-B395-C1A2AF470187}"/>
    <dgm:cxn modelId="{D4A29EB7-6AFC-4913-B6BB-B8CE7E8E1711}" srcId="{ABCA24B4-5949-4027-8A87-4E203A04FFA8}" destId="{1FD9F1B3-8E73-4F19-8414-00ABD100EF5D}" srcOrd="6" destOrd="0" parTransId="{BABB994B-DF30-40B1-A9D7-2DA61BC30A20}" sibTransId="{AF7DB563-8E8A-4565-9200-2A60D0201914}"/>
    <dgm:cxn modelId="{E273F6BA-5672-1B40-AD5C-6B5A1B499267}" type="presOf" srcId="{D6DB5015-F30F-4F86-AA3B-B479257A1846}" destId="{858B430E-A14C-A947-BE58-8C458C67AF9E}" srcOrd="0" destOrd="0" presId="urn:microsoft.com/office/officeart/2005/8/layout/vList2"/>
    <dgm:cxn modelId="{8A671FBE-11A0-474C-BFD7-430D8D7EFA5B}" type="presOf" srcId="{FDA972B2-92D0-4A7D-BCC8-B213C709BBB2}" destId="{83132F81-564E-E147-B6FE-AE698725F425}" srcOrd="0" destOrd="0" presId="urn:microsoft.com/office/officeart/2005/8/layout/vList2"/>
    <dgm:cxn modelId="{4FB9EEC0-C37A-8A46-AB40-CC67FC25F47F}" type="presOf" srcId="{D81C49B6-626C-4C31-8040-5678AB876F72}" destId="{3E4D560D-0A86-DB46-BD96-9BB4CE99F66C}" srcOrd="0" destOrd="1" presId="urn:microsoft.com/office/officeart/2005/8/layout/vList2"/>
    <dgm:cxn modelId="{F44DA0D7-548E-4D50-9074-CA54A9BF4D47}" srcId="{A7763CB8-4C7D-491B-B712-3E66865D7468}" destId="{549E99A7-6931-4679-B7D0-E266D67D0A12}" srcOrd="2" destOrd="0" parTransId="{856DB03A-AF2C-4D87-B8D5-332BED2C8A56}" sibTransId="{8450D5FD-F66C-4DCA-A9E8-077B99D41B6E}"/>
    <dgm:cxn modelId="{C9EC42D8-AC4B-4580-AF47-9E5CA08366C6}" srcId="{A7763CB8-4C7D-491B-B712-3E66865D7468}" destId="{C47D86A4-C153-4AB6-8D1D-8156858966EB}" srcOrd="0" destOrd="0" parTransId="{1F670D88-9EEA-4FAF-BC6C-DDAC87C3B153}" sibTransId="{389270C9-80A7-431A-AE46-48BE1FF64B7E}"/>
    <dgm:cxn modelId="{02506FEE-7A48-4BA8-8658-878A4DECECA1}" srcId="{ABCA24B4-5949-4027-8A87-4E203A04FFA8}" destId="{D6DB5015-F30F-4F86-AA3B-B479257A1846}" srcOrd="5" destOrd="0" parTransId="{856B641A-A22E-48C8-AA79-23992F707007}" sibTransId="{1189F1FF-A558-4FC4-977F-55B6D013635D}"/>
    <dgm:cxn modelId="{7B14CBF3-64E5-4044-8002-A28FCEE289B3}" srcId="{ABCA24B4-5949-4027-8A87-4E203A04FFA8}" destId="{C5A38215-1F58-446C-B223-5BC660498077}" srcOrd="2" destOrd="0" parTransId="{49F498F2-D51C-40CD-866F-855E80F147F0}" sibTransId="{EB40E3B6-3672-4A7C-8D90-CFFFDF7E7F74}"/>
    <dgm:cxn modelId="{707157F4-BCBE-6E4D-B9D1-7190CAF84AD1}" type="presOf" srcId="{C47D86A4-C153-4AB6-8D1D-8156858966EB}" destId="{3E4D560D-0A86-DB46-BD96-9BB4CE99F66C}" srcOrd="0" destOrd="0" presId="urn:microsoft.com/office/officeart/2005/8/layout/vList2"/>
    <dgm:cxn modelId="{ED28C9F5-5735-41B0-BCE7-4982531F5A79}" srcId="{FF9CC477-9502-41B1-95A3-FB43F1D5D432}" destId="{2C44471D-6EF4-4844-8853-1B171EE000F5}" srcOrd="0" destOrd="0" parTransId="{CC9B4739-A182-4A27-9DD3-087A28B1F123}" sibTransId="{1131B1EE-0B6A-4D89-90BF-F1F07982BE94}"/>
    <dgm:cxn modelId="{3AA7CBF7-7B87-9D45-B076-636E24D61983}" type="presOf" srcId="{1FD9F1B3-8E73-4F19-8414-00ABD100EF5D}" destId="{F9FF1059-BFA3-FA42-9D48-14A5B54A29BD}" srcOrd="0" destOrd="0" presId="urn:microsoft.com/office/officeart/2005/8/layout/vList2"/>
    <dgm:cxn modelId="{12C112F8-FF9D-FF43-B43C-36E91F19453E}" type="presOf" srcId="{2C44471D-6EF4-4844-8853-1B171EE000F5}" destId="{ACCA8D54-23C2-9240-AE92-5CD74C7CF823}" srcOrd="0" destOrd="0" presId="urn:microsoft.com/office/officeart/2005/8/layout/vList2"/>
    <dgm:cxn modelId="{A8A4FEF8-79C0-4AF0-A317-C848D17268B5}" srcId="{ABCA24B4-5949-4027-8A87-4E203A04FFA8}" destId="{A7763CB8-4C7D-491B-B712-3E66865D7468}" srcOrd="3" destOrd="0" parTransId="{294B9A98-8EEE-4927-AF08-4E03DA47D4DD}" sibTransId="{59A7F013-4531-4DF7-8AD7-E0A20C75F93D}"/>
    <dgm:cxn modelId="{854AC8FA-7D06-CB45-BDE4-271475D417A8}" type="presOf" srcId="{A7763CB8-4C7D-491B-B712-3E66865D7468}" destId="{32665B52-FD2F-3840-99B2-3E62C52FDD1C}" srcOrd="0" destOrd="0" presId="urn:microsoft.com/office/officeart/2005/8/layout/vList2"/>
    <dgm:cxn modelId="{EF2707FE-1CCF-444F-BC66-AE948D27D8DD}" srcId="{A7763CB8-4C7D-491B-B712-3E66865D7468}" destId="{D81C49B6-626C-4C31-8040-5678AB876F72}" srcOrd="1" destOrd="0" parTransId="{26CDEC44-46C8-4AAA-BD25-AA4B3163E52F}" sibTransId="{A21B5417-E1A7-410C-8756-06C2DEAFCE09}"/>
    <dgm:cxn modelId="{F743C482-75DE-344F-BD98-435763B2F743}" type="presParOf" srcId="{9C78DD6C-7C55-F04B-B220-732D10CF024A}" destId="{C27689F0-2D9B-1843-93FE-AE8F3A62ECDF}" srcOrd="0" destOrd="0" presId="urn:microsoft.com/office/officeart/2005/8/layout/vList2"/>
    <dgm:cxn modelId="{0CF15BE4-A099-3C43-846B-BEB8D49F9623}" type="presParOf" srcId="{9C78DD6C-7C55-F04B-B220-732D10CF024A}" destId="{685B3B49-93A7-E540-A220-15F3167021C6}" srcOrd="1" destOrd="0" presId="urn:microsoft.com/office/officeart/2005/8/layout/vList2"/>
    <dgm:cxn modelId="{067E3BB8-CB5E-3647-BB78-02F77BDCAC04}" type="presParOf" srcId="{9C78DD6C-7C55-F04B-B220-732D10CF024A}" destId="{83132F81-564E-E147-B6FE-AE698725F425}" srcOrd="2" destOrd="0" presId="urn:microsoft.com/office/officeart/2005/8/layout/vList2"/>
    <dgm:cxn modelId="{48DC65CD-7D05-C34C-AF3D-50A75485436A}" type="presParOf" srcId="{9C78DD6C-7C55-F04B-B220-732D10CF024A}" destId="{0CE48CA1-80D4-EF41-8B44-FE34A333D45C}" srcOrd="3" destOrd="0" presId="urn:microsoft.com/office/officeart/2005/8/layout/vList2"/>
    <dgm:cxn modelId="{B883703C-D1CF-3A40-8816-DDDE33051A0D}" type="presParOf" srcId="{9C78DD6C-7C55-F04B-B220-732D10CF024A}" destId="{3521F699-CCA2-754E-95E6-4F47960DD91C}" srcOrd="4" destOrd="0" presId="urn:microsoft.com/office/officeart/2005/8/layout/vList2"/>
    <dgm:cxn modelId="{2CAB9DE2-5130-4340-9E17-A42F72030E73}" type="presParOf" srcId="{9C78DD6C-7C55-F04B-B220-732D10CF024A}" destId="{DC320D40-20EC-C948-BDD5-FC96EF08E95A}" srcOrd="5" destOrd="0" presId="urn:microsoft.com/office/officeart/2005/8/layout/vList2"/>
    <dgm:cxn modelId="{BD542781-A100-F440-8E9A-267C9E45A1E9}" type="presParOf" srcId="{9C78DD6C-7C55-F04B-B220-732D10CF024A}" destId="{32665B52-FD2F-3840-99B2-3E62C52FDD1C}" srcOrd="6" destOrd="0" presId="urn:microsoft.com/office/officeart/2005/8/layout/vList2"/>
    <dgm:cxn modelId="{19471CB4-4EA7-8F40-911D-47DDB5ED9D17}" type="presParOf" srcId="{9C78DD6C-7C55-F04B-B220-732D10CF024A}" destId="{3E4D560D-0A86-DB46-BD96-9BB4CE99F66C}" srcOrd="7" destOrd="0" presId="urn:microsoft.com/office/officeart/2005/8/layout/vList2"/>
    <dgm:cxn modelId="{D46A0D97-06BC-C448-B0A2-090DA1E33315}" type="presParOf" srcId="{9C78DD6C-7C55-F04B-B220-732D10CF024A}" destId="{81C2E1BB-FAFC-4242-B3AD-BF63EA81D4A5}" srcOrd="8" destOrd="0" presId="urn:microsoft.com/office/officeart/2005/8/layout/vList2"/>
    <dgm:cxn modelId="{2533B895-FED5-5542-9BEE-2C57327DBF12}" type="presParOf" srcId="{9C78DD6C-7C55-F04B-B220-732D10CF024A}" destId="{ACCA8D54-23C2-9240-AE92-5CD74C7CF823}" srcOrd="9" destOrd="0" presId="urn:microsoft.com/office/officeart/2005/8/layout/vList2"/>
    <dgm:cxn modelId="{72D9E223-6EF0-C04F-87FC-20FCB49E0A37}" type="presParOf" srcId="{9C78DD6C-7C55-F04B-B220-732D10CF024A}" destId="{858B430E-A14C-A947-BE58-8C458C67AF9E}" srcOrd="10" destOrd="0" presId="urn:microsoft.com/office/officeart/2005/8/layout/vList2"/>
    <dgm:cxn modelId="{B02D862F-486E-AB4C-9131-C30680A3A7DB}" type="presParOf" srcId="{9C78DD6C-7C55-F04B-B220-732D10CF024A}" destId="{B732E36C-8238-CD4C-B8AC-5A3A1A8E9687}" srcOrd="11" destOrd="0" presId="urn:microsoft.com/office/officeart/2005/8/layout/vList2"/>
    <dgm:cxn modelId="{4BF1A28A-1383-8C4B-835F-35B15A808FC9}" type="presParOf" srcId="{9C78DD6C-7C55-F04B-B220-732D10CF024A}" destId="{F9FF1059-BFA3-FA42-9D48-14A5B54A29BD}"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97C9FE4-0B12-41D3-81CA-F55519F987DC}"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A95745D8-F501-4EB3-BCA3-B8AAB08B7126}">
      <dgm:prSet/>
      <dgm:spPr/>
      <dgm:t>
        <a:bodyPr/>
        <a:lstStyle/>
        <a:p>
          <a:r>
            <a:rPr lang="en-US" b="1"/>
            <a:t>Definition</a:t>
          </a:r>
          <a:r>
            <a:rPr lang="en-US"/>
            <a:t>: A fast, in-memory data processing framework designed for real-time analytics and iterative computations.</a:t>
          </a:r>
        </a:p>
      </dgm:t>
    </dgm:pt>
    <dgm:pt modelId="{5770F257-8DA2-4E93-A22F-728E2D26C766}" type="parTrans" cxnId="{F089AF84-D648-40E7-BEAB-2F9674656896}">
      <dgm:prSet/>
      <dgm:spPr/>
      <dgm:t>
        <a:bodyPr/>
        <a:lstStyle/>
        <a:p>
          <a:endParaRPr lang="en-US"/>
        </a:p>
      </dgm:t>
    </dgm:pt>
    <dgm:pt modelId="{C80796A4-7995-4EA4-B696-73D3218E693E}" type="sibTrans" cxnId="{F089AF84-D648-40E7-BEAB-2F9674656896}">
      <dgm:prSet/>
      <dgm:spPr/>
      <dgm:t>
        <a:bodyPr/>
        <a:lstStyle/>
        <a:p>
          <a:endParaRPr lang="en-US"/>
        </a:p>
      </dgm:t>
    </dgm:pt>
    <dgm:pt modelId="{D34B24D2-37CB-4675-85CD-71A9A56CE42A}">
      <dgm:prSet/>
      <dgm:spPr/>
      <dgm:t>
        <a:bodyPr/>
        <a:lstStyle/>
        <a:p>
          <a:r>
            <a:rPr lang="en-US" b="1"/>
            <a:t>Features</a:t>
          </a:r>
          <a:r>
            <a:rPr lang="en-US"/>
            <a:t>:</a:t>
          </a:r>
        </a:p>
      </dgm:t>
    </dgm:pt>
    <dgm:pt modelId="{DA7E8A5C-3B12-4E5F-B711-AF39FEB487BD}" type="parTrans" cxnId="{7A8EE185-E862-492E-AE99-AF435CC14174}">
      <dgm:prSet/>
      <dgm:spPr/>
      <dgm:t>
        <a:bodyPr/>
        <a:lstStyle/>
        <a:p>
          <a:endParaRPr lang="en-US"/>
        </a:p>
      </dgm:t>
    </dgm:pt>
    <dgm:pt modelId="{EE346E95-242D-4171-A29D-94701165A6CD}" type="sibTrans" cxnId="{7A8EE185-E862-492E-AE99-AF435CC14174}">
      <dgm:prSet/>
      <dgm:spPr/>
      <dgm:t>
        <a:bodyPr/>
        <a:lstStyle/>
        <a:p>
          <a:endParaRPr lang="en-US"/>
        </a:p>
      </dgm:t>
    </dgm:pt>
    <dgm:pt modelId="{CF8BBDDD-7C67-4B46-AC2F-46D039F1E78B}">
      <dgm:prSet/>
      <dgm:spPr/>
      <dgm:t>
        <a:bodyPr/>
        <a:lstStyle/>
        <a:p>
          <a:r>
            <a:rPr lang="en-US"/>
            <a:t>Supports multiple languages (Python, Java, Scala, R).</a:t>
          </a:r>
        </a:p>
      </dgm:t>
    </dgm:pt>
    <dgm:pt modelId="{A25E276E-FACA-4F8B-BF08-3091621DA6B3}" type="parTrans" cxnId="{B2055B3A-AC05-4E7F-9CE5-EAA2CADF04D1}">
      <dgm:prSet/>
      <dgm:spPr/>
      <dgm:t>
        <a:bodyPr/>
        <a:lstStyle/>
        <a:p>
          <a:endParaRPr lang="en-US"/>
        </a:p>
      </dgm:t>
    </dgm:pt>
    <dgm:pt modelId="{9FCB9153-0F26-4748-8CEA-DA3D6FB55434}" type="sibTrans" cxnId="{B2055B3A-AC05-4E7F-9CE5-EAA2CADF04D1}">
      <dgm:prSet/>
      <dgm:spPr/>
      <dgm:t>
        <a:bodyPr/>
        <a:lstStyle/>
        <a:p>
          <a:endParaRPr lang="en-US"/>
        </a:p>
      </dgm:t>
    </dgm:pt>
    <dgm:pt modelId="{5929C558-6311-43CA-9531-2EDD250AC508}">
      <dgm:prSet/>
      <dgm:spPr/>
      <dgm:t>
        <a:bodyPr/>
        <a:lstStyle/>
        <a:p>
          <a:r>
            <a:rPr lang="en-US"/>
            <a:t>Libraries for specific tasks:</a:t>
          </a:r>
        </a:p>
      </dgm:t>
    </dgm:pt>
    <dgm:pt modelId="{59741C43-ADDC-4404-A9DC-00E1F857F175}" type="parTrans" cxnId="{EABF207C-BF70-4DAB-B631-168D15D96476}">
      <dgm:prSet/>
      <dgm:spPr/>
      <dgm:t>
        <a:bodyPr/>
        <a:lstStyle/>
        <a:p>
          <a:endParaRPr lang="en-US"/>
        </a:p>
      </dgm:t>
    </dgm:pt>
    <dgm:pt modelId="{E55DF55F-F0D8-4489-9CDA-72687DDB9F34}" type="sibTrans" cxnId="{EABF207C-BF70-4DAB-B631-168D15D96476}">
      <dgm:prSet/>
      <dgm:spPr/>
      <dgm:t>
        <a:bodyPr/>
        <a:lstStyle/>
        <a:p>
          <a:endParaRPr lang="en-US"/>
        </a:p>
      </dgm:t>
    </dgm:pt>
    <dgm:pt modelId="{D62FB577-7A34-4544-8593-B2C9D72623E2}">
      <dgm:prSet/>
      <dgm:spPr/>
      <dgm:t>
        <a:bodyPr/>
        <a:lstStyle/>
        <a:p>
          <a:r>
            <a:rPr lang="en-US" b="1"/>
            <a:t>Spark SQL</a:t>
          </a:r>
          <a:r>
            <a:rPr lang="en-US"/>
            <a:t>: Structured data processing.</a:t>
          </a:r>
        </a:p>
      </dgm:t>
    </dgm:pt>
    <dgm:pt modelId="{0EB5BAAD-8A05-49D0-8E64-2FAA47608C55}" type="parTrans" cxnId="{690ED57E-7A98-4297-9544-DCD3BE5EBA85}">
      <dgm:prSet/>
      <dgm:spPr/>
      <dgm:t>
        <a:bodyPr/>
        <a:lstStyle/>
        <a:p>
          <a:endParaRPr lang="en-US"/>
        </a:p>
      </dgm:t>
    </dgm:pt>
    <dgm:pt modelId="{D1C7B050-D087-48B8-B672-4D5242198625}" type="sibTrans" cxnId="{690ED57E-7A98-4297-9544-DCD3BE5EBA85}">
      <dgm:prSet/>
      <dgm:spPr/>
      <dgm:t>
        <a:bodyPr/>
        <a:lstStyle/>
        <a:p>
          <a:endParaRPr lang="en-US"/>
        </a:p>
      </dgm:t>
    </dgm:pt>
    <dgm:pt modelId="{0244C558-CD14-4AEE-B8DA-D9CD4440B81F}">
      <dgm:prSet/>
      <dgm:spPr/>
      <dgm:t>
        <a:bodyPr/>
        <a:lstStyle/>
        <a:p>
          <a:r>
            <a:rPr lang="en-US" b="1"/>
            <a:t>MLlib</a:t>
          </a:r>
          <a:r>
            <a:rPr lang="en-US"/>
            <a:t>: Machine learning.</a:t>
          </a:r>
        </a:p>
      </dgm:t>
    </dgm:pt>
    <dgm:pt modelId="{F990DA00-EF4E-44FA-90CA-6E08D7A47433}" type="parTrans" cxnId="{FD8C9309-576F-4027-934F-924847818473}">
      <dgm:prSet/>
      <dgm:spPr/>
      <dgm:t>
        <a:bodyPr/>
        <a:lstStyle/>
        <a:p>
          <a:endParaRPr lang="en-US"/>
        </a:p>
      </dgm:t>
    </dgm:pt>
    <dgm:pt modelId="{A791E5BC-3464-4789-911C-AAD91555C574}" type="sibTrans" cxnId="{FD8C9309-576F-4027-934F-924847818473}">
      <dgm:prSet/>
      <dgm:spPr/>
      <dgm:t>
        <a:bodyPr/>
        <a:lstStyle/>
        <a:p>
          <a:endParaRPr lang="en-US"/>
        </a:p>
      </dgm:t>
    </dgm:pt>
    <dgm:pt modelId="{CBD12C06-EB12-4894-B7AE-328B2596EA96}">
      <dgm:prSet/>
      <dgm:spPr/>
      <dgm:t>
        <a:bodyPr/>
        <a:lstStyle/>
        <a:p>
          <a:r>
            <a:rPr lang="en-US" b="1"/>
            <a:t>GraphX</a:t>
          </a:r>
          <a:r>
            <a:rPr lang="en-US"/>
            <a:t>: Graph processing.</a:t>
          </a:r>
        </a:p>
      </dgm:t>
    </dgm:pt>
    <dgm:pt modelId="{8D78DC68-E298-4EE6-BD04-D1CE709493E1}" type="parTrans" cxnId="{2B75A9FD-DA8C-4395-9800-E4D81D1A4829}">
      <dgm:prSet/>
      <dgm:spPr/>
      <dgm:t>
        <a:bodyPr/>
        <a:lstStyle/>
        <a:p>
          <a:endParaRPr lang="en-US"/>
        </a:p>
      </dgm:t>
    </dgm:pt>
    <dgm:pt modelId="{11F5A44D-4945-4F55-8929-1B7B7CE33817}" type="sibTrans" cxnId="{2B75A9FD-DA8C-4395-9800-E4D81D1A4829}">
      <dgm:prSet/>
      <dgm:spPr/>
      <dgm:t>
        <a:bodyPr/>
        <a:lstStyle/>
        <a:p>
          <a:endParaRPr lang="en-US"/>
        </a:p>
      </dgm:t>
    </dgm:pt>
    <dgm:pt modelId="{1A3C8651-91FA-44FC-A7FB-AF017613E386}">
      <dgm:prSet/>
      <dgm:spPr/>
      <dgm:t>
        <a:bodyPr/>
        <a:lstStyle/>
        <a:p>
          <a:r>
            <a:rPr lang="en-US" b="1"/>
            <a:t>Advantages</a:t>
          </a:r>
          <a:r>
            <a:rPr lang="en-US"/>
            <a:t>:</a:t>
          </a:r>
        </a:p>
      </dgm:t>
    </dgm:pt>
    <dgm:pt modelId="{C74376BA-CC9F-447E-9A9D-E18FEFFEB61C}" type="parTrans" cxnId="{A71F207F-80D1-406D-BF55-3A845891A821}">
      <dgm:prSet/>
      <dgm:spPr/>
      <dgm:t>
        <a:bodyPr/>
        <a:lstStyle/>
        <a:p>
          <a:endParaRPr lang="en-US"/>
        </a:p>
      </dgm:t>
    </dgm:pt>
    <dgm:pt modelId="{2D18F9E9-A4F4-40D1-9AA6-8153D4590579}" type="sibTrans" cxnId="{A71F207F-80D1-406D-BF55-3A845891A821}">
      <dgm:prSet/>
      <dgm:spPr/>
      <dgm:t>
        <a:bodyPr/>
        <a:lstStyle/>
        <a:p>
          <a:endParaRPr lang="en-US"/>
        </a:p>
      </dgm:t>
    </dgm:pt>
    <dgm:pt modelId="{2AB474DB-DEAB-4F19-BB68-7CAB86486CD6}">
      <dgm:prSet/>
      <dgm:spPr/>
      <dgm:t>
        <a:bodyPr/>
        <a:lstStyle/>
        <a:p>
          <a:r>
            <a:rPr lang="en-US"/>
            <a:t>Faster than Hadoop due to in-memory computing.</a:t>
          </a:r>
        </a:p>
      </dgm:t>
    </dgm:pt>
    <dgm:pt modelId="{E2ACF091-4DA5-410E-B2F2-4E415667C7CB}" type="parTrans" cxnId="{F68C6CFB-E80B-48D9-BB0C-9A367048E454}">
      <dgm:prSet/>
      <dgm:spPr/>
      <dgm:t>
        <a:bodyPr/>
        <a:lstStyle/>
        <a:p>
          <a:endParaRPr lang="en-US"/>
        </a:p>
      </dgm:t>
    </dgm:pt>
    <dgm:pt modelId="{8F377067-2A45-4B61-A551-260E2C9D5785}" type="sibTrans" cxnId="{F68C6CFB-E80B-48D9-BB0C-9A367048E454}">
      <dgm:prSet/>
      <dgm:spPr/>
      <dgm:t>
        <a:bodyPr/>
        <a:lstStyle/>
        <a:p>
          <a:endParaRPr lang="en-US"/>
        </a:p>
      </dgm:t>
    </dgm:pt>
    <dgm:pt modelId="{205E2847-936A-4146-B3FC-D6DB59674665}">
      <dgm:prSet/>
      <dgm:spPr/>
      <dgm:t>
        <a:bodyPr/>
        <a:lstStyle/>
        <a:p>
          <a:r>
            <a:rPr lang="en-US"/>
            <a:t>Suitable for both batch and streaming data.</a:t>
          </a:r>
        </a:p>
      </dgm:t>
    </dgm:pt>
    <dgm:pt modelId="{9C27586F-9679-444E-BFA1-BFBB9663CD5A}" type="parTrans" cxnId="{CF9EC766-4579-4925-908B-5A09C9348C3F}">
      <dgm:prSet/>
      <dgm:spPr/>
      <dgm:t>
        <a:bodyPr/>
        <a:lstStyle/>
        <a:p>
          <a:endParaRPr lang="en-US"/>
        </a:p>
      </dgm:t>
    </dgm:pt>
    <dgm:pt modelId="{23244951-77A5-40CB-A55F-F9F3286990F2}" type="sibTrans" cxnId="{CF9EC766-4579-4925-908B-5A09C9348C3F}">
      <dgm:prSet/>
      <dgm:spPr/>
      <dgm:t>
        <a:bodyPr/>
        <a:lstStyle/>
        <a:p>
          <a:endParaRPr lang="en-US"/>
        </a:p>
      </dgm:t>
    </dgm:pt>
    <dgm:pt modelId="{EA98B3AD-E18B-4EED-B565-7D4F489B5228}">
      <dgm:prSet/>
      <dgm:spPr/>
      <dgm:t>
        <a:bodyPr/>
        <a:lstStyle/>
        <a:p>
          <a:r>
            <a:rPr lang="en-US" b="1"/>
            <a:t>Use Cases</a:t>
          </a:r>
          <a:r>
            <a:rPr lang="en-US"/>
            <a:t>:</a:t>
          </a:r>
        </a:p>
      </dgm:t>
    </dgm:pt>
    <dgm:pt modelId="{DE228861-9105-4AEE-BA7B-37C78A9AD9A7}" type="parTrans" cxnId="{57D6EF0D-6C8C-4232-A44B-51694333A250}">
      <dgm:prSet/>
      <dgm:spPr/>
      <dgm:t>
        <a:bodyPr/>
        <a:lstStyle/>
        <a:p>
          <a:endParaRPr lang="en-US"/>
        </a:p>
      </dgm:t>
    </dgm:pt>
    <dgm:pt modelId="{AAEED8C1-014A-42A8-8E76-4CCFC0F89F85}" type="sibTrans" cxnId="{57D6EF0D-6C8C-4232-A44B-51694333A250}">
      <dgm:prSet/>
      <dgm:spPr/>
      <dgm:t>
        <a:bodyPr/>
        <a:lstStyle/>
        <a:p>
          <a:endParaRPr lang="en-US"/>
        </a:p>
      </dgm:t>
    </dgm:pt>
    <dgm:pt modelId="{0AB79BEE-5372-446C-B577-5B176FDC8327}">
      <dgm:prSet/>
      <dgm:spPr/>
      <dgm:t>
        <a:bodyPr/>
        <a:lstStyle/>
        <a:p>
          <a:r>
            <a:rPr lang="en-US"/>
            <a:t>Fraud detection in real-time.</a:t>
          </a:r>
        </a:p>
      </dgm:t>
    </dgm:pt>
    <dgm:pt modelId="{944C5E71-5F43-4F1D-983E-DC2694EB8873}" type="parTrans" cxnId="{B4916378-5F27-4175-A161-79F04142044F}">
      <dgm:prSet/>
      <dgm:spPr/>
      <dgm:t>
        <a:bodyPr/>
        <a:lstStyle/>
        <a:p>
          <a:endParaRPr lang="en-US"/>
        </a:p>
      </dgm:t>
    </dgm:pt>
    <dgm:pt modelId="{EB883D3B-FDB6-4223-9C95-ADF2A9177742}" type="sibTrans" cxnId="{B4916378-5F27-4175-A161-79F04142044F}">
      <dgm:prSet/>
      <dgm:spPr/>
      <dgm:t>
        <a:bodyPr/>
        <a:lstStyle/>
        <a:p>
          <a:endParaRPr lang="en-US"/>
        </a:p>
      </dgm:t>
    </dgm:pt>
    <dgm:pt modelId="{1FCA8BFA-9AC2-4C50-9A85-4B5DF2CDB16A}">
      <dgm:prSet/>
      <dgm:spPr/>
      <dgm:t>
        <a:bodyPr/>
        <a:lstStyle/>
        <a:p>
          <a:r>
            <a:rPr lang="en-US"/>
            <a:t>Recommendation systems.</a:t>
          </a:r>
        </a:p>
      </dgm:t>
    </dgm:pt>
    <dgm:pt modelId="{BCE00651-F0FD-4F76-A8DB-68A020074862}" type="parTrans" cxnId="{644AECF9-A833-476A-8E9F-1750EE2EA854}">
      <dgm:prSet/>
      <dgm:spPr/>
      <dgm:t>
        <a:bodyPr/>
        <a:lstStyle/>
        <a:p>
          <a:endParaRPr lang="en-US"/>
        </a:p>
      </dgm:t>
    </dgm:pt>
    <dgm:pt modelId="{23FE3D03-02B0-4B4F-87B4-E1BA95702E01}" type="sibTrans" cxnId="{644AECF9-A833-476A-8E9F-1750EE2EA854}">
      <dgm:prSet/>
      <dgm:spPr/>
      <dgm:t>
        <a:bodyPr/>
        <a:lstStyle/>
        <a:p>
          <a:endParaRPr lang="en-US"/>
        </a:p>
      </dgm:t>
    </dgm:pt>
    <dgm:pt modelId="{D64A98DE-BFCE-4CB2-8396-C92B6DD127E4}">
      <dgm:prSet/>
      <dgm:spPr/>
      <dgm:t>
        <a:bodyPr/>
        <a:lstStyle/>
        <a:p>
          <a:r>
            <a:rPr lang="en-US" b="1"/>
            <a:t>Apache Hive</a:t>
          </a:r>
          <a:r>
            <a:rPr lang="en-US"/>
            <a:t>:</a:t>
          </a:r>
        </a:p>
      </dgm:t>
    </dgm:pt>
    <dgm:pt modelId="{525BF38A-DBD0-49A4-A958-98467F2EE0BB}" type="parTrans" cxnId="{BB100000-B7F7-48A4-9EDD-16C476045437}">
      <dgm:prSet/>
      <dgm:spPr/>
      <dgm:t>
        <a:bodyPr/>
        <a:lstStyle/>
        <a:p>
          <a:endParaRPr lang="en-US"/>
        </a:p>
      </dgm:t>
    </dgm:pt>
    <dgm:pt modelId="{617817F5-F9C9-4996-9691-9F74EE734CC0}" type="sibTrans" cxnId="{BB100000-B7F7-48A4-9EDD-16C476045437}">
      <dgm:prSet/>
      <dgm:spPr/>
      <dgm:t>
        <a:bodyPr/>
        <a:lstStyle/>
        <a:p>
          <a:endParaRPr lang="en-US"/>
        </a:p>
      </dgm:t>
    </dgm:pt>
    <dgm:pt modelId="{BA4E4DA1-5DE7-4686-BDF2-0A480B258FD0}">
      <dgm:prSet/>
      <dgm:spPr/>
      <dgm:t>
        <a:bodyPr/>
        <a:lstStyle/>
        <a:p>
          <a:r>
            <a:rPr lang="en-US" b="1"/>
            <a:t>Definition</a:t>
          </a:r>
          <a:r>
            <a:rPr lang="en-US"/>
            <a:t>: A data warehouse system that allows SQL-like querying of large datasets stored in Hadoop.</a:t>
          </a:r>
        </a:p>
      </dgm:t>
    </dgm:pt>
    <dgm:pt modelId="{0661830E-B2AA-49AF-94ED-19285AA183DF}" type="parTrans" cxnId="{EDB01A7D-CB70-47C9-8105-9A91B56BAD98}">
      <dgm:prSet/>
      <dgm:spPr/>
      <dgm:t>
        <a:bodyPr/>
        <a:lstStyle/>
        <a:p>
          <a:endParaRPr lang="en-US"/>
        </a:p>
      </dgm:t>
    </dgm:pt>
    <dgm:pt modelId="{D237564F-CD5A-43E7-A918-ECDEDDE78B24}" type="sibTrans" cxnId="{EDB01A7D-CB70-47C9-8105-9A91B56BAD98}">
      <dgm:prSet/>
      <dgm:spPr/>
      <dgm:t>
        <a:bodyPr/>
        <a:lstStyle/>
        <a:p>
          <a:endParaRPr lang="en-US"/>
        </a:p>
      </dgm:t>
    </dgm:pt>
    <dgm:pt modelId="{2C0065F4-6C88-4A8D-928D-60EB34A36C65}">
      <dgm:prSet/>
      <dgm:spPr/>
      <dgm:t>
        <a:bodyPr/>
        <a:lstStyle/>
        <a:p>
          <a:r>
            <a:rPr lang="en-US" b="1"/>
            <a:t>Key Features</a:t>
          </a:r>
          <a:r>
            <a:rPr lang="en-US"/>
            <a:t>:</a:t>
          </a:r>
        </a:p>
      </dgm:t>
    </dgm:pt>
    <dgm:pt modelId="{DB04EAFF-219E-4AF0-B384-BDC346DCAB07}" type="parTrans" cxnId="{98858F5F-D1FD-4713-97D5-597150C06798}">
      <dgm:prSet/>
      <dgm:spPr/>
      <dgm:t>
        <a:bodyPr/>
        <a:lstStyle/>
        <a:p>
          <a:endParaRPr lang="en-US"/>
        </a:p>
      </dgm:t>
    </dgm:pt>
    <dgm:pt modelId="{17D1D9F8-2E52-4C1E-8CDE-A16CCA4D7EB1}" type="sibTrans" cxnId="{98858F5F-D1FD-4713-97D5-597150C06798}">
      <dgm:prSet/>
      <dgm:spPr/>
      <dgm:t>
        <a:bodyPr/>
        <a:lstStyle/>
        <a:p>
          <a:endParaRPr lang="en-US"/>
        </a:p>
      </dgm:t>
    </dgm:pt>
    <dgm:pt modelId="{E0A3C5A3-E82A-4BD2-8D12-2D5FD243DF08}">
      <dgm:prSet/>
      <dgm:spPr/>
      <dgm:t>
        <a:bodyPr/>
        <a:lstStyle/>
        <a:p>
          <a:r>
            <a:rPr lang="en-US"/>
            <a:t>Converts SQL queries into MapReduce jobs.</a:t>
          </a:r>
        </a:p>
      </dgm:t>
    </dgm:pt>
    <dgm:pt modelId="{5D0913CE-0BE1-41D0-9122-9D95BAD869DD}" type="parTrans" cxnId="{8B2DCDA7-E944-4D8F-A9EE-71D166229C1E}">
      <dgm:prSet/>
      <dgm:spPr/>
      <dgm:t>
        <a:bodyPr/>
        <a:lstStyle/>
        <a:p>
          <a:endParaRPr lang="en-US"/>
        </a:p>
      </dgm:t>
    </dgm:pt>
    <dgm:pt modelId="{8B0734A0-18F3-48D1-A8A1-E45885254A55}" type="sibTrans" cxnId="{8B2DCDA7-E944-4D8F-A9EE-71D166229C1E}">
      <dgm:prSet/>
      <dgm:spPr/>
      <dgm:t>
        <a:bodyPr/>
        <a:lstStyle/>
        <a:p>
          <a:endParaRPr lang="en-US"/>
        </a:p>
      </dgm:t>
    </dgm:pt>
    <dgm:pt modelId="{D8DEABDC-4469-43C2-B266-A4BF7346B0D7}">
      <dgm:prSet/>
      <dgm:spPr/>
      <dgm:t>
        <a:bodyPr/>
        <a:lstStyle/>
        <a:p>
          <a:r>
            <a:rPr lang="en-US"/>
            <a:t>Handles structured data efficiently.</a:t>
          </a:r>
        </a:p>
      </dgm:t>
    </dgm:pt>
    <dgm:pt modelId="{3F8FC89B-3AF9-48AA-A670-752253ABD17D}" type="parTrans" cxnId="{757550DC-B05B-48F4-BC4D-02350022B176}">
      <dgm:prSet/>
      <dgm:spPr/>
      <dgm:t>
        <a:bodyPr/>
        <a:lstStyle/>
        <a:p>
          <a:endParaRPr lang="en-US"/>
        </a:p>
      </dgm:t>
    </dgm:pt>
    <dgm:pt modelId="{E6EA929B-A083-4481-927D-473AC5C07771}" type="sibTrans" cxnId="{757550DC-B05B-48F4-BC4D-02350022B176}">
      <dgm:prSet/>
      <dgm:spPr/>
      <dgm:t>
        <a:bodyPr/>
        <a:lstStyle/>
        <a:p>
          <a:endParaRPr lang="en-US"/>
        </a:p>
      </dgm:t>
    </dgm:pt>
    <dgm:pt modelId="{C3FFE608-C358-455F-A039-ECEAE5672B23}">
      <dgm:prSet/>
      <dgm:spPr/>
      <dgm:t>
        <a:bodyPr/>
        <a:lstStyle/>
        <a:p>
          <a:r>
            <a:rPr lang="en-US" b="1"/>
            <a:t>Advantages</a:t>
          </a:r>
          <a:r>
            <a:rPr lang="en-US"/>
            <a:t>:</a:t>
          </a:r>
        </a:p>
      </dgm:t>
    </dgm:pt>
    <dgm:pt modelId="{C6D8C720-6767-42AC-83ED-AEF5D956FFA2}" type="parTrans" cxnId="{063F7731-E6D6-4C9B-BC28-8FAA9F17A9E6}">
      <dgm:prSet/>
      <dgm:spPr/>
      <dgm:t>
        <a:bodyPr/>
        <a:lstStyle/>
        <a:p>
          <a:endParaRPr lang="en-US"/>
        </a:p>
      </dgm:t>
    </dgm:pt>
    <dgm:pt modelId="{F70F8561-7155-46D4-919A-CD8A7A0CEB41}" type="sibTrans" cxnId="{063F7731-E6D6-4C9B-BC28-8FAA9F17A9E6}">
      <dgm:prSet/>
      <dgm:spPr/>
      <dgm:t>
        <a:bodyPr/>
        <a:lstStyle/>
        <a:p>
          <a:endParaRPr lang="en-US"/>
        </a:p>
      </dgm:t>
    </dgm:pt>
    <dgm:pt modelId="{B7DF1055-264C-4FFF-A674-03E1AA727BB7}">
      <dgm:prSet/>
      <dgm:spPr/>
      <dgm:t>
        <a:bodyPr/>
        <a:lstStyle/>
        <a:p>
          <a:r>
            <a:rPr lang="en-US"/>
            <a:t>Familiar SQL syntax for querying big data.</a:t>
          </a:r>
        </a:p>
      </dgm:t>
    </dgm:pt>
    <dgm:pt modelId="{1F9DDA55-223C-4FC4-8E4E-706D0E859E06}" type="parTrans" cxnId="{659C2864-09FF-4917-B176-C58EB547FACC}">
      <dgm:prSet/>
      <dgm:spPr/>
      <dgm:t>
        <a:bodyPr/>
        <a:lstStyle/>
        <a:p>
          <a:endParaRPr lang="en-US"/>
        </a:p>
      </dgm:t>
    </dgm:pt>
    <dgm:pt modelId="{EE5871EC-E608-4AAD-B846-DC19C908CB3A}" type="sibTrans" cxnId="{659C2864-09FF-4917-B176-C58EB547FACC}">
      <dgm:prSet/>
      <dgm:spPr/>
      <dgm:t>
        <a:bodyPr/>
        <a:lstStyle/>
        <a:p>
          <a:endParaRPr lang="en-US"/>
        </a:p>
      </dgm:t>
    </dgm:pt>
    <dgm:pt modelId="{67E0C763-F3F9-41D2-A576-20BECC4FE29A}">
      <dgm:prSet/>
      <dgm:spPr/>
      <dgm:t>
        <a:bodyPr/>
        <a:lstStyle/>
        <a:p>
          <a:r>
            <a:rPr lang="en-US"/>
            <a:t>Integrates seamlessly with Hadoop.</a:t>
          </a:r>
        </a:p>
      </dgm:t>
    </dgm:pt>
    <dgm:pt modelId="{6D4A911F-A5FE-4839-8FDC-16E9D27ADAEB}" type="parTrans" cxnId="{A758DB19-C473-4A71-912B-D587BC78B3B7}">
      <dgm:prSet/>
      <dgm:spPr/>
      <dgm:t>
        <a:bodyPr/>
        <a:lstStyle/>
        <a:p>
          <a:endParaRPr lang="en-US"/>
        </a:p>
      </dgm:t>
    </dgm:pt>
    <dgm:pt modelId="{C5DBB4C3-6B78-40FD-B247-C390FAC04350}" type="sibTrans" cxnId="{A758DB19-C473-4A71-912B-D587BC78B3B7}">
      <dgm:prSet/>
      <dgm:spPr/>
      <dgm:t>
        <a:bodyPr/>
        <a:lstStyle/>
        <a:p>
          <a:endParaRPr lang="en-US"/>
        </a:p>
      </dgm:t>
    </dgm:pt>
    <dgm:pt modelId="{A7150B83-1F5A-4AF6-B5A1-42AF911CF15C}">
      <dgm:prSet/>
      <dgm:spPr/>
      <dgm:t>
        <a:bodyPr/>
        <a:lstStyle/>
        <a:p>
          <a:r>
            <a:rPr lang="en-US" b="1"/>
            <a:t>Use Cases</a:t>
          </a:r>
          <a:r>
            <a:rPr lang="en-US"/>
            <a:t>:</a:t>
          </a:r>
        </a:p>
      </dgm:t>
    </dgm:pt>
    <dgm:pt modelId="{56E40C97-192E-4323-8ED0-03833F3741B9}" type="parTrans" cxnId="{CF28C4A2-BDED-42A9-9504-B30A2991385C}">
      <dgm:prSet/>
      <dgm:spPr/>
      <dgm:t>
        <a:bodyPr/>
        <a:lstStyle/>
        <a:p>
          <a:endParaRPr lang="en-US"/>
        </a:p>
      </dgm:t>
    </dgm:pt>
    <dgm:pt modelId="{C44B0FF3-A525-41E4-AA3D-F5952743EFF7}" type="sibTrans" cxnId="{CF28C4A2-BDED-42A9-9504-B30A2991385C}">
      <dgm:prSet/>
      <dgm:spPr/>
      <dgm:t>
        <a:bodyPr/>
        <a:lstStyle/>
        <a:p>
          <a:endParaRPr lang="en-US"/>
        </a:p>
      </dgm:t>
    </dgm:pt>
    <dgm:pt modelId="{EA47CC3E-7D16-4272-95F4-C75146DB1F1A}">
      <dgm:prSet/>
      <dgm:spPr/>
      <dgm:t>
        <a:bodyPr/>
        <a:lstStyle/>
        <a:p>
          <a:r>
            <a:rPr lang="en-US"/>
            <a:t>Business intelligence and reporting.</a:t>
          </a:r>
        </a:p>
      </dgm:t>
    </dgm:pt>
    <dgm:pt modelId="{37283622-325A-4776-A2A3-49A69FCFABA0}" type="parTrans" cxnId="{D22CF3C1-6BE5-4EE1-AA44-D02834F39F4D}">
      <dgm:prSet/>
      <dgm:spPr/>
      <dgm:t>
        <a:bodyPr/>
        <a:lstStyle/>
        <a:p>
          <a:endParaRPr lang="en-US"/>
        </a:p>
      </dgm:t>
    </dgm:pt>
    <dgm:pt modelId="{BD157263-73BD-49E2-839B-4EAA3C3BEB73}" type="sibTrans" cxnId="{D22CF3C1-6BE5-4EE1-AA44-D02834F39F4D}">
      <dgm:prSet/>
      <dgm:spPr/>
      <dgm:t>
        <a:bodyPr/>
        <a:lstStyle/>
        <a:p>
          <a:endParaRPr lang="en-US"/>
        </a:p>
      </dgm:t>
    </dgm:pt>
    <dgm:pt modelId="{7B219647-E758-4126-8484-953248BE5B35}">
      <dgm:prSet/>
      <dgm:spPr/>
      <dgm:t>
        <a:bodyPr/>
        <a:lstStyle/>
        <a:p>
          <a:r>
            <a:rPr lang="en-US" b="1"/>
            <a:t>Apache Kafka</a:t>
          </a:r>
          <a:r>
            <a:rPr lang="en-US"/>
            <a:t>:</a:t>
          </a:r>
        </a:p>
      </dgm:t>
    </dgm:pt>
    <dgm:pt modelId="{8531BE8B-7C71-4161-9B90-F21D2962BCFF}" type="parTrans" cxnId="{F8801526-04C1-4996-8F26-4C923678AD84}">
      <dgm:prSet/>
      <dgm:spPr/>
      <dgm:t>
        <a:bodyPr/>
        <a:lstStyle/>
        <a:p>
          <a:endParaRPr lang="en-US"/>
        </a:p>
      </dgm:t>
    </dgm:pt>
    <dgm:pt modelId="{62881438-48A5-4C44-AE12-32AFA36AB5B2}" type="sibTrans" cxnId="{F8801526-04C1-4996-8F26-4C923678AD84}">
      <dgm:prSet/>
      <dgm:spPr/>
      <dgm:t>
        <a:bodyPr/>
        <a:lstStyle/>
        <a:p>
          <a:endParaRPr lang="en-US"/>
        </a:p>
      </dgm:t>
    </dgm:pt>
    <dgm:pt modelId="{C8CB5608-B6C6-4652-ABEE-61712599F44A}">
      <dgm:prSet/>
      <dgm:spPr/>
      <dgm:t>
        <a:bodyPr/>
        <a:lstStyle/>
        <a:p>
          <a:r>
            <a:rPr lang="en-US" b="1"/>
            <a:t>Definition</a:t>
          </a:r>
          <a:r>
            <a:rPr lang="en-US"/>
            <a:t>: A distributed event streaming platform for real-time data pipelines and stream processing.</a:t>
          </a:r>
        </a:p>
      </dgm:t>
    </dgm:pt>
    <dgm:pt modelId="{E495C3A3-D35E-419A-9686-D130B777A054}" type="parTrans" cxnId="{467A6D9E-0639-4726-B73D-C793113DCECC}">
      <dgm:prSet/>
      <dgm:spPr/>
      <dgm:t>
        <a:bodyPr/>
        <a:lstStyle/>
        <a:p>
          <a:endParaRPr lang="en-US"/>
        </a:p>
      </dgm:t>
    </dgm:pt>
    <dgm:pt modelId="{8B60829E-0F5D-4C9B-94CD-9B673943983C}" type="sibTrans" cxnId="{467A6D9E-0639-4726-B73D-C793113DCECC}">
      <dgm:prSet/>
      <dgm:spPr/>
      <dgm:t>
        <a:bodyPr/>
        <a:lstStyle/>
        <a:p>
          <a:endParaRPr lang="en-US"/>
        </a:p>
      </dgm:t>
    </dgm:pt>
    <dgm:pt modelId="{A5DCF993-255B-4652-AAE5-DFDAE28E2AD7}">
      <dgm:prSet/>
      <dgm:spPr/>
      <dgm:t>
        <a:bodyPr/>
        <a:lstStyle/>
        <a:p>
          <a:r>
            <a:rPr lang="en-US" b="1"/>
            <a:t>Features</a:t>
          </a:r>
          <a:r>
            <a:rPr lang="en-US"/>
            <a:t>:</a:t>
          </a:r>
        </a:p>
      </dgm:t>
    </dgm:pt>
    <dgm:pt modelId="{25367EA5-24C4-474B-9260-4D0AA973062E}" type="parTrans" cxnId="{E2A20201-8340-45F6-B4F2-5D98ACE9817E}">
      <dgm:prSet/>
      <dgm:spPr/>
      <dgm:t>
        <a:bodyPr/>
        <a:lstStyle/>
        <a:p>
          <a:endParaRPr lang="en-US"/>
        </a:p>
      </dgm:t>
    </dgm:pt>
    <dgm:pt modelId="{A4706FE1-C253-4929-8002-14B26BBAB506}" type="sibTrans" cxnId="{E2A20201-8340-45F6-B4F2-5D98ACE9817E}">
      <dgm:prSet/>
      <dgm:spPr/>
      <dgm:t>
        <a:bodyPr/>
        <a:lstStyle/>
        <a:p>
          <a:endParaRPr lang="en-US"/>
        </a:p>
      </dgm:t>
    </dgm:pt>
    <dgm:pt modelId="{F0ADD1D6-51F3-420F-B23E-3BFA83104AB6}">
      <dgm:prSet/>
      <dgm:spPr/>
      <dgm:t>
        <a:bodyPr/>
        <a:lstStyle/>
        <a:p>
          <a:r>
            <a:rPr lang="en-US"/>
            <a:t>High throughput and fault tolerance.</a:t>
          </a:r>
        </a:p>
      </dgm:t>
    </dgm:pt>
    <dgm:pt modelId="{2A680806-511A-47F4-A99A-0D03CEF73603}" type="parTrans" cxnId="{17D35F97-8E58-4BAE-9536-57BBD01380F1}">
      <dgm:prSet/>
      <dgm:spPr/>
      <dgm:t>
        <a:bodyPr/>
        <a:lstStyle/>
        <a:p>
          <a:endParaRPr lang="en-US"/>
        </a:p>
      </dgm:t>
    </dgm:pt>
    <dgm:pt modelId="{15E61374-4F02-46D7-A448-4BEF4A973D43}" type="sibTrans" cxnId="{17D35F97-8E58-4BAE-9536-57BBD01380F1}">
      <dgm:prSet/>
      <dgm:spPr/>
      <dgm:t>
        <a:bodyPr/>
        <a:lstStyle/>
        <a:p>
          <a:endParaRPr lang="en-US"/>
        </a:p>
      </dgm:t>
    </dgm:pt>
    <dgm:pt modelId="{3A8128A4-7214-49B9-9E9F-BFD07624E3AD}">
      <dgm:prSet/>
      <dgm:spPr/>
      <dgm:t>
        <a:bodyPr/>
        <a:lstStyle/>
        <a:p>
          <a:r>
            <a:rPr lang="en-US"/>
            <a:t>Handles millions of events per second.</a:t>
          </a:r>
        </a:p>
      </dgm:t>
    </dgm:pt>
    <dgm:pt modelId="{6335AC86-56D2-430D-A703-6CCBE8B216A0}" type="parTrans" cxnId="{E01B96DE-5209-4A50-8163-D74506955472}">
      <dgm:prSet/>
      <dgm:spPr/>
      <dgm:t>
        <a:bodyPr/>
        <a:lstStyle/>
        <a:p>
          <a:endParaRPr lang="en-US"/>
        </a:p>
      </dgm:t>
    </dgm:pt>
    <dgm:pt modelId="{BB708CB8-0477-4298-BFCA-23AFB54932F7}" type="sibTrans" cxnId="{E01B96DE-5209-4A50-8163-D74506955472}">
      <dgm:prSet/>
      <dgm:spPr/>
      <dgm:t>
        <a:bodyPr/>
        <a:lstStyle/>
        <a:p>
          <a:endParaRPr lang="en-US"/>
        </a:p>
      </dgm:t>
    </dgm:pt>
    <dgm:pt modelId="{F6201AD5-0463-4A7B-BA19-D56C2D9014D4}">
      <dgm:prSet/>
      <dgm:spPr/>
      <dgm:t>
        <a:bodyPr/>
        <a:lstStyle/>
        <a:p>
          <a:r>
            <a:rPr lang="en-US" b="1"/>
            <a:t>Advantages</a:t>
          </a:r>
          <a:r>
            <a:rPr lang="en-US"/>
            <a:t>:</a:t>
          </a:r>
        </a:p>
      </dgm:t>
    </dgm:pt>
    <dgm:pt modelId="{9B6E7ACA-2E70-4254-B97C-19ABB249D649}" type="parTrans" cxnId="{36A4C5E6-E621-4C37-B9B2-C505B0C267D7}">
      <dgm:prSet/>
      <dgm:spPr/>
      <dgm:t>
        <a:bodyPr/>
        <a:lstStyle/>
        <a:p>
          <a:endParaRPr lang="en-US"/>
        </a:p>
      </dgm:t>
    </dgm:pt>
    <dgm:pt modelId="{53138D23-DE8D-4D2B-8AEA-3079D0F7E5C6}" type="sibTrans" cxnId="{36A4C5E6-E621-4C37-B9B2-C505B0C267D7}">
      <dgm:prSet/>
      <dgm:spPr/>
      <dgm:t>
        <a:bodyPr/>
        <a:lstStyle/>
        <a:p>
          <a:endParaRPr lang="en-US"/>
        </a:p>
      </dgm:t>
    </dgm:pt>
    <dgm:pt modelId="{E2D327A3-7579-49E3-BB68-B6A7B101B6CA}">
      <dgm:prSet/>
      <dgm:spPr/>
      <dgm:t>
        <a:bodyPr/>
        <a:lstStyle/>
        <a:p>
          <a:r>
            <a:rPr lang="en-US"/>
            <a:t>Ensures data durability with log-based storage.</a:t>
          </a:r>
        </a:p>
      </dgm:t>
    </dgm:pt>
    <dgm:pt modelId="{4B503427-6672-470C-BE09-A4BA7E22269F}" type="parTrans" cxnId="{D75E93E4-47A7-47F1-AC6E-6D8F57141911}">
      <dgm:prSet/>
      <dgm:spPr/>
      <dgm:t>
        <a:bodyPr/>
        <a:lstStyle/>
        <a:p>
          <a:endParaRPr lang="en-US"/>
        </a:p>
      </dgm:t>
    </dgm:pt>
    <dgm:pt modelId="{59636DC9-B41A-4E18-B6DC-84318006B6F0}" type="sibTrans" cxnId="{D75E93E4-47A7-47F1-AC6E-6D8F57141911}">
      <dgm:prSet/>
      <dgm:spPr/>
      <dgm:t>
        <a:bodyPr/>
        <a:lstStyle/>
        <a:p>
          <a:endParaRPr lang="en-US"/>
        </a:p>
      </dgm:t>
    </dgm:pt>
    <dgm:pt modelId="{2B482FD1-18D1-41C3-806A-8B81E0170BC5}">
      <dgm:prSet/>
      <dgm:spPr/>
      <dgm:t>
        <a:bodyPr/>
        <a:lstStyle/>
        <a:p>
          <a:r>
            <a:rPr lang="en-US"/>
            <a:t>Scales horizontally to handle increasing data streams.</a:t>
          </a:r>
        </a:p>
      </dgm:t>
    </dgm:pt>
    <dgm:pt modelId="{E2961117-6A5B-4D84-B24D-75FCA7F27116}" type="parTrans" cxnId="{3D46FB9C-974D-4743-B489-E637360F310C}">
      <dgm:prSet/>
      <dgm:spPr/>
      <dgm:t>
        <a:bodyPr/>
        <a:lstStyle/>
        <a:p>
          <a:endParaRPr lang="en-US"/>
        </a:p>
      </dgm:t>
    </dgm:pt>
    <dgm:pt modelId="{21DCDA0C-33DA-4DFC-8BE9-CD24BF777357}" type="sibTrans" cxnId="{3D46FB9C-974D-4743-B489-E637360F310C}">
      <dgm:prSet/>
      <dgm:spPr/>
      <dgm:t>
        <a:bodyPr/>
        <a:lstStyle/>
        <a:p>
          <a:endParaRPr lang="en-US"/>
        </a:p>
      </dgm:t>
    </dgm:pt>
    <dgm:pt modelId="{E05BC75F-F2E8-42F1-863B-7C7C55FD5071}">
      <dgm:prSet/>
      <dgm:spPr/>
      <dgm:t>
        <a:bodyPr/>
        <a:lstStyle/>
        <a:p>
          <a:r>
            <a:rPr lang="en-US" b="1"/>
            <a:t>Use Cases</a:t>
          </a:r>
          <a:r>
            <a:rPr lang="en-US"/>
            <a:t>:</a:t>
          </a:r>
        </a:p>
      </dgm:t>
    </dgm:pt>
    <dgm:pt modelId="{5FFAC837-4399-473F-9143-D0742C3785FC}" type="parTrans" cxnId="{025321BE-00F4-496F-94EB-4286D651596E}">
      <dgm:prSet/>
      <dgm:spPr/>
      <dgm:t>
        <a:bodyPr/>
        <a:lstStyle/>
        <a:p>
          <a:endParaRPr lang="en-US"/>
        </a:p>
      </dgm:t>
    </dgm:pt>
    <dgm:pt modelId="{1031DC2D-AE6E-4E17-B833-18AB6520FF6C}" type="sibTrans" cxnId="{025321BE-00F4-496F-94EB-4286D651596E}">
      <dgm:prSet/>
      <dgm:spPr/>
      <dgm:t>
        <a:bodyPr/>
        <a:lstStyle/>
        <a:p>
          <a:endParaRPr lang="en-US"/>
        </a:p>
      </dgm:t>
    </dgm:pt>
    <dgm:pt modelId="{05431917-185A-48A3-9434-25A438902E64}">
      <dgm:prSet/>
      <dgm:spPr/>
      <dgm:t>
        <a:bodyPr/>
        <a:lstStyle/>
        <a:p>
          <a:r>
            <a:rPr lang="en-US"/>
            <a:t>Real-time log monitoring.</a:t>
          </a:r>
        </a:p>
      </dgm:t>
    </dgm:pt>
    <dgm:pt modelId="{9CCD6D67-496A-4446-B614-685AB7BFF524}" type="parTrans" cxnId="{A5F49B2B-001D-4D07-9E68-7288C18DA5CE}">
      <dgm:prSet/>
      <dgm:spPr/>
      <dgm:t>
        <a:bodyPr/>
        <a:lstStyle/>
        <a:p>
          <a:endParaRPr lang="en-US"/>
        </a:p>
      </dgm:t>
    </dgm:pt>
    <dgm:pt modelId="{B24029C8-CAC5-441D-907C-D31E73B5BF6C}" type="sibTrans" cxnId="{A5F49B2B-001D-4D07-9E68-7288C18DA5CE}">
      <dgm:prSet/>
      <dgm:spPr/>
      <dgm:t>
        <a:bodyPr/>
        <a:lstStyle/>
        <a:p>
          <a:endParaRPr lang="en-US"/>
        </a:p>
      </dgm:t>
    </dgm:pt>
    <dgm:pt modelId="{69B0E510-A2F6-468F-B8AA-EC564730D648}">
      <dgm:prSet/>
      <dgm:spPr/>
      <dgm:t>
        <a:bodyPr/>
        <a:lstStyle/>
        <a:p>
          <a:r>
            <a:rPr lang="en-US"/>
            <a:t>Messaging systems for microservices.</a:t>
          </a:r>
        </a:p>
      </dgm:t>
    </dgm:pt>
    <dgm:pt modelId="{42F0113C-4725-4D4D-89C3-FDE6B5AAAA2E}" type="parTrans" cxnId="{B3CA22B1-4B24-4917-8125-53978208035B}">
      <dgm:prSet/>
      <dgm:spPr/>
      <dgm:t>
        <a:bodyPr/>
        <a:lstStyle/>
        <a:p>
          <a:endParaRPr lang="en-US"/>
        </a:p>
      </dgm:t>
    </dgm:pt>
    <dgm:pt modelId="{75D951CA-4C14-45A4-A3EF-8F3A425F4D7C}" type="sibTrans" cxnId="{B3CA22B1-4B24-4917-8125-53978208035B}">
      <dgm:prSet/>
      <dgm:spPr/>
      <dgm:t>
        <a:bodyPr/>
        <a:lstStyle/>
        <a:p>
          <a:endParaRPr lang="en-US"/>
        </a:p>
      </dgm:t>
    </dgm:pt>
    <dgm:pt modelId="{516EDD9B-9D14-5846-98F4-8F532E051866}" type="pres">
      <dgm:prSet presAssocID="{D97C9FE4-0B12-41D3-81CA-F55519F987DC}" presName="linear" presStyleCnt="0">
        <dgm:presLayoutVars>
          <dgm:animLvl val="lvl"/>
          <dgm:resizeHandles val="exact"/>
        </dgm:presLayoutVars>
      </dgm:prSet>
      <dgm:spPr/>
    </dgm:pt>
    <dgm:pt modelId="{9F0DFB49-B158-AF40-AFD1-9AF3CA9A161C}" type="pres">
      <dgm:prSet presAssocID="{A95745D8-F501-4EB3-BCA3-B8AAB08B7126}" presName="parentText" presStyleLbl="node1" presStyleIdx="0" presStyleCnt="3">
        <dgm:presLayoutVars>
          <dgm:chMax val="0"/>
          <dgm:bulletEnabled val="1"/>
        </dgm:presLayoutVars>
      </dgm:prSet>
      <dgm:spPr/>
    </dgm:pt>
    <dgm:pt modelId="{28E67F13-D7F5-DC45-98CF-4E77A8AC20AA}" type="pres">
      <dgm:prSet presAssocID="{A95745D8-F501-4EB3-BCA3-B8AAB08B7126}" presName="childText" presStyleLbl="revTx" presStyleIdx="0" presStyleCnt="3">
        <dgm:presLayoutVars>
          <dgm:bulletEnabled val="1"/>
        </dgm:presLayoutVars>
      </dgm:prSet>
      <dgm:spPr/>
    </dgm:pt>
    <dgm:pt modelId="{1D11E209-3954-4F48-9A79-5AFFA4664568}" type="pres">
      <dgm:prSet presAssocID="{D64A98DE-BFCE-4CB2-8396-C92B6DD127E4}" presName="parentText" presStyleLbl="node1" presStyleIdx="1" presStyleCnt="3">
        <dgm:presLayoutVars>
          <dgm:chMax val="0"/>
          <dgm:bulletEnabled val="1"/>
        </dgm:presLayoutVars>
      </dgm:prSet>
      <dgm:spPr/>
    </dgm:pt>
    <dgm:pt modelId="{58946100-0808-1649-9F6F-BD0C4342A096}" type="pres">
      <dgm:prSet presAssocID="{D64A98DE-BFCE-4CB2-8396-C92B6DD127E4}" presName="childText" presStyleLbl="revTx" presStyleIdx="1" presStyleCnt="3">
        <dgm:presLayoutVars>
          <dgm:bulletEnabled val="1"/>
        </dgm:presLayoutVars>
      </dgm:prSet>
      <dgm:spPr/>
    </dgm:pt>
    <dgm:pt modelId="{07B87D4D-B378-F94F-AD65-B9789C51751B}" type="pres">
      <dgm:prSet presAssocID="{7B219647-E758-4126-8484-953248BE5B35}" presName="parentText" presStyleLbl="node1" presStyleIdx="2" presStyleCnt="3">
        <dgm:presLayoutVars>
          <dgm:chMax val="0"/>
          <dgm:bulletEnabled val="1"/>
        </dgm:presLayoutVars>
      </dgm:prSet>
      <dgm:spPr/>
    </dgm:pt>
    <dgm:pt modelId="{DC112F0E-F545-2E45-8418-060FEB03C8F4}" type="pres">
      <dgm:prSet presAssocID="{7B219647-E758-4126-8484-953248BE5B35}" presName="childText" presStyleLbl="revTx" presStyleIdx="2" presStyleCnt="3">
        <dgm:presLayoutVars>
          <dgm:bulletEnabled val="1"/>
        </dgm:presLayoutVars>
      </dgm:prSet>
      <dgm:spPr/>
    </dgm:pt>
  </dgm:ptLst>
  <dgm:cxnLst>
    <dgm:cxn modelId="{BB100000-B7F7-48A4-9EDD-16C476045437}" srcId="{D97C9FE4-0B12-41D3-81CA-F55519F987DC}" destId="{D64A98DE-BFCE-4CB2-8396-C92B6DD127E4}" srcOrd="1" destOrd="0" parTransId="{525BF38A-DBD0-49A4-A958-98467F2EE0BB}" sibTransId="{617817F5-F9C9-4996-9691-9F74EE734CC0}"/>
    <dgm:cxn modelId="{E2A20201-8340-45F6-B4F2-5D98ACE9817E}" srcId="{7B219647-E758-4126-8484-953248BE5B35}" destId="{A5DCF993-255B-4652-AAE5-DFDAE28E2AD7}" srcOrd="1" destOrd="0" parTransId="{25367EA5-24C4-474B-9260-4D0AA973062E}" sibTransId="{A4706FE1-C253-4929-8002-14B26BBAB506}"/>
    <dgm:cxn modelId="{FD8C9309-576F-4027-934F-924847818473}" srcId="{5929C558-6311-43CA-9531-2EDD250AC508}" destId="{0244C558-CD14-4AEE-B8DA-D9CD4440B81F}" srcOrd="1" destOrd="0" parTransId="{F990DA00-EF4E-44FA-90CA-6E08D7A47433}" sibTransId="{A791E5BC-3464-4789-911C-AAD91555C574}"/>
    <dgm:cxn modelId="{57D6EF0D-6C8C-4232-A44B-51694333A250}" srcId="{A95745D8-F501-4EB3-BCA3-B8AAB08B7126}" destId="{EA98B3AD-E18B-4EED-B565-7D4F489B5228}" srcOrd="2" destOrd="0" parTransId="{DE228861-9105-4AEE-BA7B-37C78A9AD9A7}" sibTransId="{AAEED8C1-014A-42A8-8E76-4CCFC0F89F85}"/>
    <dgm:cxn modelId="{81F4E911-7340-D547-93A7-F01E2A7BF924}" type="presOf" srcId="{B7DF1055-264C-4FFF-A674-03E1AA727BB7}" destId="{58946100-0808-1649-9F6F-BD0C4342A096}" srcOrd="0" destOrd="5" presId="urn:microsoft.com/office/officeart/2005/8/layout/vList2"/>
    <dgm:cxn modelId="{A758DB19-C473-4A71-912B-D587BC78B3B7}" srcId="{C3FFE608-C358-455F-A039-ECEAE5672B23}" destId="{67E0C763-F3F9-41D2-A576-20BECC4FE29A}" srcOrd="1" destOrd="0" parTransId="{6D4A911F-A5FE-4839-8FDC-16E9D27ADAEB}" sibTransId="{C5DBB4C3-6B78-40FD-B247-C390FAC04350}"/>
    <dgm:cxn modelId="{8483251C-08C3-1B40-8681-560CC8C061F7}" type="presOf" srcId="{C3FFE608-C358-455F-A039-ECEAE5672B23}" destId="{58946100-0808-1649-9F6F-BD0C4342A096}" srcOrd="0" destOrd="4" presId="urn:microsoft.com/office/officeart/2005/8/layout/vList2"/>
    <dgm:cxn modelId="{F8801526-04C1-4996-8F26-4C923678AD84}" srcId="{D97C9FE4-0B12-41D3-81CA-F55519F987DC}" destId="{7B219647-E758-4126-8484-953248BE5B35}" srcOrd="2" destOrd="0" parTransId="{8531BE8B-7C71-4161-9B90-F21D2962BCFF}" sibTransId="{62881438-48A5-4C44-AE12-32AFA36AB5B2}"/>
    <dgm:cxn modelId="{A5F49B2B-001D-4D07-9E68-7288C18DA5CE}" srcId="{E05BC75F-F2E8-42F1-863B-7C7C55FD5071}" destId="{05431917-185A-48A3-9434-25A438902E64}" srcOrd="0" destOrd="0" parTransId="{9CCD6D67-496A-4446-B614-685AB7BFF524}" sibTransId="{B24029C8-CAC5-441D-907C-D31E73B5BF6C}"/>
    <dgm:cxn modelId="{EA04962E-A42D-1C43-A88E-73CA4FA02B31}" type="presOf" srcId="{3A8128A4-7214-49B9-9E9F-BFD07624E3AD}" destId="{DC112F0E-F545-2E45-8418-060FEB03C8F4}" srcOrd="0" destOrd="3" presId="urn:microsoft.com/office/officeart/2005/8/layout/vList2"/>
    <dgm:cxn modelId="{063F7731-E6D6-4C9B-BC28-8FAA9F17A9E6}" srcId="{D64A98DE-BFCE-4CB2-8396-C92B6DD127E4}" destId="{C3FFE608-C358-455F-A039-ECEAE5672B23}" srcOrd="2" destOrd="0" parTransId="{C6D8C720-6767-42AC-83ED-AEF5D956FFA2}" sibTransId="{F70F8561-7155-46D4-919A-CD8A7A0CEB41}"/>
    <dgm:cxn modelId="{0FCCF934-416C-D64C-9514-D0AFA9307049}" type="presOf" srcId="{A7150B83-1F5A-4AF6-B5A1-42AF911CF15C}" destId="{58946100-0808-1649-9F6F-BD0C4342A096}" srcOrd="0" destOrd="7" presId="urn:microsoft.com/office/officeart/2005/8/layout/vList2"/>
    <dgm:cxn modelId="{CDC78435-B4EB-BE48-9965-EC0964635106}" type="presOf" srcId="{0AB79BEE-5372-446C-B577-5B176FDC8327}" destId="{28E67F13-D7F5-DC45-98CF-4E77A8AC20AA}" srcOrd="0" destOrd="10" presId="urn:microsoft.com/office/officeart/2005/8/layout/vList2"/>
    <dgm:cxn modelId="{12D04B37-A2F5-D24F-9186-DB9E93DF278D}" type="presOf" srcId="{EA47CC3E-7D16-4272-95F4-C75146DB1F1A}" destId="{58946100-0808-1649-9F6F-BD0C4342A096}" srcOrd="0" destOrd="8" presId="urn:microsoft.com/office/officeart/2005/8/layout/vList2"/>
    <dgm:cxn modelId="{B2055B3A-AC05-4E7F-9CE5-EAA2CADF04D1}" srcId="{D34B24D2-37CB-4675-85CD-71A9A56CE42A}" destId="{CF8BBDDD-7C67-4B46-AC2F-46D039F1E78B}" srcOrd="0" destOrd="0" parTransId="{A25E276E-FACA-4F8B-BF08-3091621DA6B3}" sibTransId="{9FCB9153-0F26-4748-8CEA-DA3D6FB55434}"/>
    <dgm:cxn modelId="{CA3DA640-C34E-6248-A450-CD16478ED6FB}" type="presOf" srcId="{D8DEABDC-4469-43C2-B266-A4BF7346B0D7}" destId="{58946100-0808-1649-9F6F-BD0C4342A096}" srcOrd="0" destOrd="3" presId="urn:microsoft.com/office/officeart/2005/8/layout/vList2"/>
    <dgm:cxn modelId="{3DC9C743-1C65-C445-B2FE-03D9A178251F}" type="presOf" srcId="{2AB474DB-DEAB-4F19-BB68-7CAB86486CD6}" destId="{28E67F13-D7F5-DC45-98CF-4E77A8AC20AA}" srcOrd="0" destOrd="7" presId="urn:microsoft.com/office/officeart/2005/8/layout/vList2"/>
    <dgm:cxn modelId="{4454D447-4DEF-184D-96AA-953BD186F520}" type="presOf" srcId="{CBD12C06-EB12-4894-B7AE-328B2596EA96}" destId="{28E67F13-D7F5-DC45-98CF-4E77A8AC20AA}" srcOrd="0" destOrd="5" presId="urn:microsoft.com/office/officeart/2005/8/layout/vList2"/>
    <dgm:cxn modelId="{92A5604E-9F8D-BD4A-ACDA-7173BB1B6990}" type="presOf" srcId="{F6201AD5-0463-4A7B-BA19-D56C2D9014D4}" destId="{DC112F0E-F545-2E45-8418-060FEB03C8F4}" srcOrd="0" destOrd="4" presId="urn:microsoft.com/office/officeart/2005/8/layout/vList2"/>
    <dgm:cxn modelId="{907E1B50-73FA-AD4E-94A0-3261E5134E42}" type="presOf" srcId="{F0ADD1D6-51F3-420F-B23E-3BFA83104AB6}" destId="{DC112F0E-F545-2E45-8418-060FEB03C8F4}" srcOrd="0" destOrd="2" presId="urn:microsoft.com/office/officeart/2005/8/layout/vList2"/>
    <dgm:cxn modelId="{3C33F651-A33C-104A-8D88-E781B28F8272}" type="presOf" srcId="{A5DCF993-255B-4652-AAE5-DFDAE28E2AD7}" destId="{DC112F0E-F545-2E45-8418-060FEB03C8F4}" srcOrd="0" destOrd="1" presId="urn:microsoft.com/office/officeart/2005/8/layout/vList2"/>
    <dgm:cxn modelId="{98858F5F-D1FD-4713-97D5-597150C06798}" srcId="{D64A98DE-BFCE-4CB2-8396-C92B6DD127E4}" destId="{2C0065F4-6C88-4A8D-928D-60EB34A36C65}" srcOrd="1" destOrd="0" parTransId="{DB04EAFF-219E-4AF0-B384-BDC346DCAB07}" sibTransId="{17D1D9F8-2E52-4C1E-8CDE-A16CCA4D7EB1}"/>
    <dgm:cxn modelId="{F8E05B62-754B-6341-AD75-FB1C235FEFBE}" type="presOf" srcId="{205E2847-936A-4146-B3FC-D6DB59674665}" destId="{28E67F13-D7F5-DC45-98CF-4E77A8AC20AA}" srcOrd="0" destOrd="8" presId="urn:microsoft.com/office/officeart/2005/8/layout/vList2"/>
    <dgm:cxn modelId="{659C2864-09FF-4917-B176-C58EB547FACC}" srcId="{C3FFE608-C358-455F-A039-ECEAE5672B23}" destId="{B7DF1055-264C-4FFF-A674-03E1AA727BB7}" srcOrd="0" destOrd="0" parTransId="{1F9DDA55-223C-4FC4-8E4E-706D0E859E06}" sibTransId="{EE5871EC-E608-4AAD-B846-DC19C908CB3A}"/>
    <dgm:cxn modelId="{CF9EC766-4579-4925-908B-5A09C9348C3F}" srcId="{1A3C8651-91FA-44FC-A7FB-AF017613E386}" destId="{205E2847-936A-4146-B3FC-D6DB59674665}" srcOrd="1" destOrd="0" parTransId="{9C27586F-9679-444E-BFA1-BFBB9663CD5A}" sibTransId="{23244951-77A5-40CB-A55F-F9F3286990F2}"/>
    <dgm:cxn modelId="{F6A11C69-96EE-154D-80B3-82C4CBD5F0D8}" type="presOf" srcId="{A95745D8-F501-4EB3-BCA3-B8AAB08B7126}" destId="{9F0DFB49-B158-AF40-AFD1-9AF3CA9A161C}" srcOrd="0" destOrd="0" presId="urn:microsoft.com/office/officeart/2005/8/layout/vList2"/>
    <dgm:cxn modelId="{1D38886C-3EDD-734E-84C7-46E95878F567}" type="presOf" srcId="{0244C558-CD14-4AEE-B8DA-D9CD4440B81F}" destId="{28E67F13-D7F5-DC45-98CF-4E77A8AC20AA}" srcOrd="0" destOrd="4" presId="urn:microsoft.com/office/officeart/2005/8/layout/vList2"/>
    <dgm:cxn modelId="{07915A6F-1470-8349-8905-8FB8A9A0C67D}" type="presOf" srcId="{BA4E4DA1-5DE7-4686-BDF2-0A480B258FD0}" destId="{58946100-0808-1649-9F6F-BD0C4342A096}" srcOrd="0" destOrd="0" presId="urn:microsoft.com/office/officeart/2005/8/layout/vList2"/>
    <dgm:cxn modelId="{44181975-FCB4-C648-8797-E58D0C5E9D83}" type="presOf" srcId="{D64A98DE-BFCE-4CB2-8396-C92B6DD127E4}" destId="{1D11E209-3954-4F48-9A79-5AFFA4664568}" srcOrd="0" destOrd="0" presId="urn:microsoft.com/office/officeart/2005/8/layout/vList2"/>
    <dgm:cxn modelId="{B4916378-5F27-4175-A161-79F04142044F}" srcId="{EA98B3AD-E18B-4EED-B565-7D4F489B5228}" destId="{0AB79BEE-5372-446C-B577-5B176FDC8327}" srcOrd="0" destOrd="0" parTransId="{944C5E71-5F43-4F1D-983E-DC2694EB8873}" sibTransId="{EB883D3B-FDB6-4223-9C95-ADF2A9177742}"/>
    <dgm:cxn modelId="{EABF207C-BF70-4DAB-B631-168D15D96476}" srcId="{D34B24D2-37CB-4675-85CD-71A9A56CE42A}" destId="{5929C558-6311-43CA-9531-2EDD250AC508}" srcOrd="1" destOrd="0" parTransId="{59741C43-ADDC-4404-A9DC-00E1F857F175}" sibTransId="{E55DF55F-F0D8-4489-9CDA-72687DDB9F34}"/>
    <dgm:cxn modelId="{EDB01A7D-CB70-47C9-8105-9A91B56BAD98}" srcId="{D64A98DE-BFCE-4CB2-8396-C92B6DD127E4}" destId="{BA4E4DA1-5DE7-4686-BDF2-0A480B258FD0}" srcOrd="0" destOrd="0" parTransId="{0661830E-B2AA-49AF-94ED-19285AA183DF}" sibTransId="{D237564F-CD5A-43E7-A918-ECDEDDE78B24}"/>
    <dgm:cxn modelId="{690ED57E-7A98-4297-9544-DCD3BE5EBA85}" srcId="{5929C558-6311-43CA-9531-2EDD250AC508}" destId="{D62FB577-7A34-4544-8593-B2C9D72623E2}" srcOrd="0" destOrd="0" parTransId="{0EB5BAAD-8A05-49D0-8E64-2FAA47608C55}" sibTransId="{D1C7B050-D087-48B8-B672-4D5242198625}"/>
    <dgm:cxn modelId="{A71F207F-80D1-406D-BF55-3A845891A821}" srcId="{A95745D8-F501-4EB3-BCA3-B8AAB08B7126}" destId="{1A3C8651-91FA-44FC-A7FB-AF017613E386}" srcOrd="1" destOrd="0" parTransId="{C74376BA-CC9F-447E-9A9D-E18FEFFEB61C}" sibTransId="{2D18F9E9-A4F4-40D1-9AA6-8153D4590579}"/>
    <dgm:cxn modelId="{F089AF84-D648-40E7-BEAB-2F9674656896}" srcId="{D97C9FE4-0B12-41D3-81CA-F55519F987DC}" destId="{A95745D8-F501-4EB3-BCA3-B8AAB08B7126}" srcOrd="0" destOrd="0" parTransId="{5770F257-8DA2-4E93-A22F-728E2D26C766}" sibTransId="{C80796A4-7995-4EA4-B696-73D3218E693E}"/>
    <dgm:cxn modelId="{7A8EE185-E862-492E-AE99-AF435CC14174}" srcId="{A95745D8-F501-4EB3-BCA3-B8AAB08B7126}" destId="{D34B24D2-37CB-4675-85CD-71A9A56CE42A}" srcOrd="0" destOrd="0" parTransId="{DA7E8A5C-3B12-4E5F-B711-AF39FEB487BD}" sibTransId="{EE346E95-242D-4171-A29D-94701165A6CD}"/>
    <dgm:cxn modelId="{77317188-6CAC-5F46-99F9-A6A1340C8826}" type="presOf" srcId="{D34B24D2-37CB-4675-85CD-71A9A56CE42A}" destId="{28E67F13-D7F5-DC45-98CF-4E77A8AC20AA}" srcOrd="0" destOrd="0" presId="urn:microsoft.com/office/officeart/2005/8/layout/vList2"/>
    <dgm:cxn modelId="{32D20B89-7FA0-A54A-A82E-D3EC490D02C4}" type="presOf" srcId="{2C0065F4-6C88-4A8D-928D-60EB34A36C65}" destId="{58946100-0808-1649-9F6F-BD0C4342A096}" srcOrd="0" destOrd="1" presId="urn:microsoft.com/office/officeart/2005/8/layout/vList2"/>
    <dgm:cxn modelId="{6258EB92-8A8D-B749-A1AF-94B07E16AF2F}" type="presOf" srcId="{5929C558-6311-43CA-9531-2EDD250AC508}" destId="{28E67F13-D7F5-DC45-98CF-4E77A8AC20AA}" srcOrd="0" destOrd="2" presId="urn:microsoft.com/office/officeart/2005/8/layout/vList2"/>
    <dgm:cxn modelId="{1ED03793-2F98-2E45-AC30-BB9F18034C88}" type="presOf" srcId="{7B219647-E758-4126-8484-953248BE5B35}" destId="{07B87D4D-B378-F94F-AD65-B9789C51751B}" srcOrd="0" destOrd="0" presId="urn:microsoft.com/office/officeart/2005/8/layout/vList2"/>
    <dgm:cxn modelId="{771A4694-4567-A044-91F6-BCBB54BFE42B}" type="presOf" srcId="{1A3C8651-91FA-44FC-A7FB-AF017613E386}" destId="{28E67F13-D7F5-DC45-98CF-4E77A8AC20AA}" srcOrd="0" destOrd="6" presId="urn:microsoft.com/office/officeart/2005/8/layout/vList2"/>
    <dgm:cxn modelId="{17D35F97-8E58-4BAE-9536-57BBD01380F1}" srcId="{A5DCF993-255B-4652-AAE5-DFDAE28E2AD7}" destId="{F0ADD1D6-51F3-420F-B23E-3BFA83104AB6}" srcOrd="0" destOrd="0" parTransId="{2A680806-511A-47F4-A99A-0D03CEF73603}" sibTransId="{15E61374-4F02-46D7-A448-4BEF4A973D43}"/>
    <dgm:cxn modelId="{3D46FB9C-974D-4743-B489-E637360F310C}" srcId="{F6201AD5-0463-4A7B-BA19-D56C2D9014D4}" destId="{2B482FD1-18D1-41C3-806A-8B81E0170BC5}" srcOrd="1" destOrd="0" parTransId="{E2961117-6A5B-4D84-B24D-75FCA7F27116}" sibTransId="{21DCDA0C-33DA-4DFC-8BE9-CD24BF777357}"/>
    <dgm:cxn modelId="{467A6D9E-0639-4726-B73D-C793113DCECC}" srcId="{7B219647-E758-4126-8484-953248BE5B35}" destId="{C8CB5608-B6C6-4652-ABEE-61712599F44A}" srcOrd="0" destOrd="0" parTransId="{E495C3A3-D35E-419A-9686-D130B777A054}" sibTransId="{8B60829E-0F5D-4C9B-94CD-9B673943983C}"/>
    <dgm:cxn modelId="{8A5B7E9F-29F5-DC40-9E8F-A0991A737CB0}" type="presOf" srcId="{2B482FD1-18D1-41C3-806A-8B81E0170BC5}" destId="{DC112F0E-F545-2E45-8418-060FEB03C8F4}" srcOrd="0" destOrd="6" presId="urn:microsoft.com/office/officeart/2005/8/layout/vList2"/>
    <dgm:cxn modelId="{CF28C4A2-BDED-42A9-9504-B30A2991385C}" srcId="{D64A98DE-BFCE-4CB2-8396-C92B6DD127E4}" destId="{A7150B83-1F5A-4AF6-B5A1-42AF911CF15C}" srcOrd="3" destOrd="0" parTransId="{56E40C97-192E-4323-8ED0-03833F3741B9}" sibTransId="{C44B0FF3-A525-41E4-AA3D-F5952743EFF7}"/>
    <dgm:cxn modelId="{8B2DCDA7-E944-4D8F-A9EE-71D166229C1E}" srcId="{2C0065F4-6C88-4A8D-928D-60EB34A36C65}" destId="{E0A3C5A3-E82A-4BD2-8D12-2D5FD243DF08}" srcOrd="0" destOrd="0" parTransId="{5D0913CE-0BE1-41D0-9122-9D95BAD869DD}" sibTransId="{8B0734A0-18F3-48D1-A8A1-E45885254A55}"/>
    <dgm:cxn modelId="{587646AA-BC43-CF44-8686-4AC7D59EB056}" type="presOf" srcId="{D97C9FE4-0B12-41D3-81CA-F55519F987DC}" destId="{516EDD9B-9D14-5846-98F4-8F532E051866}" srcOrd="0" destOrd="0" presId="urn:microsoft.com/office/officeart/2005/8/layout/vList2"/>
    <dgm:cxn modelId="{B3CA22B1-4B24-4917-8125-53978208035B}" srcId="{E05BC75F-F2E8-42F1-863B-7C7C55FD5071}" destId="{69B0E510-A2F6-468F-B8AA-EC564730D648}" srcOrd="1" destOrd="0" parTransId="{42F0113C-4725-4D4D-89C3-FDE6B5AAAA2E}" sibTransId="{75D951CA-4C14-45A4-A3EF-8F3A425F4D7C}"/>
    <dgm:cxn modelId="{353286B1-55BE-604E-9512-0F80F7FCF012}" type="presOf" srcId="{05431917-185A-48A3-9434-25A438902E64}" destId="{DC112F0E-F545-2E45-8418-060FEB03C8F4}" srcOrd="0" destOrd="8" presId="urn:microsoft.com/office/officeart/2005/8/layout/vList2"/>
    <dgm:cxn modelId="{4457E1B6-ED42-5943-A65C-8C7DB895083E}" type="presOf" srcId="{1FCA8BFA-9AC2-4C50-9A85-4B5DF2CDB16A}" destId="{28E67F13-D7F5-DC45-98CF-4E77A8AC20AA}" srcOrd="0" destOrd="11" presId="urn:microsoft.com/office/officeart/2005/8/layout/vList2"/>
    <dgm:cxn modelId="{025321BE-00F4-496F-94EB-4286D651596E}" srcId="{7B219647-E758-4126-8484-953248BE5B35}" destId="{E05BC75F-F2E8-42F1-863B-7C7C55FD5071}" srcOrd="3" destOrd="0" parTransId="{5FFAC837-4399-473F-9143-D0742C3785FC}" sibTransId="{1031DC2D-AE6E-4E17-B833-18AB6520FF6C}"/>
    <dgm:cxn modelId="{D22CF3C1-6BE5-4EE1-AA44-D02834F39F4D}" srcId="{A7150B83-1F5A-4AF6-B5A1-42AF911CF15C}" destId="{EA47CC3E-7D16-4272-95F4-C75146DB1F1A}" srcOrd="0" destOrd="0" parTransId="{37283622-325A-4776-A2A3-49A69FCFABA0}" sibTransId="{BD157263-73BD-49E2-839B-4EAA3C3BEB73}"/>
    <dgm:cxn modelId="{3A6985CC-051F-CC46-80A9-A4F50F59ADF9}" type="presOf" srcId="{E2D327A3-7579-49E3-BB68-B6A7B101B6CA}" destId="{DC112F0E-F545-2E45-8418-060FEB03C8F4}" srcOrd="0" destOrd="5" presId="urn:microsoft.com/office/officeart/2005/8/layout/vList2"/>
    <dgm:cxn modelId="{05761CD0-7A68-0F4C-9954-9D7174D5159B}" type="presOf" srcId="{69B0E510-A2F6-468F-B8AA-EC564730D648}" destId="{DC112F0E-F545-2E45-8418-060FEB03C8F4}" srcOrd="0" destOrd="9" presId="urn:microsoft.com/office/officeart/2005/8/layout/vList2"/>
    <dgm:cxn modelId="{0E2580DB-6DD4-1848-8206-55F85FDA03AC}" type="presOf" srcId="{EA98B3AD-E18B-4EED-B565-7D4F489B5228}" destId="{28E67F13-D7F5-DC45-98CF-4E77A8AC20AA}" srcOrd="0" destOrd="9" presId="urn:microsoft.com/office/officeart/2005/8/layout/vList2"/>
    <dgm:cxn modelId="{B34B21DC-DA40-F142-851A-27339437FFA9}" type="presOf" srcId="{67E0C763-F3F9-41D2-A576-20BECC4FE29A}" destId="{58946100-0808-1649-9F6F-BD0C4342A096}" srcOrd="0" destOrd="6" presId="urn:microsoft.com/office/officeart/2005/8/layout/vList2"/>
    <dgm:cxn modelId="{757550DC-B05B-48F4-BC4D-02350022B176}" srcId="{2C0065F4-6C88-4A8D-928D-60EB34A36C65}" destId="{D8DEABDC-4469-43C2-B266-A4BF7346B0D7}" srcOrd="1" destOrd="0" parTransId="{3F8FC89B-3AF9-48AA-A670-752253ABD17D}" sibTransId="{E6EA929B-A083-4481-927D-473AC5C07771}"/>
    <dgm:cxn modelId="{E01B96DE-5209-4A50-8163-D74506955472}" srcId="{A5DCF993-255B-4652-AAE5-DFDAE28E2AD7}" destId="{3A8128A4-7214-49B9-9E9F-BFD07624E3AD}" srcOrd="1" destOrd="0" parTransId="{6335AC86-56D2-430D-A703-6CCBE8B216A0}" sibTransId="{BB708CB8-0477-4298-BFCA-23AFB54932F7}"/>
    <dgm:cxn modelId="{82C401E0-0AEF-AF4F-84B0-4A71C86C3BE7}" type="presOf" srcId="{E0A3C5A3-E82A-4BD2-8D12-2D5FD243DF08}" destId="{58946100-0808-1649-9F6F-BD0C4342A096}" srcOrd="0" destOrd="2" presId="urn:microsoft.com/office/officeart/2005/8/layout/vList2"/>
    <dgm:cxn modelId="{D75E93E4-47A7-47F1-AC6E-6D8F57141911}" srcId="{F6201AD5-0463-4A7B-BA19-D56C2D9014D4}" destId="{E2D327A3-7579-49E3-BB68-B6A7B101B6CA}" srcOrd="0" destOrd="0" parTransId="{4B503427-6672-470C-BE09-A4BA7E22269F}" sibTransId="{59636DC9-B41A-4E18-B6DC-84318006B6F0}"/>
    <dgm:cxn modelId="{36A4C5E6-E621-4C37-B9B2-C505B0C267D7}" srcId="{7B219647-E758-4126-8484-953248BE5B35}" destId="{F6201AD5-0463-4A7B-BA19-D56C2D9014D4}" srcOrd="2" destOrd="0" parTransId="{9B6E7ACA-2E70-4254-B97C-19ABB249D649}" sibTransId="{53138D23-DE8D-4D2B-8AEA-3079D0F7E5C6}"/>
    <dgm:cxn modelId="{644AECF9-A833-476A-8E9F-1750EE2EA854}" srcId="{EA98B3AD-E18B-4EED-B565-7D4F489B5228}" destId="{1FCA8BFA-9AC2-4C50-9A85-4B5DF2CDB16A}" srcOrd="1" destOrd="0" parTransId="{BCE00651-F0FD-4F76-A8DB-68A020074862}" sibTransId="{23FE3D03-02B0-4B4F-87B4-E1BA95702E01}"/>
    <dgm:cxn modelId="{F4F7EDFA-E8DC-8B42-B1C0-56C70F339AD2}" type="presOf" srcId="{CF8BBDDD-7C67-4B46-AC2F-46D039F1E78B}" destId="{28E67F13-D7F5-DC45-98CF-4E77A8AC20AA}" srcOrd="0" destOrd="1" presId="urn:microsoft.com/office/officeart/2005/8/layout/vList2"/>
    <dgm:cxn modelId="{E4885BFB-EF35-F94D-80EF-4C4E939E49E0}" type="presOf" srcId="{D62FB577-7A34-4544-8593-B2C9D72623E2}" destId="{28E67F13-D7F5-DC45-98CF-4E77A8AC20AA}" srcOrd="0" destOrd="3" presId="urn:microsoft.com/office/officeart/2005/8/layout/vList2"/>
    <dgm:cxn modelId="{F68C6CFB-E80B-48D9-BB0C-9A367048E454}" srcId="{1A3C8651-91FA-44FC-A7FB-AF017613E386}" destId="{2AB474DB-DEAB-4F19-BB68-7CAB86486CD6}" srcOrd="0" destOrd="0" parTransId="{E2ACF091-4DA5-410E-B2F2-4E415667C7CB}" sibTransId="{8F377067-2A45-4B61-A551-260E2C9D5785}"/>
    <dgm:cxn modelId="{2B75A9FD-DA8C-4395-9800-E4D81D1A4829}" srcId="{5929C558-6311-43CA-9531-2EDD250AC508}" destId="{CBD12C06-EB12-4894-B7AE-328B2596EA96}" srcOrd="2" destOrd="0" parTransId="{8D78DC68-E298-4EE6-BD04-D1CE709493E1}" sibTransId="{11F5A44D-4945-4F55-8929-1B7B7CE33817}"/>
    <dgm:cxn modelId="{75F7E8FD-487B-F54B-94BD-649BC60C4846}" type="presOf" srcId="{E05BC75F-F2E8-42F1-863B-7C7C55FD5071}" destId="{DC112F0E-F545-2E45-8418-060FEB03C8F4}" srcOrd="0" destOrd="7" presId="urn:microsoft.com/office/officeart/2005/8/layout/vList2"/>
    <dgm:cxn modelId="{6859A6FE-ED2F-DD45-9812-8FD9FFB9C4C1}" type="presOf" srcId="{C8CB5608-B6C6-4652-ABEE-61712599F44A}" destId="{DC112F0E-F545-2E45-8418-060FEB03C8F4}" srcOrd="0" destOrd="0" presId="urn:microsoft.com/office/officeart/2005/8/layout/vList2"/>
    <dgm:cxn modelId="{BDFF1BD9-EF70-3049-AAE7-57E8C6B64A43}" type="presParOf" srcId="{516EDD9B-9D14-5846-98F4-8F532E051866}" destId="{9F0DFB49-B158-AF40-AFD1-9AF3CA9A161C}" srcOrd="0" destOrd="0" presId="urn:microsoft.com/office/officeart/2005/8/layout/vList2"/>
    <dgm:cxn modelId="{B8ADCF23-2578-844D-8C13-A3548D38DC36}" type="presParOf" srcId="{516EDD9B-9D14-5846-98F4-8F532E051866}" destId="{28E67F13-D7F5-DC45-98CF-4E77A8AC20AA}" srcOrd="1" destOrd="0" presId="urn:microsoft.com/office/officeart/2005/8/layout/vList2"/>
    <dgm:cxn modelId="{E648AC6F-9349-CE4D-A2F1-D14AAB85812A}" type="presParOf" srcId="{516EDD9B-9D14-5846-98F4-8F532E051866}" destId="{1D11E209-3954-4F48-9A79-5AFFA4664568}" srcOrd="2" destOrd="0" presId="urn:microsoft.com/office/officeart/2005/8/layout/vList2"/>
    <dgm:cxn modelId="{9D34EC29-B708-9146-AEE0-596CB4F3F469}" type="presParOf" srcId="{516EDD9B-9D14-5846-98F4-8F532E051866}" destId="{58946100-0808-1649-9F6F-BD0C4342A096}" srcOrd="3" destOrd="0" presId="urn:microsoft.com/office/officeart/2005/8/layout/vList2"/>
    <dgm:cxn modelId="{8FFC8D2C-6E9F-6C4A-964E-2A63E658AD4F}" type="presParOf" srcId="{516EDD9B-9D14-5846-98F4-8F532E051866}" destId="{07B87D4D-B378-F94F-AD65-B9789C51751B}" srcOrd="4" destOrd="0" presId="urn:microsoft.com/office/officeart/2005/8/layout/vList2"/>
    <dgm:cxn modelId="{90CEB5B7-2A0D-A146-9930-F79A71A0F725}" type="presParOf" srcId="{516EDD9B-9D14-5846-98F4-8F532E051866}" destId="{DC112F0E-F545-2E45-8418-060FEB03C8F4}"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797194F-60D3-4C21-AADB-0E7A79550F8E}"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5AD496DA-B64A-4E21-9E07-FA9E13F470CC}">
      <dgm:prSet/>
      <dgm:spPr/>
      <dgm:t>
        <a:bodyPr/>
        <a:lstStyle/>
        <a:p>
          <a:r>
            <a:rPr lang="en-US" b="1"/>
            <a:t>Distributed Computing</a:t>
          </a:r>
          <a:r>
            <a:rPr lang="en-US"/>
            <a:t>:</a:t>
          </a:r>
        </a:p>
      </dgm:t>
    </dgm:pt>
    <dgm:pt modelId="{FB956344-92A6-4090-87F7-F363BBD3E7AE}" type="parTrans" cxnId="{4EE98914-6AC2-4E57-AE6F-E83DB2238694}">
      <dgm:prSet/>
      <dgm:spPr/>
      <dgm:t>
        <a:bodyPr/>
        <a:lstStyle/>
        <a:p>
          <a:endParaRPr lang="en-US"/>
        </a:p>
      </dgm:t>
    </dgm:pt>
    <dgm:pt modelId="{94DCB5FD-4E34-49B6-98E9-8713FE3F0EA8}" type="sibTrans" cxnId="{4EE98914-6AC2-4E57-AE6F-E83DB2238694}">
      <dgm:prSet/>
      <dgm:spPr/>
      <dgm:t>
        <a:bodyPr/>
        <a:lstStyle/>
        <a:p>
          <a:endParaRPr lang="en-US"/>
        </a:p>
      </dgm:t>
    </dgm:pt>
    <dgm:pt modelId="{6BAEB236-DEC9-4EBC-AD14-E8B0AC4A98B6}">
      <dgm:prSet/>
      <dgm:spPr/>
      <dgm:t>
        <a:bodyPr/>
        <a:lstStyle/>
        <a:p>
          <a:r>
            <a:rPr lang="en-US" b="1"/>
            <a:t>Definition</a:t>
          </a:r>
          <a:r>
            <a:rPr lang="en-US"/>
            <a:t>: A model where computing tasks are divided across multiple machines, working together to process data.</a:t>
          </a:r>
        </a:p>
      </dgm:t>
    </dgm:pt>
    <dgm:pt modelId="{67D8DC4C-B240-4FB1-A4BF-D3FD03BC00BA}" type="parTrans" cxnId="{25A8227F-F661-4B5A-B8E1-15C180202090}">
      <dgm:prSet/>
      <dgm:spPr/>
      <dgm:t>
        <a:bodyPr/>
        <a:lstStyle/>
        <a:p>
          <a:endParaRPr lang="en-US"/>
        </a:p>
      </dgm:t>
    </dgm:pt>
    <dgm:pt modelId="{5945EE51-CF52-44BA-8082-F8B0E67571D0}" type="sibTrans" cxnId="{25A8227F-F661-4B5A-B8E1-15C180202090}">
      <dgm:prSet/>
      <dgm:spPr/>
      <dgm:t>
        <a:bodyPr/>
        <a:lstStyle/>
        <a:p>
          <a:endParaRPr lang="en-US"/>
        </a:p>
      </dgm:t>
    </dgm:pt>
    <dgm:pt modelId="{26F141AA-ADAD-42B0-BAAB-3A079C77E78B}">
      <dgm:prSet/>
      <dgm:spPr/>
      <dgm:t>
        <a:bodyPr/>
        <a:lstStyle/>
        <a:p>
          <a:r>
            <a:rPr lang="en-US" b="1"/>
            <a:t>Advantages</a:t>
          </a:r>
          <a:r>
            <a:rPr lang="en-US"/>
            <a:t>:</a:t>
          </a:r>
        </a:p>
      </dgm:t>
    </dgm:pt>
    <dgm:pt modelId="{10DDE450-772D-4BB8-A581-24F4BBC0FD95}" type="parTrans" cxnId="{81663921-5AF2-494F-A6E7-3C249DAA0DDA}">
      <dgm:prSet/>
      <dgm:spPr/>
      <dgm:t>
        <a:bodyPr/>
        <a:lstStyle/>
        <a:p>
          <a:endParaRPr lang="en-US"/>
        </a:p>
      </dgm:t>
    </dgm:pt>
    <dgm:pt modelId="{8BD0B5AD-0594-4685-AEF9-BAD4E035B052}" type="sibTrans" cxnId="{81663921-5AF2-494F-A6E7-3C249DAA0DDA}">
      <dgm:prSet/>
      <dgm:spPr/>
      <dgm:t>
        <a:bodyPr/>
        <a:lstStyle/>
        <a:p>
          <a:endParaRPr lang="en-US"/>
        </a:p>
      </dgm:t>
    </dgm:pt>
    <dgm:pt modelId="{43354143-23F8-43DE-8891-46E749C90D63}">
      <dgm:prSet/>
      <dgm:spPr/>
      <dgm:t>
        <a:bodyPr/>
        <a:lstStyle/>
        <a:p>
          <a:r>
            <a:rPr lang="en-US"/>
            <a:t>Enables parallel task execution.</a:t>
          </a:r>
        </a:p>
      </dgm:t>
    </dgm:pt>
    <dgm:pt modelId="{304DAEAF-3DA9-4AB9-90BA-D0292CEA39DB}" type="parTrans" cxnId="{4895C229-879D-428D-ABD3-1ED8CD3A79FD}">
      <dgm:prSet/>
      <dgm:spPr/>
      <dgm:t>
        <a:bodyPr/>
        <a:lstStyle/>
        <a:p>
          <a:endParaRPr lang="en-US"/>
        </a:p>
      </dgm:t>
    </dgm:pt>
    <dgm:pt modelId="{670C160B-E1D7-4B5E-83D9-867FFA1172FB}" type="sibTrans" cxnId="{4895C229-879D-428D-ABD3-1ED8CD3A79FD}">
      <dgm:prSet/>
      <dgm:spPr/>
      <dgm:t>
        <a:bodyPr/>
        <a:lstStyle/>
        <a:p>
          <a:endParaRPr lang="en-US"/>
        </a:p>
      </dgm:t>
    </dgm:pt>
    <dgm:pt modelId="{341AE76F-7C04-4F0E-B657-9D1541ACC8A5}">
      <dgm:prSet/>
      <dgm:spPr/>
      <dgm:t>
        <a:bodyPr/>
        <a:lstStyle/>
        <a:p>
          <a:r>
            <a:rPr lang="en-US"/>
            <a:t>Reduces processing time for large datasets.</a:t>
          </a:r>
        </a:p>
      </dgm:t>
    </dgm:pt>
    <dgm:pt modelId="{B691CBF8-8174-45BD-AFD3-03DAD6A5E0A6}" type="parTrans" cxnId="{4A209D6F-13BE-4BE0-830F-660842E926CA}">
      <dgm:prSet/>
      <dgm:spPr/>
      <dgm:t>
        <a:bodyPr/>
        <a:lstStyle/>
        <a:p>
          <a:endParaRPr lang="en-US"/>
        </a:p>
      </dgm:t>
    </dgm:pt>
    <dgm:pt modelId="{9B2D2FAD-1808-4A01-BF46-2F957611E9DA}" type="sibTrans" cxnId="{4A209D6F-13BE-4BE0-830F-660842E926CA}">
      <dgm:prSet/>
      <dgm:spPr/>
      <dgm:t>
        <a:bodyPr/>
        <a:lstStyle/>
        <a:p>
          <a:endParaRPr lang="en-US"/>
        </a:p>
      </dgm:t>
    </dgm:pt>
    <dgm:pt modelId="{E85C5F28-1E41-4D55-B9FB-E499EE503518}">
      <dgm:prSet/>
      <dgm:spPr/>
      <dgm:t>
        <a:bodyPr/>
        <a:lstStyle/>
        <a:p>
          <a:r>
            <a:rPr lang="en-US" b="1"/>
            <a:t>Technologies</a:t>
          </a:r>
          <a:r>
            <a:rPr lang="en-US"/>
            <a:t>:</a:t>
          </a:r>
        </a:p>
      </dgm:t>
    </dgm:pt>
    <dgm:pt modelId="{A07FFE5E-D0C9-46AB-A3BC-BCDBCC549ED5}" type="parTrans" cxnId="{8EED5DAB-91F3-424E-BFA7-02DC9F0C9759}">
      <dgm:prSet/>
      <dgm:spPr/>
      <dgm:t>
        <a:bodyPr/>
        <a:lstStyle/>
        <a:p>
          <a:endParaRPr lang="en-US"/>
        </a:p>
      </dgm:t>
    </dgm:pt>
    <dgm:pt modelId="{A108B6C9-367D-4529-B7C9-080BD67FEDCF}" type="sibTrans" cxnId="{8EED5DAB-91F3-424E-BFA7-02DC9F0C9759}">
      <dgm:prSet/>
      <dgm:spPr/>
      <dgm:t>
        <a:bodyPr/>
        <a:lstStyle/>
        <a:p>
          <a:endParaRPr lang="en-US"/>
        </a:p>
      </dgm:t>
    </dgm:pt>
    <dgm:pt modelId="{7E8A0FD8-EC7D-40E5-82D0-EBE975BBED62}">
      <dgm:prSet/>
      <dgm:spPr/>
      <dgm:t>
        <a:bodyPr/>
        <a:lstStyle/>
        <a:p>
          <a:r>
            <a:rPr lang="en-US"/>
            <a:t>Hadoop MapReduce for batch tasks.</a:t>
          </a:r>
        </a:p>
      </dgm:t>
    </dgm:pt>
    <dgm:pt modelId="{358A3801-7FF3-4825-AD4D-4E2138EBFB8D}" type="parTrans" cxnId="{9314C973-944A-4273-AEC1-C1BC7FCDD264}">
      <dgm:prSet/>
      <dgm:spPr/>
      <dgm:t>
        <a:bodyPr/>
        <a:lstStyle/>
        <a:p>
          <a:endParaRPr lang="en-US"/>
        </a:p>
      </dgm:t>
    </dgm:pt>
    <dgm:pt modelId="{8A0875FC-0904-4AA5-9865-531410751D6A}" type="sibTrans" cxnId="{9314C973-944A-4273-AEC1-C1BC7FCDD264}">
      <dgm:prSet/>
      <dgm:spPr/>
      <dgm:t>
        <a:bodyPr/>
        <a:lstStyle/>
        <a:p>
          <a:endParaRPr lang="en-US"/>
        </a:p>
      </dgm:t>
    </dgm:pt>
    <dgm:pt modelId="{F13FAEF5-FB1F-4560-96BE-90CCA3A8CC62}">
      <dgm:prSet/>
      <dgm:spPr/>
      <dgm:t>
        <a:bodyPr/>
        <a:lstStyle/>
        <a:p>
          <a:r>
            <a:rPr lang="en-US"/>
            <a:t>Spark for real-time distributed tasks.</a:t>
          </a:r>
        </a:p>
      </dgm:t>
    </dgm:pt>
    <dgm:pt modelId="{887B561C-376A-4534-B99C-59A95ABF6A8C}" type="parTrans" cxnId="{9C46C80F-0D34-4055-89B5-C9EBFF2D85F0}">
      <dgm:prSet/>
      <dgm:spPr/>
      <dgm:t>
        <a:bodyPr/>
        <a:lstStyle/>
        <a:p>
          <a:endParaRPr lang="en-US"/>
        </a:p>
      </dgm:t>
    </dgm:pt>
    <dgm:pt modelId="{1DE7208E-0B94-49D8-A946-7873EF7D277F}" type="sibTrans" cxnId="{9C46C80F-0D34-4055-89B5-C9EBFF2D85F0}">
      <dgm:prSet/>
      <dgm:spPr/>
      <dgm:t>
        <a:bodyPr/>
        <a:lstStyle/>
        <a:p>
          <a:endParaRPr lang="en-US"/>
        </a:p>
      </dgm:t>
    </dgm:pt>
    <dgm:pt modelId="{32FC4416-92F5-4FB1-88B6-AEA37E5CFC7B}">
      <dgm:prSet/>
      <dgm:spPr/>
      <dgm:t>
        <a:bodyPr/>
        <a:lstStyle/>
        <a:p>
          <a:r>
            <a:rPr lang="en-US" b="1"/>
            <a:t>Parallel Processing</a:t>
          </a:r>
          <a:r>
            <a:rPr lang="en-US"/>
            <a:t>:</a:t>
          </a:r>
        </a:p>
      </dgm:t>
    </dgm:pt>
    <dgm:pt modelId="{2CDDEC1C-3343-49EE-BDF6-119BE283A2C5}" type="parTrans" cxnId="{8B8F910B-09B0-486F-A9DA-3402F17C7F80}">
      <dgm:prSet/>
      <dgm:spPr/>
      <dgm:t>
        <a:bodyPr/>
        <a:lstStyle/>
        <a:p>
          <a:endParaRPr lang="en-US"/>
        </a:p>
      </dgm:t>
    </dgm:pt>
    <dgm:pt modelId="{DC27C8B7-F75D-4801-A318-1D5C56B2E9EF}" type="sibTrans" cxnId="{8B8F910B-09B0-486F-A9DA-3402F17C7F80}">
      <dgm:prSet/>
      <dgm:spPr/>
      <dgm:t>
        <a:bodyPr/>
        <a:lstStyle/>
        <a:p>
          <a:endParaRPr lang="en-US"/>
        </a:p>
      </dgm:t>
    </dgm:pt>
    <dgm:pt modelId="{1692D04C-B410-418B-8564-F0D69C05526D}">
      <dgm:prSet/>
      <dgm:spPr/>
      <dgm:t>
        <a:bodyPr/>
        <a:lstStyle/>
        <a:p>
          <a:r>
            <a:rPr lang="en-US" b="1"/>
            <a:t>Definition</a:t>
          </a:r>
          <a:r>
            <a:rPr lang="en-US"/>
            <a:t>: Simultaneously executing multiple computations to increase efficiency.</a:t>
          </a:r>
        </a:p>
      </dgm:t>
    </dgm:pt>
    <dgm:pt modelId="{0267C8E4-4CB3-481D-A00C-731BEE38E38F}" type="parTrans" cxnId="{FDDE8D17-27C7-4B11-875C-C62CF3B400E2}">
      <dgm:prSet/>
      <dgm:spPr/>
      <dgm:t>
        <a:bodyPr/>
        <a:lstStyle/>
        <a:p>
          <a:endParaRPr lang="en-US"/>
        </a:p>
      </dgm:t>
    </dgm:pt>
    <dgm:pt modelId="{F242F7DF-065C-4B65-92BE-63DF363F96A1}" type="sibTrans" cxnId="{FDDE8D17-27C7-4B11-875C-C62CF3B400E2}">
      <dgm:prSet/>
      <dgm:spPr/>
      <dgm:t>
        <a:bodyPr/>
        <a:lstStyle/>
        <a:p>
          <a:endParaRPr lang="en-US"/>
        </a:p>
      </dgm:t>
    </dgm:pt>
    <dgm:pt modelId="{F5AF6E44-0A84-4BC1-AB84-02BE600FF130}">
      <dgm:prSet/>
      <dgm:spPr/>
      <dgm:t>
        <a:bodyPr/>
        <a:lstStyle/>
        <a:p>
          <a:r>
            <a:rPr lang="en-US" b="1"/>
            <a:t>Types</a:t>
          </a:r>
          <a:r>
            <a:rPr lang="en-US"/>
            <a:t>:</a:t>
          </a:r>
        </a:p>
      </dgm:t>
    </dgm:pt>
    <dgm:pt modelId="{C936C3E7-BA71-45E2-A030-942C69C4C884}" type="parTrans" cxnId="{21DE99B6-78FF-41BE-824F-23025E08BC10}">
      <dgm:prSet/>
      <dgm:spPr/>
      <dgm:t>
        <a:bodyPr/>
        <a:lstStyle/>
        <a:p>
          <a:endParaRPr lang="en-US"/>
        </a:p>
      </dgm:t>
    </dgm:pt>
    <dgm:pt modelId="{6474C6E4-92DA-45E3-A8D8-A0BEF3A60346}" type="sibTrans" cxnId="{21DE99B6-78FF-41BE-824F-23025E08BC10}">
      <dgm:prSet/>
      <dgm:spPr/>
      <dgm:t>
        <a:bodyPr/>
        <a:lstStyle/>
        <a:p>
          <a:endParaRPr lang="en-US"/>
        </a:p>
      </dgm:t>
    </dgm:pt>
    <dgm:pt modelId="{B9AAD453-7688-4EBA-A9F4-0A5D5CDE509F}">
      <dgm:prSet/>
      <dgm:spPr/>
      <dgm:t>
        <a:bodyPr/>
        <a:lstStyle/>
        <a:p>
          <a:r>
            <a:rPr lang="en-US"/>
            <a:t>Data Parallelism: Splitting datasets into chunks processed in parallel.</a:t>
          </a:r>
        </a:p>
      </dgm:t>
    </dgm:pt>
    <dgm:pt modelId="{CB01D73A-32ED-4045-BBF5-2CE40D0F0D6B}" type="parTrans" cxnId="{7040F30B-28D1-41AB-AF00-CD3BC7C0CEE7}">
      <dgm:prSet/>
      <dgm:spPr/>
      <dgm:t>
        <a:bodyPr/>
        <a:lstStyle/>
        <a:p>
          <a:endParaRPr lang="en-US"/>
        </a:p>
      </dgm:t>
    </dgm:pt>
    <dgm:pt modelId="{F02D1B35-97B6-4476-A6BF-9F0A78A031C0}" type="sibTrans" cxnId="{7040F30B-28D1-41AB-AF00-CD3BC7C0CEE7}">
      <dgm:prSet/>
      <dgm:spPr/>
      <dgm:t>
        <a:bodyPr/>
        <a:lstStyle/>
        <a:p>
          <a:endParaRPr lang="en-US"/>
        </a:p>
      </dgm:t>
    </dgm:pt>
    <dgm:pt modelId="{7E7FA47E-1FFA-47D4-9C9C-691B6D781F55}">
      <dgm:prSet/>
      <dgm:spPr/>
      <dgm:t>
        <a:bodyPr/>
        <a:lstStyle/>
        <a:p>
          <a:r>
            <a:rPr lang="en-US"/>
            <a:t>Task Parallelism: Running independent tasks concurrently.</a:t>
          </a:r>
        </a:p>
      </dgm:t>
    </dgm:pt>
    <dgm:pt modelId="{3CFEC28D-F31C-46C0-BC49-A44E85F885AE}" type="parTrans" cxnId="{E3CEBAC7-C23E-4253-AD7A-DB0DFE00155D}">
      <dgm:prSet/>
      <dgm:spPr/>
      <dgm:t>
        <a:bodyPr/>
        <a:lstStyle/>
        <a:p>
          <a:endParaRPr lang="en-US"/>
        </a:p>
      </dgm:t>
    </dgm:pt>
    <dgm:pt modelId="{8B099572-0102-4856-B590-73CA5B2F409E}" type="sibTrans" cxnId="{E3CEBAC7-C23E-4253-AD7A-DB0DFE00155D}">
      <dgm:prSet/>
      <dgm:spPr/>
      <dgm:t>
        <a:bodyPr/>
        <a:lstStyle/>
        <a:p>
          <a:endParaRPr lang="en-US"/>
        </a:p>
      </dgm:t>
    </dgm:pt>
    <dgm:pt modelId="{9BCB4546-5233-4940-B8E5-EE5BB858FC63}">
      <dgm:prSet/>
      <dgm:spPr/>
      <dgm:t>
        <a:bodyPr/>
        <a:lstStyle/>
        <a:p>
          <a:r>
            <a:rPr lang="en-US" b="1"/>
            <a:t>Technologies</a:t>
          </a:r>
          <a:r>
            <a:rPr lang="en-US"/>
            <a:t>:</a:t>
          </a:r>
        </a:p>
      </dgm:t>
    </dgm:pt>
    <dgm:pt modelId="{DA2EA1DD-AE25-4C9A-ABC2-77D7C28A77C8}" type="parTrans" cxnId="{D343A399-9827-4207-920A-AB42FD3D768B}">
      <dgm:prSet/>
      <dgm:spPr/>
      <dgm:t>
        <a:bodyPr/>
        <a:lstStyle/>
        <a:p>
          <a:endParaRPr lang="en-US"/>
        </a:p>
      </dgm:t>
    </dgm:pt>
    <dgm:pt modelId="{6F8B3D33-B569-4D3E-A1F1-86AC58330010}" type="sibTrans" cxnId="{D343A399-9827-4207-920A-AB42FD3D768B}">
      <dgm:prSet/>
      <dgm:spPr/>
      <dgm:t>
        <a:bodyPr/>
        <a:lstStyle/>
        <a:p>
          <a:endParaRPr lang="en-US"/>
        </a:p>
      </dgm:t>
    </dgm:pt>
    <dgm:pt modelId="{A93AF518-0B05-4388-AE77-98F66A12BC5D}">
      <dgm:prSet/>
      <dgm:spPr/>
      <dgm:t>
        <a:bodyPr/>
        <a:lstStyle/>
        <a:p>
          <a:r>
            <a:rPr lang="en-US"/>
            <a:t>Spark’s Resilient Distributed Dataset (RDD) supports fault-tolerant parallel computations.</a:t>
          </a:r>
        </a:p>
      </dgm:t>
    </dgm:pt>
    <dgm:pt modelId="{B01CEB84-98FA-49E5-86F8-D9849BF666BA}" type="parTrans" cxnId="{B20E2889-563E-4490-9DFE-00C4118ED3E3}">
      <dgm:prSet/>
      <dgm:spPr/>
      <dgm:t>
        <a:bodyPr/>
        <a:lstStyle/>
        <a:p>
          <a:endParaRPr lang="en-US"/>
        </a:p>
      </dgm:t>
    </dgm:pt>
    <dgm:pt modelId="{8E796E43-1329-4E21-8560-13AFFE71D0FD}" type="sibTrans" cxnId="{B20E2889-563E-4490-9DFE-00C4118ED3E3}">
      <dgm:prSet/>
      <dgm:spPr/>
      <dgm:t>
        <a:bodyPr/>
        <a:lstStyle/>
        <a:p>
          <a:endParaRPr lang="en-US"/>
        </a:p>
      </dgm:t>
    </dgm:pt>
    <dgm:pt modelId="{D479A432-4D77-2B4F-BA40-B0095B1C2F77}" type="pres">
      <dgm:prSet presAssocID="{8797194F-60D3-4C21-AADB-0E7A79550F8E}" presName="linear" presStyleCnt="0">
        <dgm:presLayoutVars>
          <dgm:dir/>
          <dgm:animLvl val="lvl"/>
          <dgm:resizeHandles val="exact"/>
        </dgm:presLayoutVars>
      </dgm:prSet>
      <dgm:spPr/>
    </dgm:pt>
    <dgm:pt modelId="{4BFA2373-4A23-4B44-98E2-6AAAFAE947DA}" type="pres">
      <dgm:prSet presAssocID="{5AD496DA-B64A-4E21-9E07-FA9E13F470CC}" presName="parentLin" presStyleCnt="0"/>
      <dgm:spPr/>
    </dgm:pt>
    <dgm:pt modelId="{E81EF3A1-3826-744C-8F5E-5147FC49B8A7}" type="pres">
      <dgm:prSet presAssocID="{5AD496DA-B64A-4E21-9E07-FA9E13F470CC}" presName="parentLeftMargin" presStyleLbl="node1" presStyleIdx="0" presStyleCnt="2"/>
      <dgm:spPr/>
    </dgm:pt>
    <dgm:pt modelId="{8DF677E3-0541-CA4B-9DCD-8F23306C3455}" type="pres">
      <dgm:prSet presAssocID="{5AD496DA-B64A-4E21-9E07-FA9E13F470CC}" presName="parentText" presStyleLbl="node1" presStyleIdx="0" presStyleCnt="2">
        <dgm:presLayoutVars>
          <dgm:chMax val="0"/>
          <dgm:bulletEnabled val="1"/>
        </dgm:presLayoutVars>
      </dgm:prSet>
      <dgm:spPr/>
    </dgm:pt>
    <dgm:pt modelId="{5FD41A83-E013-8945-9D6F-287EABCB5111}" type="pres">
      <dgm:prSet presAssocID="{5AD496DA-B64A-4E21-9E07-FA9E13F470CC}" presName="negativeSpace" presStyleCnt="0"/>
      <dgm:spPr/>
    </dgm:pt>
    <dgm:pt modelId="{519B83FF-7109-624F-A652-2305806A6C24}" type="pres">
      <dgm:prSet presAssocID="{5AD496DA-B64A-4E21-9E07-FA9E13F470CC}" presName="childText" presStyleLbl="conFgAcc1" presStyleIdx="0" presStyleCnt="2">
        <dgm:presLayoutVars>
          <dgm:bulletEnabled val="1"/>
        </dgm:presLayoutVars>
      </dgm:prSet>
      <dgm:spPr/>
    </dgm:pt>
    <dgm:pt modelId="{5B21E6CE-6C81-0340-9FDD-31960F8D8A8F}" type="pres">
      <dgm:prSet presAssocID="{94DCB5FD-4E34-49B6-98E9-8713FE3F0EA8}" presName="spaceBetweenRectangles" presStyleCnt="0"/>
      <dgm:spPr/>
    </dgm:pt>
    <dgm:pt modelId="{738B3EB9-46CB-DA48-827B-55CCFF6A62EC}" type="pres">
      <dgm:prSet presAssocID="{32FC4416-92F5-4FB1-88B6-AEA37E5CFC7B}" presName="parentLin" presStyleCnt="0"/>
      <dgm:spPr/>
    </dgm:pt>
    <dgm:pt modelId="{246AF666-F16E-624E-840C-30E3EC248DD0}" type="pres">
      <dgm:prSet presAssocID="{32FC4416-92F5-4FB1-88B6-AEA37E5CFC7B}" presName="parentLeftMargin" presStyleLbl="node1" presStyleIdx="0" presStyleCnt="2"/>
      <dgm:spPr/>
    </dgm:pt>
    <dgm:pt modelId="{90371F84-0294-5347-AF56-94EE300E2A99}" type="pres">
      <dgm:prSet presAssocID="{32FC4416-92F5-4FB1-88B6-AEA37E5CFC7B}" presName="parentText" presStyleLbl="node1" presStyleIdx="1" presStyleCnt="2">
        <dgm:presLayoutVars>
          <dgm:chMax val="0"/>
          <dgm:bulletEnabled val="1"/>
        </dgm:presLayoutVars>
      </dgm:prSet>
      <dgm:spPr/>
    </dgm:pt>
    <dgm:pt modelId="{DB203595-B523-6349-8E85-F58DA235A5B8}" type="pres">
      <dgm:prSet presAssocID="{32FC4416-92F5-4FB1-88B6-AEA37E5CFC7B}" presName="negativeSpace" presStyleCnt="0"/>
      <dgm:spPr/>
    </dgm:pt>
    <dgm:pt modelId="{31F16EA1-22B8-8941-8E57-DE8CCA22C0D9}" type="pres">
      <dgm:prSet presAssocID="{32FC4416-92F5-4FB1-88B6-AEA37E5CFC7B}" presName="childText" presStyleLbl="conFgAcc1" presStyleIdx="1" presStyleCnt="2">
        <dgm:presLayoutVars>
          <dgm:bulletEnabled val="1"/>
        </dgm:presLayoutVars>
      </dgm:prSet>
      <dgm:spPr/>
    </dgm:pt>
  </dgm:ptLst>
  <dgm:cxnLst>
    <dgm:cxn modelId="{8B8F910B-09B0-486F-A9DA-3402F17C7F80}" srcId="{8797194F-60D3-4C21-AADB-0E7A79550F8E}" destId="{32FC4416-92F5-4FB1-88B6-AEA37E5CFC7B}" srcOrd="1" destOrd="0" parTransId="{2CDDEC1C-3343-49EE-BDF6-119BE283A2C5}" sibTransId="{DC27C8B7-F75D-4801-A318-1D5C56B2E9EF}"/>
    <dgm:cxn modelId="{7040F30B-28D1-41AB-AF00-CD3BC7C0CEE7}" srcId="{F5AF6E44-0A84-4BC1-AB84-02BE600FF130}" destId="{B9AAD453-7688-4EBA-A9F4-0A5D5CDE509F}" srcOrd="0" destOrd="0" parTransId="{CB01D73A-32ED-4045-BBF5-2CE40D0F0D6B}" sibTransId="{F02D1B35-97B6-4476-A6BF-9F0A78A031C0}"/>
    <dgm:cxn modelId="{9C46C80F-0D34-4055-89B5-C9EBFF2D85F0}" srcId="{E85C5F28-1E41-4D55-B9FB-E499EE503518}" destId="{F13FAEF5-FB1F-4560-96BE-90CCA3A8CC62}" srcOrd="1" destOrd="0" parTransId="{887B561C-376A-4534-B99C-59A95ABF6A8C}" sibTransId="{1DE7208E-0B94-49D8-A946-7873EF7D277F}"/>
    <dgm:cxn modelId="{4EE98914-6AC2-4E57-AE6F-E83DB2238694}" srcId="{8797194F-60D3-4C21-AADB-0E7A79550F8E}" destId="{5AD496DA-B64A-4E21-9E07-FA9E13F470CC}" srcOrd="0" destOrd="0" parTransId="{FB956344-92A6-4090-87F7-F363BBD3E7AE}" sibTransId="{94DCB5FD-4E34-49B6-98E9-8713FE3F0EA8}"/>
    <dgm:cxn modelId="{8BF70A17-AEEA-DA43-A8FD-6767EBC22D0E}" type="presOf" srcId="{A93AF518-0B05-4388-AE77-98F66A12BC5D}" destId="{31F16EA1-22B8-8941-8E57-DE8CCA22C0D9}" srcOrd="0" destOrd="5" presId="urn:microsoft.com/office/officeart/2005/8/layout/list1"/>
    <dgm:cxn modelId="{FDDE8D17-27C7-4B11-875C-C62CF3B400E2}" srcId="{32FC4416-92F5-4FB1-88B6-AEA37E5CFC7B}" destId="{1692D04C-B410-418B-8564-F0D69C05526D}" srcOrd="0" destOrd="0" parTransId="{0267C8E4-4CB3-481D-A00C-731BEE38E38F}" sibTransId="{F242F7DF-065C-4B65-92BE-63DF363F96A1}"/>
    <dgm:cxn modelId="{81663921-5AF2-494F-A6E7-3C249DAA0DDA}" srcId="{5AD496DA-B64A-4E21-9E07-FA9E13F470CC}" destId="{26F141AA-ADAD-42B0-BAAB-3A079C77E78B}" srcOrd="1" destOrd="0" parTransId="{10DDE450-772D-4BB8-A581-24F4BBC0FD95}" sibTransId="{8BD0B5AD-0594-4685-AEF9-BAD4E035B052}"/>
    <dgm:cxn modelId="{427B1323-7403-8640-B69F-DA3E3094834C}" type="presOf" srcId="{32FC4416-92F5-4FB1-88B6-AEA37E5CFC7B}" destId="{246AF666-F16E-624E-840C-30E3EC248DD0}" srcOrd="0" destOrd="0" presId="urn:microsoft.com/office/officeart/2005/8/layout/list1"/>
    <dgm:cxn modelId="{DB90FB26-226D-3845-A0F2-BC692AECDED4}" type="presOf" srcId="{43354143-23F8-43DE-8891-46E749C90D63}" destId="{519B83FF-7109-624F-A652-2305806A6C24}" srcOrd="0" destOrd="2" presId="urn:microsoft.com/office/officeart/2005/8/layout/list1"/>
    <dgm:cxn modelId="{4895C229-879D-428D-ABD3-1ED8CD3A79FD}" srcId="{26F141AA-ADAD-42B0-BAAB-3A079C77E78B}" destId="{43354143-23F8-43DE-8891-46E749C90D63}" srcOrd="0" destOrd="0" parTransId="{304DAEAF-3DA9-4AB9-90BA-D0292CEA39DB}" sibTransId="{670C160B-E1D7-4B5E-83D9-867FFA1172FB}"/>
    <dgm:cxn modelId="{4A209D6F-13BE-4BE0-830F-660842E926CA}" srcId="{26F141AA-ADAD-42B0-BAAB-3A079C77E78B}" destId="{341AE76F-7C04-4F0E-B657-9D1541ACC8A5}" srcOrd="1" destOrd="0" parTransId="{B691CBF8-8174-45BD-AFD3-03DAD6A5E0A6}" sibTransId="{9B2D2FAD-1808-4A01-BF46-2F957611E9DA}"/>
    <dgm:cxn modelId="{9314C973-944A-4273-AEC1-C1BC7FCDD264}" srcId="{E85C5F28-1E41-4D55-B9FB-E499EE503518}" destId="{7E8A0FD8-EC7D-40E5-82D0-EBE975BBED62}" srcOrd="0" destOrd="0" parTransId="{358A3801-7FF3-4825-AD4D-4E2138EBFB8D}" sibTransId="{8A0875FC-0904-4AA5-9865-531410751D6A}"/>
    <dgm:cxn modelId="{376CE078-85F1-A54F-80C7-1BAF89CD20B7}" type="presOf" srcId="{26F141AA-ADAD-42B0-BAAB-3A079C77E78B}" destId="{519B83FF-7109-624F-A652-2305806A6C24}" srcOrd="0" destOrd="1" presId="urn:microsoft.com/office/officeart/2005/8/layout/list1"/>
    <dgm:cxn modelId="{F8F6667A-1011-E745-954B-EB214F4753A0}" type="presOf" srcId="{32FC4416-92F5-4FB1-88B6-AEA37E5CFC7B}" destId="{90371F84-0294-5347-AF56-94EE300E2A99}" srcOrd="1" destOrd="0" presId="urn:microsoft.com/office/officeart/2005/8/layout/list1"/>
    <dgm:cxn modelId="{FDA4527C-5AD0-BC46-9C43-8B645B7C74BA}" type="presOf" srcId="{B9AAD453-7688-4EBA-A9F4-0A5D5CDE509F}" destId="{31F16EA1-22B8-8941-8E57-DE8CCA22C0D9}" srcOrd="0" destOrd="2" presId="urn:microsoft.com/office/officeart/2005/8/layout/list1"/>
    <dgm:cxn modelId="{25A8227F-F661-4B5A-B8E1-15C180202090}" srcId="{5AD496DA-B64A-4E21-9E07-FA9E13F470CC}" destId="{6BAEB236-DEC9-4EBC-AD14-E8B0AC4A98B6}" srcOrd="0" destOrd="0" parTransId="{67D8DC4C-B240-4FB1-A4BF-D3FD03BC00BA}" sibTransId="{5945EE51-CF52-44BA-8082-F8B0E67571D0}"/>
    <dgm:cxn modelId="{70540983-6966-064B-A177-D1BC91B500DD}" type="presOf" srcId="{7E8A0FD8-EC7D-40E5-82D0-EBE975BBED62}" destId="{519B83FF-7109-624F-A652-2305806A6C24}" srcOrd="0" destOrd="5" presId="urn:microsoft.com/office/officeart/2005/8/layout/list1"/>
    <dgm:cxn modelId="{B20E2889-563E-4490-9DFE-00C4118ED3E3}" srcId="{9BCB4546-5233-4940-B8E5-EE5BB858FC63}" destId="{A93AF518-0B05-4388-AE77-98F66A12BC5D}" srcOrd="0" destOrd="0" parTransId="{B01CEB84-98FA-49E5-86F8-D9849BF666BA}" sibTransId="{8E796E43-1329-4E21-8560-13AFFE71D0FD}"/>
    <dgm:cxn modelId="{0A56BC98-1B83-0548-B08A-837BA4A1635F}" type="presOf" srcId="{8797194F-60D3-4C21-AADB-0E7A79550F8E}" destId="{D479A432-4D77-2B4F-BA40-B0095B1C2F77}" srcOrd="0" destOrd="0" presId="urn:microsoft.com/office/officeart/2005/8/layout/list1"/>
    <dgm:cxn modelId="{D343A399-9827-4207-920A-AB42FD3D768B}" srcId="{32FC4416-92F5-4FB1-88B6-AEA37E5CFC7B}" destId="{9BCB4546-5233-4940-B8E5-EE5BB858FC63}" srcOrd="2" destOrd="0" parTransId="{DA2EA1DD-AE25-4C9A-ABC2-77D7C28A77C8}" sibTransId="{6F8B3D33-B569-4D3E-A1F1-86AC58330010}"/>
    <dgm:cxn modelId="{8EED5DAB-91F3-424E-BFA7-02DC9F0C9759}" srcId="{5AD496DA-B64A-4E21-9E07-FA9E13F470CC}" destId="{E85C5F28-1E41-4D55-B9FB-E499EE503518}" srcOrd="2" destOrd="0" parTransId="{A07FFE5E-D0C9-46AB-A3BC-BCDBCC549ED5}" sibTransId="{A108B6C9-367D-4529-B7C9-080BD67FEDCF}"/>
    <dgm:cxn modelId="{71CCA2AD-481D-E943-99ED-5D5F008BF72E}" type="presOf" srcId="{6BAEB236-DEC9-4EBC-AD14-E8B0AC4A98B6}" destId="{519B83FF-7109-624F-A652-2305806A6C24}" srcOrd="0" destOrd="0" presId="urn:microsoft.com/office/officeart/2005/8/layout/list1"/>
    <dgm:cxn modelId="{21DE99B6-78FF-41BE-824F-23025E08BC10}" srcId="{32FC4416-92F5-4FB1-88B6-AEA37E5CFC7B}" destId="{F5AF6E44-0A84-4BC1-AB84-02BE600FF130}" srcOrd="1" destOrd="0" parTransId="{C936C3E7-BA71-45E2-A030-942C69C4C884}" sibTransId="{6474C6E4-92DA-45E3-A8D8-A0BEF3A60346}"/>
    <dgm:cxn modelId="{DD1DFEC1-297E-8F43-907F-40697A982F5C}" type="presOf" srcId="{F13FAEF5-FB1F-4560-96BE-90CCA3A8CC62}" destId="{519B83FF-7109-624F-A652-2305806A6C24}" srcOrd="0" destOrd="6" presId="urn:microsoft.com/office/officeart/2005/8/layout/list1"/>
    <dgm:cxn modelId="{04BC7CC4-AAB2-3947-8C74-710C09576834}" type="presOf" srcId="{5AD496DA-B64A-4E21-9E07-FA9E13F470CC}" destId="{E81EF3A1-3826-744C-8F5E-5147FC49B8A7}" srcOrd="0" destOrd="0" presId="urn:microsoft.com/office/officeart/2005/8/layout/list1"/>
    <dgm:cxn modelId="{E3CEBAC7-C23E-4253-AD7A-DB0DFE00155D}" srcId="{F5AF6E44-0A84-4BC1-AB84-02BE600FF130}" destId="{7E7FA47E-1FFA-47D4-9C9C-691B6D781F55}" srcOrd="1" destOrd="0" parTransId="{3CFEC28D-F31C-46C0-BC49-A44E85F885AE}" sibTransId="{8B099572-0102-4856-B590-73CA5B2F409E}"/>
    <dgm:cxn modelId="{C70145C9-5B38-D149-A8A1-7DE8F2DA949C}" type="presOf" srcId="{7E7FA47E-1FFA-47D4-9C9C-691B6D781F55}" destId="{31F16EA1-22B8-8941-8E57-DE8CCA22C0D9}" srcOrd="0" destOrd="3" presId="urn:microsoft.com/office/officeart/2005/8/layout/list1"/>
    <dgm:cxn modelId="{ED5CEADB-C4A5-304C-8F8F-2C71A418275E}" type="presOf" srcId="{5AD496DA-B64A-4E21-9E07-FA9E13F470CC}" destId="{8DF677E3-0541-CA4B-9DCD-8F23306C3455}" srcOrd="1" destOrd="0" presId="urn:microsoft.com/office/officeart/2005/8/layout/list1"/>
    <dgm:cxn modelId="{AB4A66DC-AADD-8648-B150-0BAE8CBAE557}" type="presOf" srcId="{F5AF6E44-0A84-4BC1-AB84-02BE600FF130}" destId="{31F16EA1-22B8-8941-8E57-DE8CCA22C0D9}" srcOrd="0" destOrd="1" presId="urn:microsoft.com/office/officeart/2005/8/layout/list1"/>
    <dgm:cxn modelId="{0AFDE8E2-DBAD-F840-9B61-E17981BBE04A}" type="presOf" srcId="{E85C5F28-1E41-4D55-B9FB-E499EE503518}" destId="{519B83FF-7109-624F-A652-2305806A6C24}" srcOrd="0" destOrd="4" presId="urn:microsoft.com/office/officeart/2005/8/layout/list1"/>
    <dgm:cxn modelId="{7CFA33F0-E754-9349-8A88-DF06A1D6F5DF}" type="presOf" srcId="{1692D04C-B410-418B-8564-F0D69C05526D}" destId="{31F16EA1-22B8-8941-8E57-DE8CCA22C0D9}" srcOrd="0" destOrd="0" presId="urn:microsoft.com/office/officeart/2005/8/layout/list1"/>
    <dgm:cxn modelId="{DD8A4FF6-3F4C-604B-99C0-5712376D6718}" type="presOf" srcId="{9BCB4546-5233-4940-B8E5-EE5BB858FC63}" destId="{31F16EA1-22B8-8941-8E57-DE8CCA22C0D9}" srcOrd="0" destOrd="4" presId="urn:microsoft.com/office/officeart/2005/8/layout/list1"/>
    <dgm:cxn modelId="{8B6619FA-9F82-AD48-A9D0-C5F510B4E046}" type="presOf" srcId="{341AE76F-7C04-4F0E-B657-9D1541ACC8A5}" destId="{519B83FF-7109-624F-A652-2305806A6C24}" srcOrd="0" destOrd="3" presId="urn:microsoft.com/office/officeart/2005/8/layout/list1"/>
    <dgm:cxn modelId="{94A81317-F621-224E-8F89-97A8831861D2}" type="presParOf" srcId="{D479A432-4D77-2B4F-BA40-B0095B1C2F77}" destId="{4BFA2373-4A23-4B44-98E2-6AAAFAE947DA}" srcOrd="0" destOrd="0" presId="urn:microsoft.com/office/officeart/2005/8/layout/list1"/>
    <dgm:cxn modelId="{9EBCCD37-2ABB-4347-8395-E868281FBF77}" type="presParOf" srcId="{4BFA2373-4A23-4B44-98E2-6AAAFAE947DA}" destId="{E81EF3A1-3826-744C-8F5E-5147FC49B8A7}" srcOrd="0" destOrd="0" presId="urn:microsoft.com/office/officeart/2005/8/layout/list1"/>
    <dgm:cxn modelId="{52C23FDF-06B3-DA4B-A713-C4A115CCC5F0}" type="presParOf" srcId="{4BFA2373-4A23-4B44-98E2-6AAAFAE947DA}" destId="{8DF677E3-0541-CA4B-9DCD-8F23306C3455}" srcOrd="1" destOrd="0" presId="urn:microsoft.com/office/officeart/2005/8/layout/list1"/>
    <dgm:cxn modelId="{1FB9CA9B-90C4-D14B-A7CF-F62FA66AA655}" type="presParOf" srcId="{D479A432-4D77-2B4F-BA40-B0095B1C2F77}" destId="{5FD41A83-E013-8945-9D6F-287EABCB5111}" srcOrd="1" destOrd="0" presId="urn:microsoft.com/office/officeart/2005/8/layout/list1"/>
    <dgm:cxn modelId="{7136A4E7-F98D-0C47-A468-CD59DBD5994D}" type="presParOf" srcId="{D479A432-4D77-2B4F-BA40-B0095B1C2F77}" destId="{519B83FF-7109-624F-A652-2305806A6C24}" srcOrd="2" destOrd="0" presId="urn:microsoft.com/office/officeart/2005/8/layout/list1"/>
    <dgm:cxn modelId="{174F8144-A15D-DB47-B74A-988BC8F96201}" type="presParOf" srcId="{D479A432-4D77-2B4F-BA40-B0095B1C2F77}" destId="{5B21E6CE-6C81-0340-9FDD-31960F8D8A8F}" srcOrd="3" destOrd="0" presId="urn:microsoft.com/office/officeart/2005/8/layout/list1"/>
    <dgm:cxn modelId="{52A454E0-F937-B445-B092-703DABDC62BB}" type="presParOf" srcId="{D479A432-4D77-2B4F-BA40-B0095B1C2F77}" destId="{738B3EB9-46CB-DA48-827B-55CCFF6A62EC}" srcOrd="4" destOrd="0" presId="urn:microsoft.com/office/officeart/2005/8/layout/list1"/>
    <dgm:cxn modelId="{3A471EDC-9887-D442-A6BB-1D045A3FBE31}" type="presParOf" srcId="{738B3EB9-46CB-DA48-827B-55CCFF6A62EC}" destId="{246AF666-F16E-624E-840C-30E3EC248DD0}" srcOrd="0" destOrd="0" presId="urn:microsoft.com/office/officeart/2005/8/layout/list1"/>
    <dgm:cxn modelId="{65D89A81-D6AD-D342-8DE1-24EE9CBCE5D9}" type="presParOf" srcId="{738B3EB9-46CB-DA48-827B-55CCFF6A62EC}" destId="{90371F84-0294-5347-AF56-94EE300E2A99}" srcOrd="1" destOrd="0" presId="urn:microsoft.com/office/officeart/2005/8/layout/list1"/>
    <dgm:cxn modelId="{C3EC8A21-F699-9341-AFCC-AA6F9611AC82}" type="presParOf" srcId="{D479A432-4D77-2B4F-BA40-B0095B1C2F77}" destId="{DB203595-B523-6349-8E85-F58DA235A5B8}" srcOrd="5" destOrd="0" presId="urn:microsoft.com/office/officeart/2005/8/layout/list1"/>
    <dgm:cxn modelId="{0D1D1482-C21B-114B-B368-82F69893FB97}" type="presParOf" srcId="{D479A432-4D77-2B4F-BA40-B0095B1C2F77}" destId="{31F16EA1-22B8-8941-8E57-DE8CCA22C0D9}"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9705027-62D7-4F40-8FA9-85E7DE79B576}"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856CEBCA-DC0C-4953-9910-B5A9CE04182F}">
      <dgm:prSet/>
      <dgm:spPr/>
      <dgm:t>
        <a:bodyPr/>
        <a:lstStyle/>
        <a:p>
          <a:r>
            <a:rPr lang="en-US" b="1"/>
            <a:t>Definition</a:t>
          </a:r>
          <a:endParaRPr lang="en-US"/>
        </a:p>
      </dgm:t>
    </dgm:pt>
    <dgm:pt modelId="{2BE0AB4C-A456-478F-BDE4-6E0C5236F7B8}" type="parTrans" cxnId="{1E6CFEC1-86D3-4702-AD99-B1FAB1604C88}">
      <dgm:prSet/>
      <dgm:spPr/>
      <dgm:t>
        <a:bodyPr/>
        <a:lstStyle/>
        <a:p>
          <a:endParaRPr lang="en-US"/>
        </a:p>
      </dgm:t>
    </dgm:pt>
    <dgm:pt modelId="{4D64B2AD-700E-463B-90DE-EF0369F54288}" type="sibTrans" cxnId="{1E6CFEC1-86D3-4702-AD99-B1FAB1604C88}">
      <dgm:prSet/>
      <dgm:spPr/>
      <dgm:t>
        <a:bodyPr/>
        <a:lstStyle/>
        <a:p>
          <a:endParaRPr lang="en-US"/>
        </a:p>
      </dgm:t>
    </dgm:pt>
    <dgm:pt modelId="{E19D23DA-9A71-42E6-A56E-71C6E57C4735}">
      <dgm:prSet/>
      <dgm:spPr/>
      <dgm:t>
        <a:bodyPr/>
        <a:lstStyle/>
        <a:p>
          <a:r>
            <a:rPr lang="en-US"/>
            <a:t>Data visualization is the process of representing data graphically to uncover patterns, trends, and insights. Effective visualization transforms raw data into meaningful visuals that aid decision-making and storytelling.</a:t>
          </a:r>
        </a:p>
      </dgm:t>
    </dgm:pt>
    <dgm:pt modelId="{6EC2B5AA-5D13-4CB4-8B65-97582F929C32}" type="parTrans" cxnId="{66F6D4A5-E312-4DBC-BF8C-AE27B7612DB1}">
      <dgm:prSet/>
      <dgm:spPr/>
      <dgm:t>
        <a:bodyPr/>
        <a:lstStyle/>
        <a:p>
          <a:endParaRPr lang="en-US"/>
        </a:p>
      </dgm:t>
    </dgm:pt>
    <dgm:pt modelId="{023BDBE3-E6AF-45ED-B44E-BF5235CAD1C6}" type="sibTrans" cxnId="{66F6D4A5-E312-4DBC-BF8C-AE27B7612DB1}">
      <dgm:prSet/>
      <dgm:spPr/>
      <dgm:t>
        <a:bodyPr/>
        <a:lstStyle/>
        <a:p>
          <a:endParaRPr lang="en-US"/>
        </a:p>
      </dgm:t>
    </dgm:pt>
    <dgm:pt modelId="{170DCC0A-EEF8-3048-B784-49A0004110B9}" type="pres">
      <dgm:prSet presAssocID="{89705027-62D7-4F40-8FA9-85E7DE79B576}" presName="hierChild1" presStyleCnt="0">
        <dgm:presLayoutVars>
          <dgm:chPref val="1"/>
          <dgm:dir/>
          <dgm:animOne val="branch"/>
          <dgm:animLvl val="lvl"/>
          <dgm:resizeHandles/>
        </dgm:presLayoutVars>
      </dgm:prSet>
      <dgm:spPr/>
    </dgm:pt>
    <dgm:pt modelId="{6E0D0FBF-F7AB-B844-9A9A-A0617A73E889}" type="pres">
      <dgm:prSet presAssocID="{856CEBCA-DC0C-4953-9910-B5A9CE04182F}" presName="hierRoot1" presStyleCnt="0"/>
      <dgm:spPr/>
    </dgm:pt>
    <dgm:pt modelId="{52FC2714-86E6-2F42-9628-A0FA9A990680}" type="pres">
      <dgm:prSet presAssocID="{856CEBCA-DC0C-4953-9910-B5A9CE04182F}" presName="composite" presStyleCnt="0"/>
      <dgm:spPr/>
    </dgm:pt>
    <dgm:pt modelId="{0489A789-386B-3D40-82B2-4A47BD6ABAA0}" type="pres">
      <dgm:prSet presAssocID="{856CEBCA-DC0C-4953-9910-B5A9CE04182F}" presName="background" presStyleLbl="node0" presStyleIdx="0" presStyleCnt="2"/>
      <dgm:spPr/>
    </dgm:pt>
    <dgm:pt modelId="{0F8E299E-6D4F-9645-89FA-52B2AE09F26B}" type="pres">
      <dgm:prSet presAssocID="{856CEBCA-DC0C-4953-9910-B5A9CE04182F}" presName="text" presStyleLbl="fgAcc0" presStyleIdx="0" presStyleCnt="2">
        <dgm:presLayoutVars>
          <dgm:chPref val="3"/>
        </dgm:presLayoutVars>
      </dgm:prSet>
      <dgm:spPr/>
    </dgm:pt>
    <dgm:pt modelId="{3A411136-96A7-714A-A820-B40D3DDD9149}" type="pres">
      <dgm:prSet presAssocID="{856CEBCA-DC0C-4953-9910-B5A9CE04182F}" presName="hierChild2" presStyleCnt="0"/>
      <dgm:spPr/>
    </dgm:pt>
    <dgm:pt modelId="{54E0B311-1456-8641-852B-74AE79CA0505}" type="pres">
      <dgm:prSet presAssocID="{E19D23DA-9A71-42E6-A56E-71C6E57C4735}" presName="hierRoot1" presStyleCnt="0"/>
      <dgm:spPr/>
    </dgm:pt>
    <dgm:pt modelId="{EF8FA31C-A809-674D-8875-806D0928B7D9}" type="pres">
      <dgm:prSet presAssocID="{E19D23DA-9A71-42E6-A56E-71C6E57C4735}" presName="composite" presStyleCnt="0"/>
      <dgm:spPr/>
    </dgm:pt>
    <dgm:pt modelId="{F1EFEC8F-0C0A-C841-ABE3-B74EB0103188}" type="pres">
      <dgm:prSet presAssocID="{E19D23DA-9A71-42E6-A56E-71C6E57C4735}" presName="background" presStyleLbl="node0" presStyleIdx="1" presStyleCnt="2"/>
      <dgm:spPr/>
    </dgm:pt>
    <dgm:pt modelId="{65E84AA5-88FF-7D46-9EBF-003F062F95C0}" type="pres">
      <dgm:prSet presAssocID="{E19D23DA-9A71-42E6-A56E-71C6E57C4735}" presName="text" presStyleLbl="fgAcc0" presStyleIdx="1" presStyleCnt="2">
        <dgm:presLayoutVars>
          <dgm:chPref val="3"/>
        </dgm:presLayoutVars>
      </dgm:prSet>
      <dgm:spPr/>
    </dgm:pt>
    <dgm:pt modelId="{312C1377-1438-B94A-8BCE-E4014F7A18B5}" type="pres">
      <dgm:prSet presAssocID="{E19D23DA-9A71-42E6-A56E-71C6E57C4735}" presName="hierChild2" presStyleCnt="0"/>
      <dgm:spPr/>
    </dgm:pt>
  </dgm:ptLst>
  <dgm:cxnLst>
    <dgm:cxn modelId="{CB2C5509-C831-494F-B68E-B93C677F9345}" type="presOf" srcId="{E19D23DA-9A71-42E6-A56E-71C6E57C4735}" destId="{65E84AA5-88FF-7D46-9EBF-003F062F95C0}" srcOrd="0" destOrd="0" presId="urn:microsoft.com/office/officeart/2005/8/layout/hierarchy1"/>
    <dgm:cxn modelId="{C26B216D-83EE-2243-AAF3-210B4ADA0531}" type="presOf" srcId="{89705027-62D7-4F40-8FA9-85E7DE79B576}" destId="{170DCC0A-EEF8-3048-B784-49A0004110B9}" srcOrd="0" destOrd="0" presId="urn:microsoft.com/office/officeart/2005/8/layout/hierarchy1"/>
    <dgm:cxn modelId="{66F6D4A5-E312-4DBC-BF8C-AE27B7612DB1}" srcId="{89705027-62D7-4F40-8FA9-85E7DE79B576}" destId="{E19D23DA-9A71-42E6-A56E-71C6E57C4735}" srcOrd="1" destOrd="0" parTransId="{6EC2B5AA-5D13-4CB4-8B65-97582F929C32}" sibTransId="{023BDBE3-E6AF-45ED-B44E-BF5235CAD1C6}"/>
    <dgm:cxn modelId="{9B7AC3BD-FAA3-8D4E-9F53-F9A141A078ED}" type="presOf" srcId="{856CEBCA-DC0C-4953-9910-B5A9CE04182F}" destId="{0F8E299E-6D4F-9645-89FA-52B2AE09F26B}" srcOrd="0" destOrd="0" presId="urn:microsoft.com/office/officeart/2005/8/layout/hierarchy1"/>
    <dgm:cxn modelId="{1E6CFEC1-86D3-4702-AD99-B1FAB1604C88}" srcId="{89705027-62D7-4F40-8FA9-85E7DE79B576}" destId="{856CEBCA-DC0C-4953-9910-B5A9CE04182F}" srcOrd="0" destOrd="0" parTransId="{2BE0AB4C-A456-478F-BDE4-6E0C5236F7B8}" sibTransId="{4D64B2AD-700E-463B-90DE-EF0369F54288}"/>
    <dgm:cxn modelId="{C1E80D9F-5902-2E49-936F-01F43EDA853F}" type="presParOf" srcId="{170DCC0A-EEF8-3048-B784-49A0004110B9}" destId="{6E0D0FBF-F7AB-B844-9A9A-A0617A73E889}" srcOrd="0" destOrd="0" presId="urn:microsoft.com/office/officeart/2005/8/layout/hierarchy1"/>
    <dgm:cxn modelId="{DD7DFD6A-AF82-6A4E-8CDD-7D2CD61B6A16}" type="presParOf" srcId="{6E0D0FBF-F7AB-B844-9A9A-A0617A73E889}" destId="{52FC2714-86E6-2F42-9628-A0FA9A990680}" srcOrd="0" destOrd="0" presId="urn:microsoft.com/office/officeart/2005/8/layout/hierarchy1"/>
    <dgm:cxn modelId="{8B6DA1B8-F8D3-CB4B-A294-2D264D8D81E2}" type="presParOf" srcId="{52FC2714-86E6-2F42-9628-A0FA9A990680}" destId="{0489A789-386B-3D40-82B2-4A47BD6ABAA0}" srcOrd="0" destOrd="0" presId="urn:microsoft.com/office/officeart/2005/8/layout/hierarchy1"/>
    <dgm:cxn modelId="{22B2A814-AB1D-6F43-81C5-B197D6E05F30}" type="presParOf" srcId="{52FC2714-86E6-2F42-9628-A0FA9A990680}" destId="{0F8E299E-6D4F-9645-89FA-52B2AE09F26B}" srcOrd="1" destOrd="0" presId="urn:microsoft.com/office/officeart/2005/8/layout/hierarchy1"/>
    <dgm:cxn modelId="{A4F96A02-8FF5-5C44-8320-67455D9E06FC}" type="presParOf" srcId="{6E0D0FBF-F7AB-B844-9A9A-A0617A73E889}" destId="{3A411136-96A7-714A-A820-B40D3DDD9149}" srcOrd="1" destOrd="0" presId="urn:microsoft.com/office/officeart/2005/8/layout/hierarchy1"/>
    <dgm:cxn modelId="{CC104DE8-E1DF-EF42-A23D-8987CF7EEC5F}" type="presParOf" srcId="{170DCC0A-EEF8-3048-B784-49A0004110B9}" destId="{54E0B311-1456-8641-852B-74AE79CA0505}" srcOrd="1" destOrd="0" presId="urn:microsoft.com/office/officeart/2005/8/layout/hierarchy1"/>
    <dgm:cxn modelId="{4D0A6B7C-F88F-D345-9FEA-68244236F92F}" type="presParOf" srcId="{54E0B311-1456-8641-852B-74AE79CA0505}" destId="{EF8FA31C-A809-674D-8875-806D0928B7D9}" srcOrd="0" destOrd="0" presId="urn:microsoft.com/office/officeart/2005/8/layout/hierarchy1"/>
    <dgm:cxn modelId="{364DED8B-6677-E54C-9490-B44769272B97}" type="presParOf" srcId="{EF8FA31C-A809-674D-8875-806D0928B7D9}" destId="{F1EFEC8F-0C0A-C841-ABE3-B74EB0103188}" srcOrd="0" destOrd="0" presId="urn:microsoft.com/office/officeart/2005/8/layout/hierarchy1"/>
    <dgm:cxn modelId="{7EFFC122-BD11-1341-8C96-F535AEA3136E}" type="presParOf" srcId="{EF8FA31C-A809-674D-8875-806D0928B7D9}" destId="{65E84AA5-88FF-7D46-9EBF-003F062F95C0}" srcOrd="1" destOrd="0" presId="urn:microsoft.com/office/officeart/2005/8/layout/hierarchy1"/>
    <dgm:cxn modelId="{7A9C04A1-9181-1740-A2A9-9A5EB68B0586}" type="presParOf" srcId="{54E0B311-1456-8641-852B-74AE79CA0505}" destId="{312C1377-1438-B94A-8BCE-E4014F7A18B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1E20EFA-6689-4251-989F-1907AFD1E39D}"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B06A99BB-85BE-446C-83F8-EA6699CD1459}">
      <dgm:prSet/>
      <dgm:spPr/>
      <dgm:t>
        <a:bodyPr/>
        <a:lstStyle/>
        <a:p>
          <a:pPr>
            <a:defRPr b="1"/>
          </a:pPr>
          <a:r>
            <a:rPr lang="en-US" b="1"/>
            <a:t>1.Tableau</a:t>
          </a:r>
          <a:r>
            <a:rPr lang="en-US"/>
            <a:t>:</a:t>
          </a:r>
        </a:p>
      </dgm:t>
    </dgm:pt>
    <dgm:pt modelId="{1F607034-42DA-4E16-85FE-15302CDF5500}" type="parTrans" cxnId="{AF0CE1B9-C0C9-4443-9A58-0A12D937A3DD}">
      <dgm:prSet/>
      <dgm:spPr/>
      <dgm:t>
        <a:bodyPr/>
        <a:lstStyle/>
        <a:p>
          <a:endParaRPr lang="en-US"/>
        </a:p>
      </dgm:t>
    </dgm:pt>
    <dgm:pt modelId="{0B2D4D8C-A313-44D0-981D-3243E699E312}" type="sibTrans" cxnId="{AF0CE1B9-C0C9-4443-9A58-0A12D937A3DD}">
      <dgm:prSet/>
      <dgm:spPr/>
      <dgm:t>
        <a:bodyPr/>
        <a:lstStyle/>
        <a:p>
          <a:endParaRPr lang="en-US"/>
        </a:p>
      </dgm:t>
    </dgm:pt>
    <dgm:pt modelId="{6F9D9A84-E026-4592-8889-FC1C8363EEC7}">
      <dgm:prSet/>
      <dgm:spPr/>
      <dgm:t>
        <a:bodyPr/>
        <a:lstStyle/>
        <a:p>
          <a:r>
            <a:rPr lang="en-US" b="1"/>
            <a:t>Features</a:t>
          </a:r>
          <a:r>
            <a:rPr lang="en-US"/>
            <a:t>:</a:t>
          </a:r>
        </a:p>
      </dgm:t>
    </dgm:pt>
    <dgm:pt modelId="{88C5390F-87CF-4316-948D-5217476E7AA9}" type="parTrans" cxnId="{C4093008-EA78-4E8B-969C-5CA4F2B611C6}">
      <dgm:prSet/>
      <dgm:spPr/>
      <dgm:t>
        <a:bodyPr/>
        <a:lstStyle/>
        <a:p>
          <a:endParaRPr lang="en-US"/>
        </a:p>
      </dgm:t>
    </dgm:pt>
    <dgm:pt modelId="{CDBFF24F-7B11-402A-A8F0-E585B3CC4885}" type="sibTrans" cxnId="{C4093008-EA78-4E8B-969C-5CA4F2B611C6}">
      <dgm:prSet/>
      <dgm:spPr/>
      <dgm:t>
        <a:bodyPr/>
        <a:lstStyle/>
        <a:p>
          <a:endParaRPr lang="en-US"/>
        </a:p>
      </dgm:t>
    </dgm:pt>
    <dgm:pt modelId="{BF2620AD-57E7-4D4A-9ECF-5155322C4218}">
      <dgm:prSet/>
      <dgm:spPr/>
      <dgm:t>
        <a:bodyPr/>
        <a:lstStyle/>
        <a:p>
          <a:r>
            <a:rPr lang="en-US" dirty="0"/>
            <a:t>Drag-and-drop interface for building dashboards.</a:t>
          </a:r>
        </a:p>
      </dgm:t>
    </dgm:pt>
    <dgm:pt modelId="{9A2E5B5F-BDD6-49C3-A757-290493840376}" type="parTrans" cxnId="{02FEF079-0E5A-4A12-B9A0-C60F2A3FD1FE}">
      <dgm:prSet/>
      <dgm:spPr/>
      <dgm:t>
        <a:bodyPr/>
        <a:lstStyle/>
        <a:p>
          <a:endParaRPr lang="en-US"/>
        </a:p>
      </dgm:t>
    </dgm:pt>
    <dgm:pt modelId="{F62CCC6E-23D6-418F-AA67-B94BF7255CAF}" type="sibTrans" cxnId="{02FEF079-0E5A-4A12-B9A0-C60F2A3FD1FE}">
      <dgm:prSet/>
      <dgm:spPr/>
      <dgm:t>
        <a:bodyPr/>
        <a:lstStyle/>
        <a:p>
          <a:endParaRPr lang="en-US"/>
        </a:p>
      </dgm:t>
    </dgm:pt>
    <dgm:pt modelId="{BB13126B-1E67-4080-B8A8-C81D8E7C5F5E}">
      <dgm:prSet/>
      <dgm:spPr/>
      <dgm:t>
        <a:bodyPr/>
        <a:lstStyle/>
        <a:p>
          <a:r>
            <a:rPr lang="en-US"/>
            <a:t>Wide variety of chart types (e.g., bar charts, scatter plots, maps).</a:t>
          </a:r>
        </a:p>
      </dgm:t>
    </dgm:pt>
    <dgm:pt modelId="{86FC224A-E765-4DCE-9DFB-FB48DB11EFA6}" type="parTrans" cxnId="{4F174185-6F9F-4D10-9E35-31F07893AEC6}">
      <dgm:prSet/>
      <dgm:spPr/>
      <dgm:t>
        <a:bodyPr/>
        <a:lstStyle/>
        <a:p>
          <a:endParaRPr lang="en-US"/>
        </a:p>
      </dgm:t>
    </dgm:pt>
    <dgm:pt modelId="{F2E671B0-5427-42B2-8661-8D21416B5DCD}" type="sibTrans" cxnId="{4F174185-6F9F-4D10-9E35-31F07893AEC6}">
      <dgm:prSet/>
      <dgm:spPr/>
      <dgm:t>
        <a:bodyPr/>
        <a:lstStyle/>
        <a:p>
          <a:endParaRPr lang="en-US"/>
        </a:p>
      </dgm:t>
    </dgm:pt>
    <dgm:pt modelId="{06B35737-D3DF-477E-A8C2-02E9884F8B92}">
      <dgm:prSet/>
      <dgm:spPr/>
      <dgm:t>
        <a:bodyPr/>
        <a:lstStyle/>
        <a:p>
          <a:r>
            <a:rPr lang="en-US"/>
            <a:t>Seamless integration with multiple data sources (SQL, Excel, cloud-based).</a:t>
          </a:r>
        </a:p>
      </dgm:t>
    </dgm:pt>
    <dgm:pt modelId="{CA9491B6-7596-4966-A4E9-CAB552EF763E}" type="parTrans" cxnId="{61115935-453B-431B-953F-90099BDDD6B4}">
      <dgm:prSet/>
      <dgm:spPr/>
      <dgm:t>
        <a:bodyPr/>
        <a:lstStyle/>
        <a:p>
          <a:endParaRPr lang="en-US"/>
        </a:p>
      </dgm:t>
    </dgm:pt>
    <dgm:pt modelId="{61A2C003-9533-456A-9642-C95B9BB6E368}" type="sibTrans" cxnId="{61115935-453B-431B-953F-90099BDDD6B4}">
      <dgm:prSet/>
      <dgm:spPr/>
      <dgm:t>
        <a:bodyPr/>
        <a:lstStyle/>
        <a:p>
          <a:endParaRPr lang="en-US"/>
        </a:p>
      </dgm:t>
    </dgm:pt>
    <dgm:pt modelId="{76890379-AEAE-4222-9BBD-CB62967427B5}">
      <dgm:prSet/>
      <dgm:spPr/>
      <dgm:t>
        <a:bodyPr/>
        <a:lstStyle/>
        <a:p>
          <a:r>
            <a:rPr lang="en-US" b="1"/>
            <a:t>Strengths</a:t>
          </a:r>
          <a:r>
            <a:rPr lang="en-US"/>
            <a:t>:</a:t>
          </a:r>
        </a:p>
      </dgm:t>
    </dgm:pt>
    <dgm:pt modelId="{30FFF064-94F3-4AA1-9328-B2D1C19C21E9}" type="parTrans" cxnId="{D56AF46A-442A-4C0D-9654-1B17F7B52FFE}">
      <dgm:prSet/>
      <dgm:spPr/>
      <dgm:t>
        <a:bodyPr/>
        <a:lstStyle/>
        <a:p>
          <a:endParaRPr lang="en-US"/>
        </a:p>
      </dgm:t>
    </dgm:pt>
    <dgm:pt modelId="{8A58986F-15D9-4F1C-95A3-6983B1B67442}" type="sibTrans" cxnId="{D56AF46A-442A-4C0D-9654-1B17F7B52FFE}">
      <dgm:prSet/>
      <dgm:spPr/>
      <dgm:t>
        <a:bodyPr/>
        <a:lstStyle/>
        <a:p>
          <a:endParaRPr lang="en-US"/>
        </a:p>
      </dgm:t>
    </dgm:pt>
    <dgm:pt modelId="{7F8E8386-7EF5-4E66-A9E7-111906A6805B}">
      <dgm:prSet/>
      <dgm:spPr/>
      <dgm:t>
        <a:bodyPr/>
        <a:lstStyle/>
        <a:p>
          <a:r>
            <a:rPr lang="en-US"/>
            <a:t>Highly interactive dashboards.</a:t>
          </a:r>
        </a:p>
      </dgm:t>
    </dgm:pt>
    <dgm:pt modelId="{A24381A3-51C6-4235-BB49-67272891B72A}" type="parTrans" cxnId="{96383B31-A367-4F6E-99FD-1B336052F498}">
      <dgm:prSet/>
      <dgm:spPr/>
      <dgm:t>
        <a:bodyPr/>
        <a:lstStyle/>
        <a:p>
          <a:endParaRPr lang="en-US"/>
        </a:p>
      </dgm:t>
    </dgm:pt>
    <dgm:pt modelId="{A2E4A0AC-F0A6-4516-8A54-583BD3AF2945}" type="sibTrans" cxnId="{96383B31-A367-4F6E-99FD-1B336052F498}">
      <dgm:prSet/>
      <dgm:spPr/>
      <dgm:t>
        <a:bodyPr/>
        <a:lstStyle/>
        <a:p>
          <a:endParaRPr lang="en-US"/>
        </a:p>
      </dgm:t>
    </dgm:pt>
    <dgm:pt modelId="{C0E92349-2E55-4DBB-AA55-FF0CBA8D0AC9}">
      <dgm:prSet/>
      <dgm:spPr/>
      <dgm:t>
        <a:bodyPr/>
        <a:lstStyle/>
        <a:p>
          <a:r>
            <a:rPr lang="en-US"/>
            <a:t>Ability to handle large datasets efficiently.</a:t>
          </a:r>
        </a:p>
      </dgm:t>
    </dgm:pt>
    <dgm:pt modelId="{F8000E4E-E363-439F-9622-32D3086980CE}" type="parTrans" cxnId="{1A2703A1-C06E-474F-8F4D-211F17E54233}">
      <dgm:prSet/>
      <dgm:spPr/>
      <dgm:t>
        <a:bodyPr/>
        <a:lstStyle/>
        <a:p>
          <a:endParaRPr lang="en-US"/>
        </a:p>
      </dgm:t>
    </dgm:pt>
    <dgm:pt modelId="{D68B8132-33C4-42C9-AE59-B966F9A79EC2}" type="sibTrans" cxnId="{1A2703A1-C06E-474F-8F4D-211F17E54233}">
      <dgm:prSet/>
      <dgm:spPr/>
      <dgm:t>
        <a:bodyPr/>
        <a:lstStyle/>
        <a:p>
          <a:endParaRPr lang="en-US"/>
        </a:p>
      </dgm:t>
    </dgm:pt>
    <dgm:pt modelId="{BF56A340-DC37-4875-BAB2-A0E0F2BDE4D4}">
      <dgm:prSet/>
      <dgm:spPr/>
      <dgm:t>
        <a:bodyPr/>
        <a:lstStyle/>
        <a:p>
          <a:r>
            <a:rPr lang="en-US" b="1"/>
            <a:t>Use Cases</a:t>
          </a:r>
          <a:r>
            <a:rPr lang="en-US"/>
            <a:t>:</a:t>
          </a:r>
        </a:p>
      </dgm:t>
    </dgm:pt>
    <dgm:pt modelId="{A319BE96-B2EF-470A-B05C-899FBDF97F01}" type="parTrans" cxnId="{F29D76DD-C15F-40F7-BCFB-086B720D097B}">
      <dgm:prSet/>
      <dgm:spPr/>
      <dgm:t>
        <a:bodyPr/>
        <a:lstStyle/>
        <a:p>
          <a:endParaRPr lang="en-US"/>
        </a:p>
      </dgm:t>
    </dgm:pt>
    <dgm:pt modelId="{1FB89F3D-5197-43A5-8392-C1CB9D13D006}" type="sibTrans" cxnId="{F29D76DD-C15F-40F7-BCFB-086B720D097B}">
      <dgm:prSet/>
      <dgm:spPr/>
      <dgm:t>
        <a:bodyPr/>
        <a:lstStyle/>
        <a:p>
          <a:endParaRPr lang="en-US"/>
        </a:p>
      </dgm:t>
    </dgm:pt>
    <dgm:pt modelId="{C1888929-D2BC-4C59-9C1B-40470C403006}">
      <dgm:prSet/>
      <dgm:spPr/>
      <dgm:t>
        <a:bodyPr/>
        <a:lstStyle/>
        <a:p>
          <a:r>
            <a:rPr lang="en-US"/>
            <a:t>Business intelligence dashboards.</a:t>
          </a:r>
        </a:p>
      </dgm:t>
    </dgm:pt>
    <dgm:pt modelId="{4697C135-642B-459E-846E-B5EED7DB8214}" type="parTrans" cxnId="{4ED94952-0298-439D-944F-313B1E0BAE15}">
      <dgm:prSet/>
      <dgm:spPr/>
      <dgm:t>
        <a:bodyPr/>
        <a:lstStyle/>
        <a:p>
          <a:endParaRPr lang="en-US"/>
        </a:p>
      </dgm:t>
    </dgm:pt>
    <dgm:pt modelId="{52DFEEF4-D5D4-40F6-8754-2446162D1F1D}" type="sibTrans" cxnId="{4ED94952-0298-439D-944F-313B1E0BAE15}">
      <dgm:prSet/>
      <dgm:spPr/>
      <dgm:t>
        <a:bodyPr/>
        <a:lstStyle/>
        <a:p>
          <a:endParaRPr lang="en-US"/>
        </a:p>
      </dgm:t>
    </dgm:pt>
    <dgm:pt modelId="{F34EEF52-C8CC-4E39-876B-0A802C4A028C}">
      <dgm:prSet/>
      <dgm:spPr/>
      <dgm:t>
        <a:bodyPr/>
        <a:lstStyle/>
        <a:p>
          <a:r>
            <a:rPr lang="en-US"/>
            <a:t>KPI tracking for sales, marketing, and operations.</a:t>
          </a:r>
        </a:p>
      </dgm:t>
    </dgm:pt>
    <dgm:pt modelId="{0D538F52-D23C-4E53-9A78-336B4AD1FF99}" type="parTrans" cxnId="{C98F87DD-92CD-4877-9FED-256B9E9AA15F}">
      <dgm:prSet/>
      <dgm:spPr/>
      <dgm:t>
        <a:bodyPr/>
        <a:lstStyle/>
        <a:p>
          <a:endParaRPr lang="en-US"/>
        </a:p>
      </dgm:t>
    </dgm:pt>
    <dgm:pt modelId="{AA086FBF-68E8-48C3-BF12-F2511B425782}" type="sibTrans" cxnId="{C98F87DD-92CD-4877-9FED-256B9E9AA15F}">
      <dgm:prSet/>
      <dgm:spPr/>
      <dgm:t>
        <a:bodyPr/>
        <a:lstStyle/>
        <a:p>
          <a:endParaRPr lang="en-US"/>
        </a:p>
      </dgm:t>
    </dgm:pt>
    <dgm:pt modelId="{9C3C2E71-A787-49C1-BD61-90F0547959B1}">
      <dgm:prSet/>
      <dgm:spPr/>
      <dgm:t>
        <a:bodyPr/>
        <a:lstStyle/>
        <a:p>
          <a:pPr>
            <a:defRPr b="1"/>
          </a:pPr>
          <a:r>
            <a:rPr lang="en-US" b="1"/>
            <a:t>2. Power BI</a:t>
          </a:r>
          <a:r>
            <a:rPr lang="en-US"/>
            <a:t>:</a:t>
          </a:r>
        </a:p>
      </dgm:t>
    </dgm:pt>
    <dgm:pt modelId="{9CD14F7B-D543-4796-93F8-9CDBA8681983}" type="parTrans" cxnId="{ADC1B9A2-BDF3-4A81-B7B4-71FC4A255046}">
      <dgm:prSet/>
      <dgm:spPr/>
      <dgm:t>
        <a:bodyPr/>
        <a:lstStyle/>
        <a:p>
          <a:endParaRPr lang="en-US"/>
        </a:p>
      </dgm:t>
    </dgm:pt>
    <dgm:pt modelId="{41761E0C-47E1-4B66-91DA-180159DBD761}" type="sibTrans" cxnId="{ADC1B9A2-BDF3-4A81-B7B4-71FC4A255046}">
      <dgm:prSet/>
      <dgm:spPr/>
      <dgm:t>
        <a:bodyPr/>
        <a:lstStyle/>
        <a:p>
          <a:endParaRPr lang="en-US"/>
        </a:p>
      </dgm:t>
    </dgm:pt>
    <dgm:pt modelId="{B0D4E1DE-7639-48FC-A7B5-D328008E9262}">
      <dgm:prSet/>
      <dgm:spPr/>
      <dgm:t>
        <a:bodyPr/>
        <a:lstStyle/>
        <a:p>
          <a:r>
            <a:rPr lang="en-US" b="1"/>
            <a:t>Features</a:t>
          </a:r>
          <a:r>
            <a:rPr lang="en-US"/>
            <a:t>:</a:t>
          </a:r>
        </a:p>
      </dgm:t>
    </dgm:pt>
    <dgm:pt modelId="{0ED5DEB8-D8BE-47A9-AFDD-73154401D8F9}" type="parTrans" cxnId="{17A1EEDC-5B9A-485B-81F0-6976607CC06C}">
      <dgm:prSet/>
      <dgm:spPr/>
      <dgm:t>
        <a:bodyPr/>
        <a:lstStyle/>
        <a:p>
          <a:endParaRPr lang="en-US"/>
        </a:p>
      </dgm:t>
    </dgm:pt>
    <dgm:pt modelId="{81D0A405-09B7-4375-972C-9E3E42997622}" type="sibTrans" cxnId="{17A1EEDC-5B9A-485B-81F0-6976607CC06C}">
      <dgm:prSet/>
      <dgm:spPr/>
      <dgm:t>
        <a:bodyPr/>
        <a:lstStyle/>
        <a:p>
          <a:endParaRPr lang="en-US"/>
        </a:p>
      </dgm:t>
    </dgm:pt>
    <dgm:pt modelId="{6FC09A8B-E800-4307-BAEB-909848C696E4}">
      <dgm:prSet/>
      <dgm:spPr/>
      <dgm:t>
        <a:bodyPr/>
        <a:lstStyle/>
        <a:p>
          <a:r>
            <a:rPr lang="en-US"/>
            <a:t>Tight integration with Microsoft services like Excel, Azure, and Teams.</a:t>
          </a:r>
        </a:p>
      </dgm:t>
    </dgm:pt>
    <dgm:pt modelId="{E47FD9A4-3BF5-4E95-B3AC-7BC82C353879}" type="parTrans" cxnId="{E8788194-0B83-4FCE-A3D3-2901DBC9AF6B}">
      <dgm:prSet/>
      <dgm:spPr/>
      <dgm:t>
        <a:bodyPr/>
        <a:lstStyle/>
        <a:p>
          <a:endParaRPr lang="en-US"/>
        </a:p>
      </dgm:t>
    </dgm:pt>
    <dgm:pt modelId="{4DAB7468-2A8D-4E4F-9314-F7F592242A54}" type="sibTrans" cxnId="{E8788194-0B83-4FCE-A3D3-2901DBC9AF6B}">
      <dgm:prSet/>
      <dgm:spPr/>
      <dgm:t>
        <a:bodyPr/>
        <a:lstStyle/>
        <a:p>
          <a:endParaRPr lang="en-US"/>
        </a:p>
      </dgm:t>
    </dgm:pt>
    <dgm:pt modelId="{0645FBBF-1B09-45B3-A2A6-B8FE00BD7DA2}">
      <dgm:prSet/>
      <dgm:spPr/>
      <dgm:t>
        <a:bodyPr/>
        <a:lstStyle/>
        <a:p>
          <a:r>
            <a:rPr lang="en-US"/>
            <a:t>Offers DAX (Data Analysis Expressions) for advanced calculations.</a:t>
          </a:r>
        </a:p>
      </dgm:t>
    </dgm:pt>
    <dgm:pt modelId="{C742116C-C4AA-4B21-B22D-B214F71B3F8A}" type="parTrans" cxnId="{B349D53A-579B-4723-B022-C93A89FEF686}">
      <dgm:prSet/>
      <dgm:spPr/>
      <dgm:t>
        <a:bodyPr/>
        <a:lstStyle/>
        <a:p>
          <a:endParaRPr lang="en-US"/>
        </a:p>
      </dgm:t>
    </dgm:pt>
    <dgm:pt modelId="{ED0A43BE-2637-40BC-B9CF-A60FBDC450A1}" type="sibTrans" cxnId="{B349D53A-579B-4723-B022-C93A89FEF686}">
      <dgm:prSet/>
      <dgm:spPr/>
      <dgm:t>
        <a:bodyPr/>
        <a:lstStyle/>
        <a:p>
          <a:endParaRPr lang="en-US"/>
        </a:p>
      </dgm:t>
    </dgm:pt>
    <dgm:pt modelId="{5235A29E-B324-4B14-9021-DF414AE5A3EA}">
      <dgm:prSet/>
      <dgm:spPr/>
      <dgm:t>
        <a:bodyPr/>
        <a:lstStyle/>
        <a:p>
          <a:r>
            <a:rPr lang="en-US"/>
            <a:t>Real-time data updates from multiple sources.</a:t>
          </a:r>
        </a:p>
      </dgm:t>
    </dgm:pt>
    <dgm:pt modelId="{48617C0E-8F50-473D-89FF-48156B34E369}" type="parTrans" cxnId="{944A8270-ACDE-44B5-A05C-EEA1A0DBB98F}">
      <dgm:prSet/>
      <dgm:spPr/>
      <dgm:t>
        <a:bodyPr/>
        <a:lstStyle/>
        <a:p>
          <a:endParaRPr lang="en-US"/>
        </a:p>
      </dgm:t>
    </dgm:pt>
    <dgm:pt modelId="{CE7E3A82-F2E5-432A-B53E-E98B6C2DBE0D}" type="sibTrans" cxnId="{944A8270-ACDE-44B5-A05C-EEA1A0DBB98F}">
      <dgm:prSet/>
      <dgm:spPr/>
      <dgm:t>
        <a:bodyPr/>
        <a:lstStyle/>
        <a:p>
          <a:endParaRPr lang="en-US"/>
        </a:p>
      </dgm:t>
    </dgm:pt>
    <dgm:pt modelId="{141ABEF0-E9A2-4AC3-9422-5B2C56B08D2D}">
      <dgm:prSet/>
      <dgm:spPr/>
      <dgm:t>
        <a:bodyPr/>
        <a:lstStyle/>
        <a:p>
          <a:r>
            <a:rPr lang="en-US" b="1"/>
            <a:t>Strengths</a:t>
          </a:r>
          <a:r>
            <a:rPr lang="en-US"/>
            <a:t>:</a:t>
          </a:r>
        </a:p>
      </dgm:t>
    </dgm:pt>
    <dgm:pt modelId="{55B6E029-735A-4FCA-8333-7757FD0B3D60}" type="parTrans" cxnId="{1553A917-0FD3-4F0B-A6D1-6130816A6CF5}">
      <dgm:prSet/>
      <dgm:spPr/>
      <dgm:t>
        <a:bodyPr/>
        <a:lstStyle/>
        <a:p>
          <a:endParaRPr lang="en-US"/>
        </a:p>
      </dgm:t>
    </dgm:pt>
    <dgm:pt modelId="{9E2F3111-3CB7-4604-9181-0E1452D3C5DC}" type="sibTrans" cxnId="{1553A917-0FD3-4F0B-A6D1-6130816A6CF5}">
      <dgm:prSet/>
      <dgm:spPr/>
      <dgm:t>
        <a:bodyPr/>
        <a:lstStyle/>
        <a:p>
          <a:endParaRPr lang="en-US"/>
        </a:p>
      </dgm:t>
    </dgm:pt>
    <dgm:pt modelId="{29545984-69FE-4732-81A0-6652CAD10AF1}">
      <dgm:prSet/>
      <dgm:spPr/>
      <dgm:t>
        <a:bodyPr/>
        <a:lstStyle/>
        <a:p>
          <a:r>
            <a:rPr lang="en-US"/>
            <a:t>Cost-effective for businesses using Microsoft ecosystems.</a:t>
          </a:r>
        </a:p>
      </dgm:t>
    </dgm:pt>
    <dgm:pt modelId="{281DE6CB-07CE-476F-8C9C-076433EB0627}" type="parTrans" cxnId="{08D54808-66BF-4CD5-AFDE-541C8839D7B0}">
      <dgm:prSet/>
      <dgm:spPr/>
      <dgm:t>
        <a:bodyPr/>
        <a:lstStyle/>
        <a:p>
          <a:endParaRPr lang="en-US"/>
        </a:p>
      </dgm:t>
    </dgm:pt>
    <dgm:pt modelId="{89C3FD2D-DE06-4D6F-8097-6B182953AC5F}" type="sibTrans" cxnId="{08D54808-66BF-4CD5-AFDE-541C8839D7B0}">
      <dgm:prSet/>
      <dgm:spPr/>
      <dgm:t>
        <a:bodyPr/>
        <a:lstStyle/>
        <a:p>
          <a:endParaRPr lang="en-US"/>
        </a:p>
      </dgm:t>
    </dgm:pt>
    <dgm:pt modelId="{3F84CDB6-1554-450F-9CFC-F3B224716E9D}">
      <dgm:prSet/>
      <dgm:spPr/>
      <dgm:t>
        <a:bodyPr/>
        <a:lstStyle/>
        <a:p>
          <a:r>
            <a:rPr lang="en-US"/>
            <a:t>Built-in AI capabilities for automated insights.</a:t>
          </a:r>
        </a:p>
      </dgm:t>
    </dgm:pt>
    <dgm:pt modelId="{B806582C-DC0F-4331-B143-8E84D1AA0883}" type="parTrans" cxnId="{7B5DCA94-92E6-482A-A239-4DB474A7D75C}">
      <dgm:prSet/>
      <dgm:spPr/>
      <dgm:t>
        <a:bodyPr/>
        <a:lstStyle/>
        <a:p>
          <a:endParaRPr lang="en-US"/>
        </a:p>
      </dgm:t>
    </dgm:pt>
    <dgm:pt modelId="{B05930AC-BE26-4AD6-AA7D-A365A04776DB}" type="sibTrans" cxnId="{7B5DCA94-92E6-482A-A239-4DB474A7D75C}">
      <dgm:prSet/>
      <dgm:spPr/>
      <dgm:t>
        <a:bodyPr/>
        <a:lstStyle/>
        <a:p>
          <a:endParaRPr lang="en-US"/>
        </a:p>
      </dgm:t>
    </dgm:pt>
    <dgm:pt modelId="{1ADE8B71-305F-41ED-AFF2-1C58A69460E7}">
      <dgm:prSet/>
      <dgm:spPr/>
      <dgm:t>
        <a:bodyPr/>
        <a:lstStyle/>
        <a:p>
          <a:r>
            <a:rPr lang="en-US" b="1" dirty="0"/>
            <a:t>Use Cases</a:t>
          </a:r>
          <a:r>
            <a:rPr lang="en-US" dirty="0"/>
            <a:t>:</a:t>
          </a:r>
        </a:p>
      </dgm:t>
    </dgm:pt>
    <dgm:pt modelId="{ED61BBFE-76D4-43EA-A65B-DAD88683E608}" type="parTrans" cxnId="{F9E24C31-FDB1-49C3-8FD6-D6A90B9E79D6}">
      <dgm:prSet/>
      <dgm:spPr/>
      <dgm:t>
        <a:bodyPr/>
        <a:lstStyle/>
        <a:p>
          <a:endParaRPr lang="en-US"/>
        </a:p>
      </dgm:t>
    </dgm:pt>
    <dgm:pt modelId="{DF7E5A94-AFFE-4D1B-B555-5A196CEF8E24}" type="sibTrans" cxnId="{F9E24C31-FDB1-49C3-8FD6-D6A90B9E79D6}">
      <dgm:prSet/>
      <dgm:spPr/>
      <dgm:t>
        <a:bodyPr/>
        <a:lstStyle/>
        <a:p>
          <a:endParaRPr lang="en-US"/>
        </a:p>
      </dgm:t>
    </dgm:pt>
    <dgm:pt modelId="{D0B3DD88-9E88-498A-A040-95DAC636C5AA}">
      <dgm:prSet/>
      <dgm:spPr/>
      <dgm:t>
        <a:bodyPr/>
        <a:lstStyle/>
        <a:p>
          <a:r>
            <a:rPr lang="en-US"/>
            <a:t>Financial reporting.</a:t>
          </a:r>
        </a:p>
      </dgm:t>
    </dgm:pt>
    <dgm:pt modelId="{E7D96F7D-DFCF-48F8-A259-C3790ADB642D}" type="parTrans" cxnId="{8C4DD4D4-037D-4330-B571-6ECAD5685002}">
      <dgm:prSet/>
      <dgm:spPr/>
      <dgm:t>
        <a:bodyPr/>
        <a:lstStyle/>
        <a:p>
          <a:endParaRPr lang="en-US"/>
        </a:p>
      </dgm:t>
    </dgm:pt>
    <dgm:pt modelId="{BAF8FEBF-3A6A-4D03-85A1-63A790EA215A}" type="sibTrans" cxnId="{8C4DD4D4-037D-4330-B571-6ECAD5685002}">
      <dgm:prSet/>
      <dgm:spPr/>
      <dgm:t>
        <a:bodyPr/>
        <a:lstStyle/>
        <a:p>
          <a:endParaRPr lang="en-US"/>
        </a:p>
      </dgm:t>
    </dgm:pt>
    <dgm:pt modelId="{E4B65AF7-F2F2-488B-B437-4AB75CCD9C77}">
      <dgm:prSet/>
      <dgm:spPr/>
      <dgm:t>
        <a:bodyPr/>
        <a:lstStyle/>
        <a:p>
          <a:r>
            <a:rPr lang="en-US"/>
            <a:t>Real-time monitoring of operations.</a:t>
          </a:r>
        </a:p>
      </dgm:t>
    </dgm:pt>
    <dgm:pt modelId="{116FB41B-9557-47B6-956B-24F49EED4B24}" type="parTrans" cxnId="{8127BA8F-0E11-4C95-9249-EB092287FBC1}">
      <dgm:prSet/>
      <dgm:spPr/>
      <dgm:t>
        <a:bodyPr/>
        <a:lstStyle/>
        <a:p>
          <a:endParaRPr lang="en-US"/>
        </a:p>
      </dgm:t>
    </dgm:pt>
    <dgm:pt modelId="{4BC025C6-B11C-40D3-B3E1-3FF33DCDD138}" type="sibTrans" cxnId="{8127BA8F-0E11-4C95-9249-EB092287FBC1}">
      <dgm:prSet/>
      <dgm:spPr/>
      <dgm:t>
        <a:bodyPr/>
        <a:lstStyle/>
        <a:p>
          <a:endParaRPr lang="en-US"/>
        </a:p>
      </dgm:t>
    </dgm:pt>
    <dgm:pt modelId="{48EDF6CC-C79E-DC40-A272-DB58922FC04A}" type="pres">
      <dgm:prSet presAssocID="{F1E20EFA-6689-4251-989F-1907AFD1E39D}" presName="Name0" presStyleCnt="0">
        <dgm:presLayoutVars>
          <dgm:dir/>
          <dgm:animLvl val="lvl"/>
          <dgm:resizeHandles val="exact"/>
        </dgm:presLayoutVars>
      </dgm:prSet>
      <dgm:spPr/>
    </dgm:pt>
    <dgm:pt modelId="{1BCE087B-05C8-A341-8A05-719DB76425CA}" type="pres">
      <dgm:prSet presAssocID="{B06A99BB-85BE-446C-83F8-EA6699CD1459}" presName="composite" presStyleCnt="0"/>
      <dgm:spPr/>
    </dgm:pt>
    <dgm:pt modelId="{6921A841-1D72-DD4C-A0B3-7FE9B65C7A93}" type="pres">
      <dgm:prSet presAssocID="{B06A99BB-85BE-446C-83F8-EA6699CD1459}" presName="parTx" presStyleLbl="alignNode1" presStyleIdx="0" presStyleCnt="2">
        <dgm:presLayoutVars>
          <dgm:chMax val="0"/>
          <dgm:chPref val="0"/>
          <dgm:bulletEnabled val="1"/>
        </dgm:presLayoutVars>
      </dgm:prSet>
      <dgm:spPr/>
    </dgm:pt>
    <dgm:pt modelId="{7BA74B3C-467F-0D4B-8B16-9D8F0E5320B1}" type="pres">
      <dgm:prSet presAssocID="{B06A99BB-85BE-446C-83F8-EA6699CD1459}" presName="desTx" presStyleLbl="alignAccFollowNode1" presStyleIdx="0" presStyleCnt="2">
        <dgm:presLayoutVars>
          <dgm:bulletEnabled val="1"/>
        </dgm:presLayoutVars>
      </dgm:prSet>
      <dgm:spPr/>
    </dgm:pt>
    <dgm:pt modelId="{DE524D58-43B8-A945-8AAC-8CB5835A33CD}" type="pres">
      <dgm:prSet presAssocID="{0B2D4D8C-A313-44D0-981D-3243E699E312}" presName="space" presStyleCnt="0"/>
      <dgm:spPr/>
    </dgm:pt>
    <dgm:pt modelId="{C1B8C413-6E38-4C4E-8BBF-E4D7FF57A77D}" type="pres">
      <dgm:prSet presAssocID="{9C3C2E71-A787-49C1-BD61-90F0547959B1}" presName="composite" presStyleCnt="0"/>
      <dgm:spPr/>
    </dgm:pt>
    <dgm:pt modelId="{D8836343-7396-644B-BEDF-E6B9B4B20143}" type="pres">
      <dgm:prSet presAssocID="{9C3C2E71-A787-49C1-BD61-90F0547959B1}" presName="parTx" presStyleLbl="alignNode1" presStyleIdx="1" presStyleCnt="2">
        <dgm:presLayoutVars>
          <dgm:chMax val="0"/>
          <dgm:chPref val="0"/>
          <dgm:bulletEnabled val="1"/>
        </dgm:presLayoutVars>
      </dgm:prSet>
      <dgm:spPr/>
    </dgm:pt>
    <dgm:pt modelId="{F143C538-50EB-A74D-AA87-F89307FC6915}" type="pres">
      <dgm:prSet presAssocID="{9C3C2E71-A787-49C1-BD61-90F0547959B1}" presName="desTx" presStyleLbl="alignAccFollowNode1" presStyleIdx="1" presStyleCnt="2">
        <dgm:presLayoutVars>
          <dgm:bulletEnabled val="1"/>
        </dgm:presLayoutVars>
      </dgm:prSet>
      <dgm:spPr/>
    </dgm:pt>
  </dgm:ptLst>
  <dgm:cxnLst>
    <dgm:cxn modelId="{C4093008-EA78-4E8B-969C-5CA4F2B611C6}" srcId="{B06A99BB-85BE-446C-83F8-EA6699CD1459}" destId="{6F9D9A84-E026-4592-8889-FC1C8363EEC7}" srcOrd="0" destOrd="0" parTransId="{88C5390F-87CF-4316-948D-5217476E7AA9}" sibTransId="{CDBFF24F-7B11-402A-A8F0-E585B3CC4885}"/>
    <dgm:cxn modelId="{08D54808-66BF-4CD5-AFDE-541C8839D7B0}" srcId="{141ABEF0-E9A2-4AC3-9422-5B2C56B08D2D}" destId="{29545984-69FE-4732-81A0-6652CAD10AF1}" srcOrd="0" destOrd="0" parTransId="{281DE6CB-07CE-476F-8C9C-076433EB0627}" sibTransId="{89C3FD2D-DE06-4D6F-8097-6B182953AC5F}"/>
    <dgm:cxn modelId="{A7DE6E09-76BE-984E-85EB-37ED6846636B}" type="presOf" srcId="{BF2620AD-57E7-4D4A-9ECF-5155322C4218}" destId="{7BA74B3C-467F-0D4B-8B16-9D8F0E5320B1}" srcOrd="0" destOrd="1" presId="urn:microsoft.com/office/officeart/2005/8/layout/hList1"/>
    <dgm:cxn modelId="{B38EBA0D-9A2B-D445-8FB7-740E1E76130E}" type="presOf" srcId="{B06A99BB-85BE-446C-83F8-EA6699CD1459}" destId="{6921A841-1D72-DD4C-A0B3-7FE9B65C7A93}" srcOrd="0" destOrd="0" presId="urn:microsoft.com/office/officeart/2005/8/layout/hList1"/>
    <dgm:cxn modelId="{1553A917-0FD3-4F0B-A6D1-6130816A6CF5}" srcId="{9C3C2E71-A787-49C1-BD61-90F0547959B1}" destId="{141ABEF0-E9A2-4AC3-9422-5B2C56B08D2D}" srcOrd="1" destOrd="0" parTransId="{55B6E029-735A-4FCA-8333-7757FD0B3D60}" sibTransId="{9E2F3111-3CB7-4604-9181-0E1452D3C5DC}"/>
    <dgm:cxn modelId="{52AB422E-C003-3940-87AB-7FB45D6BD030}" type="presOf" srcId="{C0E92349-2E55-4DBB-AA55-FF0CBA8D0AC9}" destId="{7BA74B3C-467F-0D4B-8B16-9D8F0E5320B1}" srcOrd="0" destOrd="6" presId="urn:microsoft.com/office/officeart/2005/8/layout/hList1"/>
    <dgm:cxn modelId="{F3F3AD2F-3CF2-F847-B737-516A493D5CBC}" type="presOf" srcId="{B0D4E1DE-7639-48FC-A7B5-D328008E9262}" destId="{F143C538-50EB-A74D-AA87-F89307FC6915}" srcOrd="0" destOrd="0" presId="urn:microsoft.com/office/officeart/2005/8/layout/hList1"/>
    <dgm:cxn modelId="{96383B31-A367-4F6E-99FD-1B336052F498}" srcId="{76890379-AEAE-4222-9BBD-CB62967427B5}" destId="{7F8E8386-7EF5-4E66-A9E7-111906A6805B}" srcOrd="0" destOrd="0" parTransId="{A24381A3-51C6-4235-BB49-67272891B72A}" sibTransId="{A2E4A0AC-F0A6-4516-8A54-583BD3AF2945}"/>
    <dgm:cxn modelId="{F9E24C31-FDB1-49C3-8FD6-D6A90B9E79D6}" srcId="{9C3C2E71-A787-49C1-BD61-90F0547959B1}" destId="{1ADE8B71-305F-41ED-AFF2-1C58A69460E7}" srcOrd="2" destOrd="0" parTransId="{ED61BBFE-76D4-43EA-A65B-DAD88683E608}" sibTransId="{DF7E5A94-AFFE-4D1B-B555-5A196CEF8E24}"/>
    <dgm:cxn modelId="{61115935-453B-431B-953F-90099BDDD6B4}" srcId="{6F9D9A84-E026-4592-8889-FC1C8363EEC7}" destId="{06B35737-D3DF-477E-A8C2-02E9884F8B92}" srcOrd="2" destOrd="0" parTransId="{CA9491B6-7596-4966-A4E9-CAB552EF763E}" sibTransId="{61A2C003-9533-456A-9642-C95B9BB6E368}"/>
    <dgm:cxn modelId="{DF677936-6A5D-894C-BAEB-661656B3C4CC}" type="presOf" srcId="{F34EEF52-C8CC-4E39-876B-0A802C4A028C}" destId="{7BA74B3C-467F-0D4B-8B16-9D8F0E5320B1}" srcOrd="0" destOrd="9" presId="urn:microsoft.com/office/officeart/2005/8/layout/hList1"/>
    <dgm:cxn modelId="{B349D53A-579B-4723-B022-C93A89FEF686}" srcId="{B0D4E1DE-7639-48FC-A7B5-D328008E9262}" destId="{0645FBBF-1B09-45B3-A2A6-B8FE00BD7DA2}" srcOrd="1" destOrd="0" parTransId="{C742116C-C4AA-4B21-B22D-B214F71B3F8A}" sibTransId="{ED0A43BE-2637-40BC-B9CF-A60FBDC450A1}"/>
    <dgm:cxn modelId="{654F3A3C-E896-904B-B3B1-1C75DED51E9A}" type="presOf" srcId="{141ABEF0-E9A2-4AC3-9422-5B2C56B08D2D}" destId="{F143C538-50EB-A74D-AA87-F89307FC6915}" srcOrd="0" destOrd="4" presId="urn:microsoft.com/office/officeart/2005/8/layout/hList1"/>
    <dgm:cxn modelId="{C8651E4D-CF50-6645-B2BD-C82F2EEFAEDD}" type="presOf" srcId="{3F84CDB6-1554-450F-9CFC-F3B224716E9D}" destId="{F143C538-50EB-A74D-AA87-F89307FC6915}" srcOrd="0" destOrd="6" presId="urn:microsoft.com/office/officeart/2005/8/layout/hList1"/>
    <dgm:cxn modelId="{4ED94952-0298-439D-944F-313B1E0BAE15}" srcId="{BF56A340-DC37-4875-BAB2-A0E0F2BDE4D4}" destId="{C1888929-D2BC-4C59-9C1B-40470C403006}" srcOrd="0" destOrd="0" parTransId="{4697C135-642B-459E-846E-B5EED7DB8214}" sibTransId="{52DFEEF4-D5D4-40F6-8754-2446162D1F1D}"/>
    <dgm:cxn modelId="{5AAC6A57-E299-A241-8CCD-5767760B694B}" type="presOf" srcId="{1ADE8B71-305F-41ED-AFF2-1C58A69460E7}" destId="{F143C538-50EB-A74D-AA87-F89307FC6915}" srcOrd="0" destOrd="7" presId="urn:microsoft.com/office/officeart/2005/8/layout/hList1"/>
    <dgm:cxn modelId="{8488B55A-156F-4442-BC9A-A5D4648A3428}" type="presOf" srcId="{29545984-69FE-4732-81A0-6652CAD10AF1}" destId="{F143C538-50EB-A74D-AA87-F89307FC6915}" srcOrd="0" destOrd="5" presId="urn:microsoft.com/office/officeart/2005/8/layout/hList1"/>
    <dgm:cxn modelId="{D56AF46A-442A-4C0D-9654-1B17F7B52FFE}" srcId="{B06A99BB-85BE-446C-83F8-EA6699CD1459}" destId="{76890379-AEAE-4222-9BBD-CB62967427B5}" srcOrd="1" destOrd="0" parTransId="{30FFF064-94F3-4AA1-9328-B2D1C19C21E9}" sibTransId="{8A58986F-15D9-4F1C-95A3-6983B1B67442}"/>
    <dgm:cxn modelId="{944A8270-ACDE-44B5-A05C-EEA1A0DBB98F}" srcId="{B0D4E1DE-7639-48FC-A7B5-D328008E9262}" destId="{5235A29E-B324-4B14-9021-DF414AE5A3EA}" srcOrd="2" destOrd="0" parTransId="{48617C0E-8F50-473D-89FF-48156B34E369}" sibTransId="{CE7E3A82-F2E5-432A-B53E-E98B6C2DBE0D}"/>
    <dgm:cxn modelId="{24D6CA71-1651-274C-8255-7FEB784754C0}" type="presOf" srcId="{7F8E8386-7EF5-4E66-A9E7-111906A6805B}" destId="{7BA74B3C-467F-0D4B-8B16-9D8F0E5320B1}" srcOrd="0" destOrd="5" presId="urn:microsoft.com/office/officeart/2005/8/layout/hList1"/>
    <dgm:cxn modelId="{60200378-1815-7044-8F13-F4FA50B1C8B4}" type="presOf" srcId="{0645FBBF-1B09-45B3-A2A6-B8FE00BD7DA2}" destId="{F143C538-50EB-A74D-AA87-F89307FC6915}" srcOrd="0" destOrd="2" presId="urn:microsoft.com/office/officeart/2005/8/layout/hList1"/>
    <dgm:cxn modelId="{02FEF079-0E5A-4A12-B9A0-C60F2A3FD1FE}" srcId="{6F9D9A84-E026-4592-8889-FC1C8363EEC7}" destId="{BF2620AD-57E7-4D4A-9ECF-5155322C4218}" srcOrd="0" destOrd="0" parTransId="{9A2E5B5F-BDD6-49C3-A757-290493840376}" sibTransId="{F62CCC6E-23D6-418F-AA67-B94BF7255CAF}"/>
    <dgm:cxn modelId="{FBD3F580-7F12-2948-8B58-6351EDD09AD9}" type="presOf" srcId="{C1888929-D2BC-4C59-9C1B-40470C403006}" destId="{7BA74B3C-467F-0D4B-8B16-9D8F0E5320B1}" srcOrd="0" destOrd="8" presId="urn:microsoft.com/office/officeart/2005/8/layout/hList1"/>
    <dgm:cxn modelId="{4F174185-6F9F-4D10-9E35-31F07893AEC6}" srcId="{6F9D9A84-E026-4592-8889-FC1C8363EEC7}" destId="{BB13126B-1E67-4080-B8A8-C81D8E7C5F5E}" srcOrd="1" destOrd="0" parTransId="{86FC224A-E765-4DCE-9DFB-FB48DB11EFA6}" sibTransId="{F2E671B0-5427-42B2-8661-8D21416B5DCD}"/>
    <dgm:cxn modelId="{7979358B-9CB4-A24D-AC17-903FC342A293}" type="presOf" srcId="{76890379-AEAE-4222-9BBD-CB62967427B5}" destId="{7BA74B3C-467F-0D4B-8B16-9D8F0E5320B1}" srcOrd="0" destOrd="4" presId="urn:microsoft.com/office/officeart/2005/8/layout/hList1"/>
    <dgm:cxn modelId="{8127BA8F-0E11-4C95-9249-EB092287FBC1}" srcId="{1ADE8B71-305F-41ED-AFF2-1C58A69460E7}" destId="{E4B65AF7-F2F2-488B-B437-4AB75CCD9C77}" srcOrd="1" destOrd="0" parTransId="{116FB41B-9557-47B6-956B-24F49EED4B24}" sibTransId="{4BC025C6-B11C-40D3-B3E1-3FF33DCDD138}"/>
    <dgm:cxn modelId="{E8788194-0B83-4FCE-A3D3-2901DBC9AF6B}" srcId="{B0D4E1DE-7639-48FC-A7B5-D328008E9262}" destId="{6FC09A8B-E800-4307-BAEB-909848C696E4}" srcOrd="0" destOrd="0" parTransId="{E47FD9A4-3BF5-4E95-B3AC-7BC82C353879}" sibTransId="{4DAB7468-2A8D-4E4F-9314-F7F592242A54}"/>
    <dgm:cxn modelId="{7B5DCA94-92E6-482A-A239-4DB474A7D75C}" srcId="{141ABEF0-E9A2-4AC3-9422-5B2C56B08D2D}" destId="{3F84CDB6-1554-450F-9CFC-F3B224716E9D}" srcOrd="1" destOrd="0" parTransId="{B806582C-DC0F-4331-B143-8E84D1AA0883}" sibTransId="{B05930AC-BE26-4AD6-AA7D-A365A04776DB}"/>
    <dgm:cxn modelId="{417A279C-D2D6-784D-998E-6FD919C5B38F}" type="presOf" srcId="{6FC09A8B-E800-4307-BAEB-909848C696E4}" destId="{F143C538-50EB-A74D-AA87-F89307FC6915}" srcOrd="0" destOrd="1" presId="urn:microsoft.com/office/officeart/2005/8/layout/hList1"/>
    <dgm:cxn modelId="{6BA8CF9C-EF92-7742-A1EF-57866CA11CF6}" type="presOf" srcId="{BF56A340-DC37-4875-BAB2-A0E0F2BDE4D4}" destId="{7BA74B3C-467F-0D4B-8B16-9D8F0E5320B1}" srcOrd="0" destOrd="7" presId="urn:microsoft.com/office/officeart/2005/8/layout/hList1"/>
    <dgm:cxn modelId="{1A2703A1-C06E-474F-8F4D-211F17E54233}" srcId="{76890379-AEAE-4222-9BBD-CB62967427B5}" destId="{C0E92349-2E55-4DBB-AA55-FF0CBA8D0AC9}" srcOrd="1" destOrd="0" parTransId="{F8000E4E-E363-439F-9622-32D3086980CE}" sibTransId="{D68B8132-33C4-42C9-AE59-B966F9A79EC2}"/>
    <dgm:cxn modelId="{ADC1B9A2-BDF3-4A81-B7B4-71FC4A255046}" srcId="{F1E20EFA-6689-4251-989F-1907AFD1E39D}" destId="{9C3C2E71-A787-49C1-BD61-90F0547959B1}" srcOrd="1" destOrd="0" parTransId="{9CD14F7B-D543-4796-93F8-9CDBA8681983}" sibTransId="{41761E0C-47E1-4B66-91DA-180159DBD761}"/>
    <dgm:cxn modelId="{7A8798A5-825D-D94E-A324-027041C4964D}" type="presOf" srcId="{E4B65AF7-F2F2-488B-B437-4AB75CCD9C77}" destId="{F143C538-50EB-A74D-AA87-F89307FC6915}" srcOrd="0" destOrd="9" presId="urn:microsoft.com/office/officeart/2005/8/layout/hList1"/>
    <dgm:cxn modelId="{13EE71A9-5538-454E-BF8C-6769969F3878}" type="presOf" srcId="{D0B3DD88-9E88-498A-A040-95DAC636C5AA}" destId="{F143C538-50EB-A74D-AA87-F89307FC6915}" srcOrd="0" destOrd="8" presId="urn:microsoft.com/office/officeart/2005/8/layout/hList1"/>
    <dgm:cxn modelId="{A5E976B6-09D9-A943-9A73-A18ED402CFCD}" type="presOf" srcId="{6F9D9A84-E026-4592-8889-FC1C8363EEC7}" destId="{7BA74B3C-467F-0D4B-8B16-9D8F0E5320B1}" srcOrd="0" destOrd="0" presId="urn:microsoft.com/office/officeart/2005/8/layout/hList1"/>
    <dgm:cxn modelId="{AF0CE1B9-C0C9-4443-9A58-0A12D937A3DD}" srcId="{F1E20EFA-6689-4251-989F-1907AFD1E39D}" destId="{B06A99BB-85BE-446C-83F8-EA6699CD1459}" srcOrd="0" destOrd="0" parTransId="{1F607034-42DA-4E16-85FE-15302CDF5500}" sibTransId="{0B2D4D8C-A313-44D0-981D-3243E699E312}"/>
    <dgm:cxn modelId="{2747C6C5-6B75-174A-BB45-BE3F6E31BBCA}" type="presOf" srcId="{9C3C2E71-A787-49C1-BD61-90F0547959B1}" destId="{D8836343-7396-644B-BEDF-E6B9B4B20143}" srcOrd="0" destOrd="0" presId="urn:microsoft.com/office/officeart/2005/8/layout/hList1"/>
    <dgm:cxn modelId="{8C4DD4D4-037D-4330-B571-6ECAD5685002}" srcId="{1ADE8B71-305F-41ED-AFF2-1C58A69460E7}" destId="{D0B3DD88-9E88-498A-A040-95DAC636C5AA}" srcOrd="0" destOrd="0" parTransId="{E7D96F7D-DFCF-48F8-A259-C3790ADB642D}" sibTransId="{BAF8FEBF-3A6A-4D03-85A1-63A790EA215A}"/>
    <dgm:cxn modelId="{69B0EDDA-3532-0440-814A-5DC05811994F}" type="presOf" srcId="{BB13126B-1E67-4080-B8A8-C81D8E7C5F5E}" destId="{7BA74B3C-467F-0D4B-8B16-9D8F0E5320B1}" srcOrd="0" destOrd="2" presId="urn:microsoft.com/office/officeart/2005/8/layout/hList1"/>
    <dgm:cxn modelId="{17A1EEDC-5B9A-485B-81F0-6976607CC06C}" srcId="{9C3C2E71-A787-49C1-BD61-90F0547959B1}" destId="{B0D4E1DE-7639-48FC-A7B5-D328008E9262}" srcOrd="0" destOrd="0" parTransId="{0ED5DEB8-D8BE-47A9-AFDD-73154401D8F9}" sibTransId="{81D0A405-09B7-4375-972C-9E3E42997622}"/>
    <dgm:cxn modelId="{F29D76DD-C15F-40F7-BCFB-086B720D097B}" srcId="{B06A99BB-85BE-446C-83F8-EA6699CD1459}" destId="{BF56A340-DC37-4875-BAB2-A0E0F2BDE4D4}" srcOrd="2" destOrd="0" parTransId="{A319BE96-B2EF-470A-B05C-899FBDF97F01}" sibTransId="{1FB89F3D-5197-43A5-8392-C1CB9D13D006}"/>
    <dgm:cxn modelId="{C98F87DD-92CD-4877-9FED-256B9E9AA15F}" srcId="{BF56A340-DC37-4875-BAB2-A0E0F2BDE4D4}" destId="{F34EEF52-C8CC-4E39-876B-0A802C4A028C}" srcOrd="1" destOrd="0" parTransId="{0D538F52-D23C-4E53-9A78-336B4AD1FF99}" sibTransId="{AA086FBF-68E8-48C3-BF12-F2511B425782}"/>
    <dgm:cxn modelId="{62A0C8E8-B460-1B49-9651-0CA8CCF8E69A}" type="presOf" srcId="{5235A29E-B324-4B14-9021-DF414AE5A3EA}" destId="{F143C538-50EB-A74D-AA87-F89307FC6915}" srcOrd="0" destOrd="3" presId="urn:microsoft.com/office/officeart/2005/8/layout/hList1"/>
    <dgm:cxn modelId="{499D19F7-0A98-2444-A195-58062C0DE5FA}" type="presOf" srcId="{F1E20EFA-6689-4251-989F-1907AFD1E39D}" destId="{48EDF6CC-C79E-DC40-A272-DB58922FC04A}" srcOrd="0" destOrd="0" presId="urn:microsoft.com/office/officeart/2005/8/layout/hList1"/>
    <dgm:cxn modelId="{72A085FA-5C36-6A43-9A40-C9D4FFA40CB6}" type="presOf" srcId="{06B35737-D3DF-477E-A8C2-02E9884F8B92}" destId="{7BA74B3C-467F-0D4B-8B16-9D8F0E5320B1}" srcOrd="0" destOrd="3" presId="urn:microsoft.com/office/officeart/2005/8/layout/hList1"/>
    <dgm:cxn modelId="{8510F774-A95E-6541-A399-BFCFE70814B3}" type="presParOf" srcId="{48EDF6CC-C79E-DC40-A272-DB58922FC04A}" destId="{1BCE087B-05C8-A341-8A05-719DB76425CA}" srcOrd="0" destOrd="0" presId="urn:microsoft.com/office/officeart/2005/8/layout/hList1"/>
    <dgm:cxn modelId="{CAE0FD3C-3DC0-2E41-B193-1B87387F84DB}" type="presParOf" srcId="{1BCE087B-05C8-A341-8A05-719DB76425CA}" destId="{6921A841-1D72-DD4C-A0B3-7FE9B65C7A93}" srcOrd="0" destOrd="0" presId="urn:microsoft.com/office/officeart/2005/8/layout/hList1"/>
    <dgm:cxn modelId="{66D797F0-7A3E-A34A-B1A6-A89BAECB64B6}" type="presParOf" srcId="{1BCE087B-05C8-A341-8A05-719DB76425CA}" destId="{7BA74B3C-467F-0D4B-8B16-9D8F0E5320B1}" srcOrd="1" destOrd="0" presId="urn:microsoft.com/office/officeart/2005/8/layout/hList1"/>
    <dgm:cxn modelId="{085853E0-15FC-4948-98FD-82F9782FD4FE}" type="presParOf" srcId="{48EDF6CC-C79E-DC40-A272-DB58922FC04A}" destId="{DE524D58-43B8-A945-8AAC-8CB5835A33CD}" srcOrd="1" destOrd="0" presId="urn:microsoft.com/office/officeart/2005/8/layout/hList1"/>
    <dgm:cxn modelId="{2B715D3A-2DF8-574D-82F1-D49B7E59902D}" type="presParOf" srcId="{48EDF6CC-C79E-DC40-A272-DB58922FC04A}" destId="{C1B8C413-6E38-4C4E-8BBF-E4D7FF57A77D}" srcOrd="2" destOrd="0" presId="urn:microsoft.com/office/officeart/2005/8/layout/hList1"/>
    <dgm:cxn modelId="{6B09C002-ABA4-D046-91EA-0995055E88FB}" type="presParOf" srcId="{C1B8C413-6E38-4C4E-8BBF-E4D7FF57A77D}" destId="{D8836343-7396-644B-BEDF-E6B9B4B20143}" srcOrd="0" destOrd="0" presId="urn:microsoft.com/office/officeart/2005/8/layout/hList1"/>
    <dgm:cxn modelId="{F668F519-E396-8E42-897E-3D446D3F5140}" type="presParOf" srcId="{C1B8C413-6E38-4C4E-8BBF-E4D7FF57A77D}" destId="{F143C538-50EB-A74D-AA87-F89307FC691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7209665-0B8E-4840-982F-76632404DDC6}"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25A15DE7-5B60-40FC-B1AF-2C8704E723D9}">
      <dgm:prSet/>
      <dgm:spPr/>
      <dgm:t>
        <a:bodyPr/>
        <a:lstStyle/>
        <a:p>
          <a:r>
            <a:rPr lang="en-PK" b="1" i="0" baseline="0"/>
            <a:t>Enhanced Decision-Making</a:t>
          </a:r>
          <a:r>
            <a:rPr lang="en-PK" b="0" i="0" baseline="0"/>
            <a:t>:</a:t>
          </a:r>
          <a:endParaRPr lang="en-US"/>
        </a:p>
      </dgm:t>
    </dgm:pt>
    <dgm:pt modelId="{517C51CF-568F-455C-BE9E-19389BF567F0}" type="parTrans" cxnId="{A0EBD5E1-B50E-47A3-9462-CA6F671B3C88}">
      <dgm:prSet/>
      <dgm:spPr/>
      <dgm:t>
        <a:bodyPr/>
        <a:lstStyle/>
        <a:p>
          <a:endParaRPr lang="en-US"/>
        </a:p>
      </dgm:t>
    </dgm:pt>
    <dgm:pt modelId="{1B4CEFFD-39E8-4272-BB22-A795AFE4BBAD}" type="sibTrans" cxnId="{A0EBD5E1-B50E-47A3-9462-CA6F671B3C88}">
      <dgm:prSet/>
      <dgm:spPr/>
      <dgm:t>
        <a:bodyPr/>
        <a:lstStyle/>
        <a:p>
          <a:endParaRPr lang="en-US"/>
        </a:p>
      </dgm:t>
    </dgm:pt>
    <dgm:pt modelId="{81C33690-2C50-4CC3-8795-5F93FE4120A5}">
      <dgm:prSet/>
      <dgm:spPr/>
      <dgm:t>
        <a:bodyPr/>
        <a:lstStyle/>
        <a:p>
          <a:r>
            <a:rPr lang="en-PK" b="0" i="0" baseline="0"/>
            <a:t>Makes data trends and patterns easily interpretable.</a:t>
          </a:r>
          <a:endParaRPr lang="en-US"/>
        </a:p>
      </dgm:t>
    </dgm:pt>
    <dgm:pt modelId="{7B774FD4-60F4-49F9-A757-D6ADA4207692}" type="parTrans" cxnId="{987F33B6-54C4-4AC8-A35E-D7A467D234F1}">
      <dgm:prSet/>
      <dgm:spPr/>
      <dgm:t>
        <a:bodyPr/>
        <a:lstStyle/>
        <a:p>
          <a:endParaRPr lang="en-US"/>
        </a:p>
      </dgm:t>
    </dgm:pt>
    <dgm:pt modelId="{8C30A4ED-B66D-4B75-8D75-565F707CBC6F}" type="sibTrans" cxnId="{987F33B6-54C4-4AC8-A35E-D7A467D234F1}">
      <dgm:prSet/>
      <dgm:spPr/>
      <dgm:t>
        <a:bodyPr/>
        <a:lstStyle/>
        <a:p>
          <a:endParaRPr lang="en-US"/>
        </a:p>
      </dgm:t>
    </dgm:pt>
    <dgm:pt modelId="{D60FAE99-311C-4E88-91FD-50B278DCB975}">
      <dgm:prSet/>
      <dgm:spPr/>
      <dgm:t>
        <a:bodyPr/>
        <a:lstStyle/>
        <a:p>
          <a:r>
            <a:rPr lang="en-PK" b="0" i="0" baseline="0"/>
            <a:t>Supports evidence-based decisions in real-time.</a:t>
          </a:r>
          <a:endParaRPr lang="en-US"/>
        </a:p>
      </dgm:t>
    </dgm:pt>
    <dgm:pt modelId="{B4E3B749-6574-42E1-83B1-31263C9C65E2}" type="parTrans" cxnId="{71E12F05-E620-4BD9-96BF-4B15801282DA}">
      <dgm:prSet/>
      <dgm:spPr/>
      <dgm:t>
        <a:bodyPr/>
        <a:lstStyle/>
        <a:p>
          <a:endParaRPr lang="en-US"/>
        </a:p>
      </dgm:t>
    </dgm:pt>
    <dgm:pt modelId="{8EC4A037-8221-45FD-A54B-32FA72EC3338}" type="sibTrans" cxnId="{71E12F05-E620-4BD9-96BF-4B15801282DA}">
      <dgm:prSet/>
      <dgm:spPr/>
      <dgm:t>
        <a:bodyPr/>
        <a:lstStyle/>
        <a:p>
          <a:endParaRPr lang="en-US"/>
        </a:p>
      </dgm:t>
    </dgm:pt>
    <dgm:pt modelId="{6C952987-0A86-400A-AAB5-F4584FC82DBA}">
      <dgm:prSet/>
      <dgm:spPr/>
      <dgm:t>
        <a:bodyPr/>
        <a:lstStyle/>
        <a:p>
          <a:r>
            <a:rPr lang="en-PK" b="0" i="0" baseline="0"/>
            <a:t>Improves strategic planning with predictive visual models.</a:t>
          </a:r>
          <a:endParaRPr lang="en-US"/>
        </a:p>
      </dgm:t>
    </dgm:pt>
    <dgm:pt modelId="{DD5BA6BF-B8AF-429E-8C27-8BBDFF9A15F5}" type="parTrans" cxnId="{D7432507-EB51-4AFA-AF59-2FD233EE0CA2}">
      <dgm:prSet/>
      <dgm:spPr/>
      <dgm:t>
        <a:bodyPr/>
        <a:lstStyle/>
        <a:p>
          <a:endParaRPr lang="en-US"/>
        </a:p>
      </dgm:t>
    </dgm:pt>
    <dgm:pt modelId="{22D04611-3581-48D0-A11B-D72B91516B6A}" type="sibTrans" cxnId="{D7432507-EB51-4AFA-AF59-2FD233EE0CA2}">
      <dgm:prSet/>
      <dgm:spPr/>
      <dgm:t>
        <a:bodyPr/>
        <a:lstStyle/>
        <a:p>
          <a:endParaRPr lang="en-US"/>
        </a:p>
      </dgm:t>
    </dgm:pt>
    <dgm:pt modelId="{812B565C-D75D-4A84-879E-5127D307624F}">
      <dgm:prSet/>
      <dgm:spPr/>
      <dgm:t>
        <a:bodyPr/>
        <a:lstStyle/>
        <a:p>
          <a:r>
            <a:rPr lang="en-PK" b="1" i="0" baseline="0"/>
            <a:t>Improved Communication of Complex Ideas</a:t>
          </a:r>
          <a:r>
            <a:rPr lang="en-PK" b="0" i="0" baseline="0"/>
            <a:t>:</a:t>
          </a:r>
          <a:endParaRPr lang="en-US"/>
        </a:p>
      </dgm:t>
    </dgm:pt>
    <dgm:pt modelId="{858E2873-DAB5-4966-BF01-CE7F3F2117C7}" type="parTrans" cxnId="{870D4A7C-2ACE-40B8-810B-9FEDC459C380}">
      <dgm:prSet/>
      <dgm:spPr/>
      <dgm:t>
        <a:bodyPr/>
        <a:lstStyle/>
        <a:p>
          <a:endParaRPr lang="en-US"/>
        </a:p>
      </dgm:t>
    </dgm:pt>
    <dgm:pt modelId="{CCE591CC-2761-4A7C-8378-FF483D85E7F0}" type="sibTrans" cxnId="{870D4A7C-2ACE-40B8-810B-9FEDC459C380}">
      <dgm:prSet/>
      <dgm:spPr/>
      <dgm:t>
        <a:bodyPr/>
        <a:lstStyle/>
        <a:p>
          <a:endParaRPr lang="en-US"/>
        </a:p>
      </dgm:t>
    </dgm:pt>
    <dgm:pt modelId="{624750AA-1B92-4615-9AB6-97E92E8199A7}">
      <dgm:prSet/>
      <dgm:spPr/>
      <dgm:t>
        <a:bodyPr/>
        <a:lstStyle/>
        <a:p>
          <a:r>
            <a:rPr lang="en-PK" b="0" i="0" baseline="0"/>
            <a:t>Simplifies complicated datasets for non-technical stakeholders.</a:t>
          </a:r>
          <a:endParaRPr lang="en-US"/>
        </a:p>
      </dgm:t>
    </dgm:pt>
    <dgm:pt modelId="{25E0C330-A150-4B4C-96C1-E5857504CCE4}" type="parTrans" cxnId="{7F6DB3E9-D2B7-47B4-AA8D-426BEB2F7C10}">
      <dgm:prSet/>
      <dgm:spPr/>
      <dgm:t>
        <a:bodyPr/>
        <a:lstStyle/>
        <a:p>
          <a:endParaRPr lang="en-US"/>
        </a:p>
      </dgm:t>
    </dgm:pt>
    <dgm:pt modelId="{9939888E-3990-429C-A44E-8908D6A14577}" type="sibTrans" cxnId="{7F6DB3E9-D2B7-47B4-AA8D-426BEB2F7C10}">
      <dgm:prSet/>
      <dgm:spPr/>
      <dgm:t>
        <a:bodyPr/>
        <a:lstStyle/>
        <a:p>
          <a:endParaRPr lang="en-US"/>
        </a:p>
      </dgm:t>
    </dgm:pt>
    <dgm:pt modelId="{D0F3D4D3-B84E-491A-B8E2-D9A2043F7EBB}">
      <dgm:prSet/>
      <dgm:spPr/>
      <dgm:t>
        <a:bodyPr/>
        <a:lstStyle/>
        <a:p>
          <a:r>
            <a:rPr lang="en-PK" b="0" i="0" baseline="0"/>
            <a:t>Facilitates collaborative discussions by presenting insights visually.</a:t>
          </a:r>
          <a:endParaRPr lang="en-US"/>
        </a:p>
      </dgm:t>
    </dgm:pt>
    <dgm:pt modelId="{1ADDD2EA-F1FE-4A89-B1EC-89975DC2E1EB}" type="parTrans" cxnId="{3F28167A-BF52-4FB2-B247-150F63740AF0}">
      <dgm:prSet/>
      <dgm:spPr/>
      <dgm:t>
        <a:bodyPr/>
        <a:lstStyle/>
        <a:p>
          <a:endParaRPr lang="en-US"/>
        </a:p>
      </dgm:t>
    </dgm:pt>
    <dgm:pt modelId="{F2C04288-929A-4361-9120-FFCA7029D30C}" type="sibTrans" cxnId="{3F28167A-BF52-4FB2-B247-150F63740AF0}">
      <dgm:prSet/>
      <dgm:spPr/>
      <dgm:t>
        <a:bodyPr/>
        <a:lstStyle/>
        <a:p>
          <a:endParaRPr lang="en-US"/>
        </a:p>
      </dgm:t>
    </dgm:pt>
    <dgm:pt modelId="{9BCAA557-B428-4F0C-92ED-96911022B961}">
      <dgm:prSet/>
      <dgm:spPr/>
      <dgm:t>
        <a:bodyPr/>
        <a:lstStyle/>
        <a:p>
          <a:r>
            <a:rPr lang="en-PK" b="0" i="0" baseline="0"/>
            <a:t>Bridges gaps between data analysts and decision-makers.</a:t>
          </a:r>
          <a:endParaRPr lang="en-US"/>
        </a:p>
      </dgm:t>
    </dgm:pt>
    <dgm:pt modelId="{98D27AFB-3FD3-4DBD-95EE-DE9464E1862A}" type="parTrans" cxnId="{91C7F072-EEFA-486D-B7D0-33203434054F}">
      <dgm:prSet/>
      <dgm:spPr/>
      <dgm:t>
        <a:bodyPr/>
        <a:lstStyle/>
        <a:p>
          <a:endParaRPr lang="en-US"/>
        </a:p>
      </dgm:t>
    </dgm:pt>
    <dgm:pt modelId="{D8B5CBB7-598B-4F6C-83AF-97757D270338}" type="sibTrans" cxnId="{91C7F072-EEFA-486D-B7D0-33203434054F}">
      <dgm:prSet/>
      <dgm:spPr/>
      <dgm:t>
        <a:bodyPr/>
        <a:lstStyle/>
        <a:p>
          <a:endParaRPr lang="en-US"/>
        </a:p>
      </dgm:t>
    </dgm:pt>
    <dgm:pt modelId="{77C22A69-19E5-447E-BFE6-06071F76E4CC}">
      <dgm:prSet/>
      <dgm:spPr/>
      <dgm:t>
        <a:bodyPr/>
        <a:lstStyle/>
        <a:p>
          <a:r>
            <a:rPr lang="en-PK" b="1" i="0" baseline="0"/>
            <a:t>Increased Engagement</a:t>
          </a:r>
          <a:r>
            <a:rPr lang="en-PK" b="0" i="0" baseline="0"/>
            <a:t>:</a:t>
          </a:r>
          <a:endParaRPr lang="en-US"/>
        </a:p>
      </dgm:t>
    </dgm:pt>
    <dgm:pt modelId="{204BC94E-E115-42D7-BEF2-544166F9B8E6}" type="parTrans" cxnId="{62C88607-E9C7-49AC-BC65-DA81E3D1D34D}">
      <dgm:prSet/>
      <dgm:spPr/>
      <dgm:t>
        <a:bodyPr/>
        <a:lstStyle/>
        <a:p>
          <a:endParaRPr lang="en-US"/>
        </a:p>
      </dgm:t>
    </dgm:pt>
    <dgm:pt modelId="{420D41C6-4FE5-4A7A-B31E-B91DF5F3590C}" type="sibTrans" cxnId="{62C88607-E9C7-49AC-BC65-DA81E3D1D34D}">
      <dgm:prSet/>
      <dgm:spPr/>
      <dgm:t>
        <a:bodyPr/>
        <a:lstStyle/>
        <a:p>
          <a:endParaRPr lang="en-US"/>
        </a:p>
      </dgm:t>
    </dgm:pt>
    <dgm:pt modelId="{39371412-DE7C-4BC7-AEB7-5DA40CECC821}">
      <dgm:prSet/>
      <dgm:spPr/>
      <dgm:t>
        <a:bodyPr/>
        <a:lstStyle/>
        <a:p>
          <a:r>
            <a:rPr lang="en-PK" b="0" i="0" baseline="0"/>
            <a:t>Interactive dashboards keep users engaged with the content.</a:t>
          </a:r>
          <a:endParaRPr lang="en-US"/>
        </a:p>
      </dgm:t>
    </dgm:pt>
    <dgm:pt modelId="{4EE9577F-9A88-4E99-A037-A15C09FBC8C6}" type="parTrans" cxnId="{9A9056C2-2597-4A3C-AB2E-341A022382A7}">
      <dgm:prSet/>
      <dgm:spPr/>
      <dgm:t>
        <a:bodyPr/>
        <a:lstStyle/>
        <a:p>
          <a:endParaRPr lang="en-US"/>
        </a:p>
      </dgm:t>
    </dgm:pt>
    <dgm:pt modelId="{0EB8FC3C-3F18-4CD2-8021-12096DABEBB1}" type="sibTrans" cxnId="{9A9056C2-2597-4A3C-AB2E-341A022382A7}">
      <dgm:prSet/>
      <dgm:spPr/>
      <dgm:t>
        <a:bodyPr/>
        <a:lstStyle/>
        <a:p>
          <a:endParaRPr lang="en-US"/>
        </a:p>
      </dgm:t>
    </dgm:pt>
    <dgm:pt modelId="{07864568-8B02-4BB6-B2AB-66351882AC59}">
      <dgm:prSet/>
      <dgm:spPr/>
      <dgm:t>
        <a:bodyPr/>
        <a:lstStyle/>
        <a:p>
          <a:r>
            <a:rPr lang="en-PK" b="0" i="0" baseline="0"/>
            <a:t>Real-time updates ensure the data remains relevant.</a:t>
          </a:r>
          <a:endParaRPr lang="en-US"/>
        </a:p>
      </dgm:t>
    </dgm:pt>
    <dgm:pt modelId="{9EE9E20B-3F07-4D6D-BAE1-BF6019C2A7BE}" type="parTrans" cxnId="{2AF056C9-087E-4F01-B07A-25C04B2A0A11}">
      <dgm:prSet/>
      <dgm:spPr/>
      <dgm:t>
        <a:bodyPr/>
        <a:lstStyle/>
        <a:p>
          <a:endParaRPr lang="en-US"/>
        </a:p>
      </dgm:t>
    </dgm:pt>
    <dgm:pt modelId="{CC5BD390-0358-44C3-BF90-956264D2ECE0}" type="sibTrans" cxnId="{2AF056C9-087E-4F01-B07A-25C04B2A0A11}">
      <dgm:prSet/>
      <dgm:spPr/>
      <dgm:t>
        <a:bodyPr/>
        <a:lstStyle/>
        <a:p>
          <a:endParaRPr lang="en-US"/>
        </a:p>
      </dgm:t>
    </dgm:pt>
    <dgm:pt modelId="{6CB3EABD-5641-974A-B434-D0A0602A49D5}" type="pres">
      <dgm:prSet presAssocID="{77209665-0B8E-4840-982F-76632404DDC6}" presName="linear" presStyleCnt="0">
        <dgm:presLayoutVars>
          <dgm:animLvl val="lvl"/>
          <dgm:resizeHandles val="exact"/>
        </dgm:presLayoutVars>
      </dgm:prSet>
      <dgm:spPr/>
    </dgm:pt>
    <dgm:pt modelId="{AF102E87-FAE8-064B-B877-9738BBCBCED9}" type="pres">
      <dgm:prSet presAssocID="{25A15DE7-5B60-40FC-B1AF-2C8704E723D9}" presName="parentText" presStyleLbl="node1" presStyleIdx="0" presStyleCnt="11">
        <dgm:presLayoutVars>
          <dgm:chMax val="0"/>
          <dgm:bulletEnabled val="1"/>
        </dgm:presLayoutVars>
      </dgm:prSet>
      <dgm:spPr/>
    </dgm:pt>
    <dgm:pt modelId="{DC6D53BB-1EF2-AE42-BD6F-8CDA60E36A05}" type="pres">
      <dgm:prSet presAssocID="{1B4CEFFD-39E8-4272-BB22-A795AFE4BBAD}" presName="spacer" presStyleCnt="0"/>
      <dgm:spPr/>
    </dgm:pt>
    <dgm:pt modelId="{5D93CE1D-3601-214B-9A7E-ABDD2E2E2FAB}" type="pres">
      <dgm:prSet presAssocID="{81C33690-2C50-4CC3-8795-5F93FE4120A5}" presName="parentText" presStyleLbl="node1" presStyleIdx="1" presStyleCnt="11">
        <dgm:presLayoutVars>
          <dgm:chMax val="0"/>
          <dgm:bulletEnabled val="1"/>
        </dgm:presLayoutVars>
      </dgm:prSet>
      <dgm:spPr/>
    </dgm:pt>
    <dgm:pt modelId="{A07D3AC1-F54C-2944-AA83-6B8F92484CC8}" type="pres">
      <dgm:prSet presAssocID="{8C30A4ED-B66D-4B75-8D75-565F707CBC6F}" presName="spacer" presStyleCnt="0"/>
      <dgm:spPr/>
    </dgm:pt>
    <dgm:pt modelId="{F7368774-F579-0B4B-9C8D-90C9E6867146}" type="pres">
      <dgm:prSet presAssocID="{D60FAE99-311C-4E88-91FD-50B278DCB975}" presName="parentText" presStyleLbl="node1" presStyleIdx="2" presStyleCnt="11">
        <dgm:presLayoutVars>
          <dgm:chMax val="0"/>
          <dgm:bulletEnabled val="1"/>
        </dgm:presLayoutVars>
      </dgm:prSet>
      <dgm:spPr/>
    </dgm:pt>
    <dgm:pt modelId="{7FFC15E0-452C-A742-93E5-B4899A3C25BD}" type="pres">
      <dgm:prSet presAssocID="{8EC4A037-8221-45FD-A54B-32FA72EC3338}" presName="spacer" presStyleCnt="0"/>
      <dgm:spPr/>
    </dgm:pt>
    <dgm:pt modelId="{48E5B80E-2A79-CB4C-9FEF-853ED6373767}" type="pres">
      <dgm:prSet presAssocID="{6C952987-0A86-400A-AAB5-F4584FC82DBA}" presName="parentText" presStyleLbl="node1" presStyleIdx="3" presStyleCnt="11">
        <dgm:presLayoutVars>
          <dgm:chMax val="0"/>
          <dgm:bulletEnabled val="1"/>
        </dgm:presLayoutVars>
      </dgm:prSet>
      <dgm:spPr/>
    </dgm:pt>
    <dgm:pt modelId="{CCFD2893-2F18-CD49-808C-76E96C3319B1}" type="pres">
      <dgm:prSet presAssocID="{22D04611-3581-48D0-A11B-D72B91516B6A}" presName="spacer" presStyleCnt="0"/>
      <dgm:spPr/>
    </dgm:pt>
    <dgm:pt modelId="{6122C9EA-C078-D048-9E4F-FBFCB345D239}" type="pres">
      <dgm:prSet presAssocID="{812B565C-D75D-4A84-879E-5127D307624F}" presName="parentText" presStyleLbl="node1" presStyleIdx="4" presStyleCnt="11">
        <dgm:presLayoutVars>
          <dgm:chMax val="0"/>
          <dgm:bulletEnabled val="1"/>
        </dgm:presLayoutVars>
      </dgm:prSet>
      <dgm:spPr/>
    </dgm:pt>
    <dgm:pt modelId="{3464597A-4D04-7845-BB50-02B1F480336B}" type="pres">
      <dgm:prSet presAssocID="{CCE591CC-2761-4A7C-8378-FF483D85E7F0}" presName="spacer" presStyleCnt="0"/>
      <dgm:spPr/>
    </dgm:pt>
    <dgm:pt modelId="{05D980BD-1C6B-CD44-BCA6-DBC5B5BD25C6}" type="pres">
      <dgm:prSet presAssocID="{624750AA-1B92-4615-9AB6-97E92E8199A7}" presName="parentText" presStyleLbl="node1" presStyleIdx="5" presStyleCnt="11">
        <dgm:presLayoutVars>
          <dgm:chMax val="0"/>
          <dgm:bulletEnabled val="1"/>
        </dgm:presLayoutVars>
      </dgm:prSet>
      <dgm:spPr/>
    </dgm:pt>
    <dgm:pt modelId="{F180A312-751F-8544-959A-01F65003A7E9}" type="pres">
      <dgm:prSet presAssocID="{9939888E-3990-429C-A44E-8908D6A14577}" presName="spacer" presStyleCnt="0"/>
      <dgm:spPr/>
    </dgm:pt>
    <dgm:pt modelId="{1D2A5D64-A595-3A49-A0CB-CC1DCB73DCFB}" type="pres">
      <dgm:prSet presAssocID="{D0F3D4D3-B84E-491A-B8E2-D9A2043F7EBB}" presName="parentText" presStyleLbl="node1" presStyleIdx="6" presStyleCnt="11">
        <dgm:presLayoutVars>
          <dgm:chMax val="0"/>
          <dgm:bulletEnabled val="1"/>
        </dgm:presLayoutVars>
      </dgm:prSet>
      <dgm:spPr/>
    </dgm:pt>
    <dgm:pt modelId="{D71C9443-1BF9-4A43-B094-9CADD38DF27D}" type="pres">
      <dgm:prSet presAssocID="{F2C04288-929A-4361-9120-FFCA7029D30C}" presName="spacer" presStyleCnt="0"/>
      <dgm:spPr/>
    </dgm:pt>
    <dgm:pt modelId="{8C67A30B-1621-9443-B071-8ED90B30F419}" type="pres">
      <dgm:prSet presAssocID="{9BCAA557-B428-4F0C-92ED-96911022B961}" presName="parentText" presStyleLbl="node1" presStyleIdx="7" presStyleCnt="11">
        <dgm:presLayoutVars>
          <dgm:chMax val="0"/>
          <dgm:bulletEnabled val="1"/>
        </dgm:presLayoutVars>
      </dgm:prSet>
      <dgm:spPr/>
    </dgm:pt>
    <dgm:pt modelId="{39E0C534-1CD8-BD4B-B713-FC96AFD43EA2}" type="pres">
      <dgm:prSet presAssocID="{D8B5CBB7-598B-4F6C-83AF-97757D270338}" presName="spacer" presStyleCnt="0"/>
      <dgm:spPr/>
    </dgm:pt>
    <dgm:pt modelId="{18E28EC8-10BD-B64E-84C1-67AFB382D2F3}" type="pres">
      <dgm:prSet presAssocID="{77C22A69-19E5-447E-BFE6-06071F76E4CC}" presName="parentText" presStyleLbl="node1" presStyleIdx="8" presStyleCnt="11">
        <dgm:presLayoutVars>
          <dgm:chMax val="0"/>
          <dgm:bulletEnabled val="1"/>
        </dgm:presLayoutVars>
      </dgm:prSet>
      <dgm:spPr/>
    </dgm:pt>
    <dgm:pt modelId="{8AF2EA48-CAD2-1D49-AB6D-E733ACB25F98}" type="pres">
      <dgm:prSet presAssocID="{420D41C6-4FE5-4A7A-B31E-B91DF5F3590C}" presName="spacer" presStyleCnt="0"/>
      <dgm:spPr/>
    </dgm:pt>
    <dgm:pt modelId="{E33B87C2-12B4-7D44-90B1-A8D036A6FA1C}" type="pres">
      <dgm:prSet presAssocID="{39371412-DE7C-4BC7-AEB7-5DA40CECC821}" presName="parentText" presStyleLbl="node1" presStyleIdx="9" presStyleCnt="11">
        <dgm:presLayoutVars>
          <dgm:chMax val="0"/>
          <dgm:bulletEnabled val="1"/>
        </dgm:presLayoutVars>
      </dgm:prSet>
      <dgm:spPr/>
    </dgm:pt>
    <dgm:pt modelId="{B4A01C4D-63EC-AB45-9EB2-68D4DD7C51B2}" type="pres">
      <dgm:prSet presAssocID="{0EB8FC3C-3F18-4CD2-8021-12096DABEBB1}" presName="spacer" presStyleCnt="0"/>
      <dgm:spPr/>
    </dgm:pt>
    <dgm:pt modelId="{D8FDCF84-A8D5-404E-B7F3-8A1B80B6E6E8}" type="pres">
      <dgm:prSet presAssocID="{07864568-8B02-4BB6-B2AB-66351882AC59}" presName="parentText" presStyleLbl="node1" presStyleIdx="10" presStyleCnt="11">
        <dgm:presLayoutVars>
          <dgm:chMax val="0"/>
          <dgm:bulletEnabled val="1"/>
        </dgm:presLayoutVars>
      </dgm:prSet>
      <dgm:spPr/>
    </dgm:pt>
  </dgm:ptLst>
  <dgm:cxnLst>
    <dgm:cxn modelId="{47ABCC03-CD6D-0E48-B7A1-3677D00C5492}" type="presOf" srcId="{624750AA-1B92-4615-9AB6-97E92E8199A7}" destId="{05D980BD-1C6B-CD44-BCA6-DBC5B5BD25C6}" srcOrd="0" destOrd="0" presId="urn:microsoft.com/office/officeart/2005/8/layout/vList2"/>
    <dgm:cxn modelId="{71E12F05-E620-4BD9-96BF-4B15801282DA}" srcId="{77209665-0B8E-4840-982F-76632404DDC6}" destId="{D60FAE99-311C-4E88-91FD-50B278DCB975}" srcOrd="2" destOrd="0" parTransId="{B4E3B749-6574-42E1-83B1-31263C9C65E2}" sibTransId="{8EC4A037-8221-45FD-A54B-32FA72EC3338}"/>
    <dgm:cxn modelId="{D7432507-EB51-4AFA-AF59-2FD233EE0CA2}" srcId="{77209665-0B8E-4840-982F-76632404DDC6}" destId="{6C952987-0A86-400A-AAB5-F4584FC82DBA}" srcOrd="3" destOrd="0" parTransId="{DD5BA6BF-B8AF-429E-8C27-8BBDFF9A15F5}" sibTransId="{22D04611-3581-48D0-A11B-D72B91516B6A}"/>
    <dgm:cxn modelId="{62C88607-E9C7-49AC-BC65-DA81E3D1D34D}" srcId="{77209665-0B8E-4840-982F-76632404DDC6}" destId="{77C22A69-19E5-447E-BFE6-06071F76E4CC}" srcOrd="8" destOrd="0" parTransId="{204BC94E-E115-42D7-BEF2-544166F9B8E6}" sibTransId="{420D41C6-4FE5-4A7A-B31E-B91DF5F3590C}"/>
    <dgm:cxn modelId="{2B32C20E-563B-0848-BDD3-F409651BCAF3}" type="presOf" srcId="{D60FAE99-311C-4E88-91FD-50B278DCB975}" destId="{F7368774-F579-0B4B-9C8D-90C9E6867146}" srcOrd="0" destOrd="0" presId="urn:microsoft.com/office/officeart/2005/8/layout/vList2"/>
    <dgm:cxn modelId="{F48D821C-6832-7041-A788-DFC35AABF7A6}" type="presOf" srcId="{39371412-DE7C-4BC7-AEB7-5DA40CECC821}" destId="{E33B87C2-12B4-7D44-90B1-A8D036A6FA1C}" srcOrd="0" destOrd="0" presId="urn:microsoft.com/office/officeart/2005/8/layout/vList2"/>
    <dgm:cxn modelId="{EC98F41D-0E01-3A40-BD27-44A755011112}" type="presOf" srcId="{6C952987-0A86-400A-AAB5-F4584FC82DBA}" destId="{48E5B80E-2A79-CB4C-9FEF-853ED6373767}" srcOrd="0" destOrd="0" presId="urn:microsoft.com/office/officeart/2005/8/layout/vList2"/>
    <dgm:cxn modelId="{ECDBF530-EC88-054D-8C7E-469B65804F86}" type="presOf" srcId="{77C22A69-19E5-447E-BFE6-06071F76E4CC}" destId="{18E28EC8-10BD-B64E-84C1-67AFB382D2F3}" srcOrd="0" destOrd="0" presId="urn:microsoft.com/office/officeart/2005/8/layout/vList2"/>
    <dgm:cxn modelId="{6998B834-AA04-444A-95F8-ACEB082F825F}" type="presOf" srcId="{77209665-0B8E-4840-982F-76632404DDC6}" destId="{6CB3EABD-5641-974A-B434-D0A0602A49D5}" srcOrd="0" destOrd="0" presId="urn:microsoft.com/office/officeart/2005/8/layout/vList2"/>
    <dgm:cxn modelId="{D11EED3B-212C-6C4D-B942-80756EB41D88}" type="presOf" srcId="{81C33690-2C50-4CC3-8795-5F93FE4120A5}" destId="{5D93CE1D-3601-214B-9A7E-ABDD2E2E2FAB}" srcOrd="0" destOrd="0" presId="urn:microsoft.com/office/officeart/2005/8/layout/vList2"/>
    <dgm:cxn modelId="{DCBAD245-B94E-404F-A77C-898B855A90B2}" type="presOf" srcId="{D0F3D4D3-B84E-491A-B8E2-D9A2043F7EBB}" destId="{1D2A5D64-A595-3A49-A0CB-CC1DCB73DCFB}" srcOrd="0" destOrd="0" presId="urn:microsoft.com/office/officeart/2005/8/layout/vList2"/>
    <dgm:cxn modelId="{2EE5D14E-781E-D34D-BB12-2612F94F73C0}" type="presOf" srcId="{25A15DE7-5B60-40FC-B1AF-2C8704E723D9}" destId="{AF102E87-FAE8-064B-B877-9738BBCBCED9}" srcOrd="0" destOrd="0" presId="urn:microsoft.com/office/officeart/2005/8/layout/vList2"/>
    <dgm:cxn modelId="{91C7F072-EEFA-486D-B7D0-33203434054F}" srcId="{77209665-0B8E-4840-982F-76632404DDC6}" destId="{9BCAA557-B428-4F0C-92ED-96911022B961}" srcOrd="7" destOrd="0" parTransId="{98D27AFB-3FD3-4DBD-95EE-DE9464E1862A}" sibTransId="{D8B5CBB7-598B-4F6C-83AF-97757D270338}"/>
    <dgm:cxn modelId="{3F28167A-BF52-4FB2-B247-150F63740AF0}" srcId="{77209665-0B8E-4840-982F-76632404DDC6}" destId="{D0F3D4D3-B84E-491A-B8E2-D9A2043F7EBB}" srcOrd="6" destOrd="0" parTransId="{1ADDD2EA-F1FE-4A89-B1EC-89975DC2E1EB}" sibTransId="{F2C04288-929A-4361-9120-FFCA7029D30C}"/>
    <dgm:cxn modelId="{870D4A7C-2ACE-40B8-810B-9FEDC459C380}" srcId="{77209665-0B8E-4840-982F-76632404DDC6}" destId="{812B565C-D75D-4A84-879E-5127D307624F}" srcOrd="4" destOrd="0" parTransId="{858E2873-DAB5-4966-BF01-CE7F3F2117C7}" sibTransId="{CCE591CC-2761-4A7C-8378-FF483D85E7F0}"/>
    <dgm:cxn modelId="{F4BBABA1-2CAB-7345-A248-DC426E4D3E70}" type="presOf" srcId="{812B565C-D75D-4A84-879E-5127D307624F}" destId="{6122C9EA-C078-D048-9E4F-FBFCB345D239}" srcOrd="0" destOrd="0" presId="urn:microsoft.com/office/officeart/2005/8/layout/vList2"/>
    <dgm:cxn modelId="{987F33B6-54C4-4AC8-A35E-D7A467D234F1}" srcId="{77209665-0B8E-4840-982F-76632404DDC6}" destId="{81C33690-2C50-4CC3-8795-5F93FE4120A5}" srcOrd="1" destOrd="0" parTransId="{7B774FD4-60F4-49F9-A757-D6ADA4207692}" sibTransId="{8C30A4ED-B66D-4B75-8D75-565F707CBC6F}"/>
    <dgm:cxn modelId="{0E3490BC-D69F-8546-8B66-5831A3B666C5}" type="presOf" srcId="{9BCAA557-B428-4F0C-92ED-96911022B961}" destId="{8C67A30B-1621-9443-B071-8ED90B30F419}" srcOrd="0" destOrd="0" presId="urn:microsoft.com/office/officeart/2005/8/layout/vList2"/>
    <dgm:cxn modelId="{9A9056C2-2597-4A3C-AB2E-341A022382A7}" srcId="{77209665-0B8E-4840-982F-76632404DDC6}" destId="{39371412-DE7C-4BC7-AEB7-5DA40CECC821}" srcOrd="9" destOrd="0" parTransId="{4EE9577F-9A88-4E99-A037-A15C09FBC8C6}" sibTransId="{0EB8FC3C-3F18-4CD2-8021-12096DABEBB1}"/>
    <dgm:cxn modelId="{2AF056C9-087E-4F01-B07A-25C04B2A0A11}" srcId="{77209665-0B8E-4840-982F-76632404DDC6}" destId="{07864568-8B02-4BB6-B2AB-66351882AC59}" srcOrd="10" destOrd="0" parTransId="{9EE9E20B-3F07-4D6D-BAE1-BF6019C2A7BE}" sibTransId="{CC5BD390-0358-44C3-BF90-956264D2ECE0}"/>
    <dgm:cxn modelId="{A0EBD5E1-B50E-47A3-9462-CA6F671B3C88}" srcId="{77209665-0B8E-4840-982F-76632404DDC6}" destId="{25A15DE7-5B60-40FC-B1AF-2C8704E723D9}" srcOrd="0" destOrd="0" parTransId="{517C51CF-568F-455C-BE9E-19389BF567F0}" sibTransId="{1B4CEFFD-39E8-4272-BB22-A795AFE4BBAD}"/>
    <dgm:cxn modelId="{7F6DB3E9-D2B7-47B4-AA8D-426BEB2F7C10}" srcId="{77209665-0B8E-4840-982F-76632404DDC6}" destId="{624750AA-1B92-4615-9AB6-97E92E8199A7}" srcOrd="5" destOrd="0" parTransId="{25E0C330-A150-4B4C-96C1-E5857504CCE4}" sibTransId="{9939888E-3990-429C-A44E-8908D6A14577}"/>
    <dgm:cxn modelId="{7946BFFD-FCCF-AC48-BF50-D7EC43ED39FD}" type="presOf" srcId="{07864568-8B02-4BB6-B2AB-66351882AC59}" destId="{D8FDCF84-A8D5-404E-B7F3-8A1B80B6E6E8}" srcOrd="0" destOrd="0" presId="urn:microsoft.com/office/officeart/2005/8/layout/vList2"/>
    <dgm:cxn modelId="{ED2EFF58-11CE-E94C-85EA-D46D39DFDA84}" type="presParOf" srcId="{6CB3EABD-5641-974A-B434-D0A0602A49D5}" destId="{AF102E87-FAE8-064B-B877-9738BBCBCED9}" srcOrd="0" destOrd="0" presId="urn:microsoft.com/office/officeart/2005/8/layout/vList2"/>
    <dgm:cxn modelId="{955FC37C-7ECA-8444-95B7-A0EFDF49F73E}" type="presParOf" srcId="{6CB3EABD-5641-974A-B434-D0A0602A49D5}" destId="{DC6D53BB-1EF2-AE42-BD6F-8CDA60E36A05}" srcOrd="1" destOrd="0" presId="urn:microsoft.com/office/officeart/2005/8/layout/vList2"/>
    <dgm:cxn modelId="{C697471A-7D42-004D-8329-9C16ACFD0A79}" type="presParOf" srcId="{6CB3EABD-5641-974A-B434-D0A0602A49D5}" destId="{5D93CE1D-3601-214B-9A7E-ABDD2E2E2FAB}" srcOrd="2" destOrd="0" presId="urn:microsoft.com/office/officeart/2005/8/layout/vList2"/>
    <dgm:cxn modelId="{64FCD4D7-6C68-2642-B106-53ADBDAAFDF8}" type="presParOf" srcId="{6CB3EABD-5641-974A-B434-D0A0602A49D5}" destId="{A07D3AC1-F54C-2944-AA83-6B8F92484CC8}" srcOrd="3" destOrd="0" presId="urn:microsoft.com/office/officeart/2005/8/layout/vList2"/>
    <dgm:cxn modelId="{5B5E9000-BC1C-F249-9742-6B30145A6BFC}" type="presParOf" srcId="{6CB3EABD-5641-974A-B434-D0A0602A49D5}" destId="{F7368774-F579-0B4B-9C8D-90C9E6867146}" srcOrd="4" destOrd="0" presId="urn:microsoft.com/office/officeart/2005/8/layout/vList2"/>
    <dgm:cxn modelId="{34DEC817-4D8E-D846-B859-38DF18291132}" type="presParOf" srcId="{6CB3EABD-5641-974A-B434-D0A0602A49D5}" destId="{7FFC15E0-452C-A742-93E5-B4899A3C25BD}" srcOrd="5" destOrd="0" presId="urn:microsoft.com/office/officeart/2005/8/layout/vList2"/>
    <dgm:cxn modelId="{9B429CB9-A181-584C-A960-29E2DBD3989C}" type="presParOf" srcId="{6CB3EABD-5641-974A-B434-D0A0602A49D5}" destId="{48E5B80E-2A79-CB4C-9FEF-853ED6373767}" srcOrd="6" destOrd="0" presId="urn:microsoft.com/office/officeart/2005/8/layout/vList2"/>
    <dgm:cxn modelId="{B94F2D24-94D7-4343-A4B2-696183444445}" type="presParOf" srcId="{6CB3EABD-5641-974A-B434-D0A0602A49D5}" destId="{CCFD2893-2F18-CD49-808C-76E96C3319B1}" srcOrd="7" destOrd="0" presId="urn:microsoft.com/office/officeart/2005/8/layout/vList2"/>
    <dgm:cxn modelId="{5F487D4C-9F3E-E740-AFC4-B6E0FD8C20D3}" type="presParOf" srcId="{6CB3EABD-5641-974A-B434-D0A0602A49D5}" destId="{6122C9EA-C078-D048-9E4F-FBFCB345D239}" srcOrd="8" destOrd="0" presId="urn:microsoft.com/office/officeart/2005/8/layout/vList2"/>
    <dgm:cxn modelId="{BA7B0C2D-662C-F445-A77B-BF3DAE059F8E}" type="presParOf" srcId="{6CB3EABD-5641-974A-B434-D0A0602A49D5}" destId="{3464597A-4D04-7845-BB50-02B1F480336B}" srcOrd="9" destOrd="0" presId="urn:microsoft.com/office/officeart/2005/8/layout/vList2"/>
    <dgm:cxn modelId="{F07F0F4A-3A90-4D44-A26E-6BD4C47B251A}" type="presParOf" srcId="{6CB3EABD-5641-974A-B434-D0A0602A49D5}" destId="{05D980BD-1C6B-CD44-BCA6-DBC5B5BD25C6}" srcOrd="10" destOrd="0" presId="urn:microsoft.com/office/officeart/2005/8/layout/vList2"/>
    <dgm:cxn modelId="{863D8B67-F287-6F46-BEDB-77C937E417EB}" type="presParOf" srcId="{6CB3EABD-5641-974A-B434-D0A0602A49D5}" destId="{F180A312-751F-8544-959A-01F65003A7E9}" srcOrd="11" destOrd="0" presId="urn:microsoft.com/office/officeart/2005/8/layout/vList2"/>
    <dgm:cxn modelId="{3CED251D-B3D1-3840-A121-A9832A2352D6}" type="presParOf" srcId="{6CB3EABD-5641-974A-B434-D0A0602A49D5}" destId="{1D2A5D64-A595-3A49-A0CB-CC1DCB73DCFB}" srcOrd="12" destOrd="0" presId="urn:microsoft.com/office/officeart/2005/8/layout/vList2"/>
    <dgm:cxn modelId="{25FE7284-F5CE-EC4F-ADE2-45FE070E20A9}" type="presParOf" srcId="{6CB3EABD-5641-974A-B434-D0A0602A49D5}" destId="{D71C9443-1BF9-4A43-B094-9CADD38DF27D}" srcOrd="13" destOrd="0" presId="urn:microsoft.com/office/officeart/2005/8/layout/vList2"/>
    <dgm:cxn modelId="{F8638FB5-99BB-FB43-AF2D-00E7FB6D8A19}" type="presParOf" srcId="{6CB3EABD-5641-974A-B434-D0A0602A49D5}" destId="{8C67A30B-1621-9443-B071-8ED90B30F419}" srcOrd="14" destOrd="0" presId="urn:microsoft.com/office/officeart/2005/8/layout/vList2"/>
    <dgm:cxn modelId="{029BB635-2741-9E4B-BBFC-B52D10DAA514}" type="presParOf" srcId="{6CB3EABD-5641-974A-B434-D0A0602A49D5}" destId="{39E0C534-1CD8-BD4B-B713-FC96AFD43EA2}" srcOrd="15" destOrd="0" presId="urn:microsoft.com/office/officeart/2005/8/layout/vList2"/>
    <dgm:cxn modelId="{7C52698B-2721-F441-B1F5-1FCADFBCC095}" type="presParOf" srcId="{6CB3EABD-5641-974A-B434-D0A0602A49D5}" destId="{18E28EC8-10BD-B64E-84C1-67AFB382D2F3}" srcOrd="16" destOrd="0" presId="urn:microsoft.com/office/officeart/2005/8/layout/vList2"/>
    <dgm:cxn modelId="{F65A9146-43F1-544B-A7A9-F41782945697}" type="presParOf" srcId="{6CB3EABD-5641-974A-B434-D0A0602A49D5}" destId="{8AF2EA48-CAD2-1D49-AB6D-E733ACB25F98}" srcOrd="17" destOrd="0" presId="urn:microsoft.com/office/officeart/2005/8/layout/vList2"/>
    <dgm:cxn modelId="{3BF4D1C3-A4AE-4246-818F-756BF0B1BCCB}" type="presParOf" srcId="{6CB3EABD-5641-974A-B434-D0A0602A49D5}" destId="{E33B87C2-12B4-7D44-90B1-A8D036A6FA1C}" srcOrd="18" destOrd="0" presId="urn:microsoft.com/office/officeart/2005/8/layout/vList2"/>
    <dgm:cxn modelId="{1D9FB916-0359-EC46-8BA4-DDF5BA81F1F0}" type="presParOf" srcId="{6CB3EABD-5641-974A-B434-D0A0602A49D5}" destId="{B4A01C4D-63EC-AB45-9EB2-68D4DD7C51B2}" srcOrd="19" destOrd="0" presId="urn:microsoft.com/office/officeart/2005/8/layout/vList2"/>
    <dgm:cxn modelId="{E65F36DC-660C-474E-9322-7CA34F725C6C}" type="presParOf" srcId="{6CB3EABD-5641-974A-B434-D0A0602A49D5}" destId="{D8FDCF84-A8D5-404E-B7F3-8A1B80B6E6E8}" srcOrd="2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CB6467A-4334-4B38-8A72-F863D36996E3}"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48B35A68-82D8-4FBF-BF78-D93DF4D9F6C9}">
      <dgm:prSet/>
      <dgm:spPr/>
      <dgm:t>
        <a:bodyPr/>
        <a:lstStyle/>
        <a:p>
          <a:r>
            <a:rPr lang="en-GB" b="1"/>
            <a:t>Analyzing Complex Problems and Developing Actionable Solutions:</a:t>
          </a:r>
          <a:endParaRPr lang="en-US"/>
        </a:p>
      </dgm:t>
    </dgm:pt>
    <dgm:pt modelId="{D316685F-F2A3-4766-87D4-BE773BA4046E}" type="parTrans" cxnId="{82A9364E-A2AE-4467-A5D1-C67E232B4940}">
      <dgm:prSet/>
      <dgm:spPr/>
      <dgm:t>
        <a:bodyPr/>
        <a:lstStyle/>
        <a:p>
          <a:endParaRPr lang="en-US"/>
        </a:p>
      </dgm:t>
    </dgm:pt>
    <dgm:pt modelId="{2D3F2763-40D3-4E15-9F49-2640B09A0A2A}" type="sibTrans" cxnId="{82A9364E-A2AE-4467-A5D1-C67E232B4940}">
      <dgm:prSet/>
      <dgm:spPr/>
      <dgm:t>
        <a:bodyPr/>
        <a:lstStyle/>
        <a:p>
          <a:endParaRPr lang="en-US"/>
        </a:p>
      </dgm:t>
    </dgm:pt>
    <dgm:pt modelId="{363A27BE-6616-4423-B9BB-FBEB453BFB4B}">
      <dgm:prSet/>
      <dgm:spPr/>
      <dgm:t>
        <a:bodyPr/>
        <a:lstStyle/>
        <a:p>
          <a:r>
            <a:rPr lang="en-GB" b="1"/>
            <a:t>Breaking Down Complex Problems:</a:t>
          </a:r>
          <a:endParaRPr lang="en-US"/>
        </a:p>
      </dgm:t>
    </dgm:pt>
    <dgm:pt modelId="{16EC31FA-B50F-43D8-AEF7-F49019ACDBCE}" type="parTrans" cxnId="{2ED12DC5-30BD-4C49-B151-183C1F5DDD3C}">
      <dgm:prSet/>
      <dgm:spPr/>
      <dgm:t>
        <a:bodyPr/>
        <a:lstStyle/>
        <a:p>
          <a:endParaRPr lang="en-US"/>
        </a:p>
      </dgm:t>
    </dgm:pt>
    <dgm:pt modelId="{CC1D8A37-8EFA-4E62-B4D6-E04EFEAC85CF}" type="sibTrans" cxnId="{2ED12DC5-30BD-4C49-B151-183C1F5DDD3C}">
      <dgm:prSet/>
      <dgm:spPr/>
      <dgm:t>
        <a:bodyPr/>
        <a:lstStyle/>
        <a:p>
          <a:endParaRPr lang="en-US"/>
        </a:p>
      </dgm:t>
    </dgm:pt>
    <dgm:pt modelId="{D54C5C9B-CB20-47B5-9CF5-679AC791A264}">
      <dgm:prSet/>
      <dgm:spPr/>
      <dgm:t>
        <a:bodyPr/>
        <a:lstStyle/>
        <a:p>
          <a:r>
            <a:rPr lang="en-GB"/>
            <a:t>Often, business problems are multifaceted and require breaking them down into smaller, more manageable components. For example, if a company is experiencing a drop in sales, the problem could stem from a variety of factors such as poor product quality, ineffective marketing, or even economic downturns. By analyzing sales data, customer feedback, and market trends, a data scientist can narrow down the specific factors contributing to the problem.</a:t>
          </a:r>
          <a:endParaRPr lang="en-US"/>
        </a:p>
      </dgm:t>
    </dgm:pt>
    <dgm:pt modelId="{9550A8F0-39FD-46B4-8A84-EA1551B23D9A}" type="parTrans" cxnId="{746E132E-F971-4EFC-A5F8-0475E6AFA441}">
      <dgm:prSet/>
      <dgm:spPr/>
      <dgm:t>
        <a:bodyPr/>
        <a:lstStyle/>
        <a:p>
          <a:endParaRPr lang="en-US"/>
        </a:p>
      </dgm:t>
    </dgm:pt>
    <dgm:pt modelId="{6C7D267C-4418-49F4-81D5-FE982E10EF0F}" type="sibTrans" cxnId="{746E132E-F971-4EFC-A5F8-0475E6AFA441}">
      <dgm:prSet/>
      <dgm:spPr/>
      <dgm:t>
        <a:bodyPr/>
        <a:lstStyle/>
        <a:p>
          <a:endParaRPr lang="en-US"/>
        </a:p>
      </dgm:t>
    </dgm:pt>
    <dgm:pt modelId="{51A0E98C-0F94-4D91-8E6E-50C8B59D2C20}">
      <dgm:prSet/>
      <dgm:spPr/>
      <dgm:t>
        <a:bodyPr/>
        <a:lstStyle/>
        <a:p>
          <a:r>
            <a:rPr lang="en-GB" b="1"/>
            <a:t>Tools for Analysis:</a:t>
          </a:r>
          <a:r>
            <a:rPr lang="en-GB"/>
            <a:t> Tools like </a:t>
          </a:r>
          <a:r>
            <a:rPr lang="en-GB" b="1"/>
            <a:t>data visualization</a:t>
          </a:r>
          <a:r>
            <a:rPr lang="en-GB"/>
            <a:t> (e.g., Tableau, Power BI) allow you to see patterns and trends that aren't obvious in raw data. Techniques such as </a:t>
          </a:r>
          <a:r>
            <a:rPr lang="en-GB" b="1"/>
            <a:t>statistical hypothesis testing</a:t>
          </a:r>
          <a:r>
            <a:rPr lang="en-GB"/>
            <a:t> can help determine whether observed patterns are statistically significant.</a:t>
          </a:r>
          <a:endParaRPr lang="en-US"/>
        </a:p>
      </dgm:t>
    </dgm:pt>
    <dgm:pt modelId="{9E9AB969-5AC7-4C7D-A173-19EEAAAFA5FE}" type="parTrans" cxnId="{7DFC6A25-6024-43EC-BD29-1C10B82101B2}">
      <dgm:prSet/>
      <dgm:spPr/>
      <dgm:t>
        <a:bodyPr/>
        <a:lstStyle/>
        <a:p>
          <a:endParaRPr lang="en-US"/>
        </a:p>
      </dgm:t>
    </dgm:pt>
    <dgm:pt modelId="{51234FDA-FB48-4834-83ED-F2BD9C0AE384}" type="sibTrans" cxnId="{7DFC6A25-6024-43EC-BD29-1C10B82101B2}">
      <dgm:prSet/>
      <dgm:spPr/>
      <dgm:t>
        <a:bodyPr/>
        <a:lstStyle/>
        <a:p>
          <a:endParaRPr lang="en-US"/>
        </a:p>
      </dgm:t>
    </dgm:pt>
    <dgm:pt modelId="{E16BDDA3-485F-4B71-BED6-B935121A587D}">
      <dgm:prSet/>
      <dgm:spPr/>
      <dgm:t>
        <a:bodyPr/>
        <a:lstStyle/>
        <a:p>
          <a:r>
            <a:rPr lang="en-GB" b="1"/>
            <a:t>Decision-Making Skills Based on Data Insights:</a:t>
          </a:r>
          <a:endParaRPr lang="en-US"/>
        </a:p>
      </dgm:t>
    </dgm:pt>
    <dgm:pt modelId="{6263CDFF-64F5-4265-9D4C-42035B617BE9}" type="parTrans" cxnId="{78100A93-CFB5-4B9D-919B-73D9B1786C80}">
      <dgm:prSet/>
      <dgm:spPr/>
      <dgm:t>
        <a:bodyPr/>
        <a:lstStyle/>
        <a:p>
          <a:endParaRPr lang="en-US"/>
        </a:p>
      </dgm:t>
    </dgm:pt>
    <dgm:pt modelId="{79111BD8-FCD3-4D50-A874-D7B24253F222}" type="sibTrans" cxnId="{78100A93-CFB5-4B9D-919B-73D9B1786C80}">
      <dgm:prSet/>
      <dgm:spPr/>
      <dgm:t>
        <a:bodyPr/>
        <a:lstStyle/>
        <a:p>
          <a:endParaRPr lang="en-US"/>
        </a:p>
      </dgm:t>
    </dgm:pt>
    <dgm:pt modelId="{EB116243-087D-4869-81C6-72CADFB19B53}">
      <dgm:prSet/>
      <dgm:spPr/>
      <dgm:t>
        <a:bodyPr/>
        <a:lstStyle/>
        <a:p>
          <a:r>
            <a:rPr lang="en-GB" b="1"/>
            <a:t>Data-Informed Decisions:</a:t>
          </a:r>
          <a:endParaRPr lang="en-US"/>
        </a:p>
      </dgm:t>
    </dgm:pt>
    <dgm:pt modelId="{30BF153C-4E37-4D87-8775-39ABA9F0FC82}" type="parTrans" cxnId="{3EFB371B-2079-4217-8EA2-E5B2BEC3B4C4}">
      <dgm:prSet/>
      <dgm:spPr/>
      <dgm:t>
        <a:bodyPr/>
        <a:lstStyle/>
        <a:p>
          <a:endParaRPr lang="en-US"/>
        </a:p>
      </dgm:t>
    </dgm:pt>
    <dgm:pt modelId="{7355482B-0D2A-415D-B7B7-CA5F54074A24}" type="sibTrans" cxnId="{3EFB371B-2079-4217-8EA2-E5B2BEC3B4C4}">
      <dgm:prSet/>
      <dgm:spPr/>
      <dgm:t>
        <a:bodyPr/>
        <a:lstStyle/>
        <a:p>
          <a:endParaRPr lang="en-US"/>
        </a:p>
      </dgm:t>
    </dgm:pt>
    <dgm:pt modelId="{F3AA5005-4007-43C4-99F0-B4C235FB85C6}">
      <dgm:prSet/>
      <dgm:spPr/>
      <dgm:t>
        <a:bodyPr/>
        <a:lstStyle/>
        <a:p>
          <a:r>
            <a:rPr lang="en-GB"/>
            <a:t>In business environments, decision-making should be based on reliable data insights, not just intuition. For instance, when deciding whether to launch a new product, data scientists might analyze historical data of similar product launches, customer preferences, and social media sentiment analysis.</a:t>
          </a:r>
          <a:endParaRPr lang="en-US"/>
        </a:p>
      </dgm:t>
    </dgm:pt>
    <dgm:pt modelId="{097EDF65-981D-498D-818D-2B6CC409D6C2}" type="parTrans" cxnId="{72415AE6-6030-41E6-891C-9516420A2ECF}">
      <dgm:prSet/>
      <dgm:spPr/>
      <dgm:t>
        <a:bodyPr/>
        <a:lstStyle/>
        <a:p>
          <a:endParaRPr lang="en-US"/>
        </a:p>
      </dgm:t>
    </dgm:pt>
    <dgm:pt modelId="{577E4DE3-4032-4ABE-837A-A49C1ECEA3E4}" type="sibTrans" cxnId="{72415AE6-6030-41E6-891C-9516420A2ECF}">
      <dgm:prSet/>
      <dgm:spPr/>
      <dgm:t>
        <a:bodyPr/>
        <a:lstStyle/>
        <a:p>
          <a:endParaRPr lang="en-US"/>
        </a:p>
      </dgm:t>
    </dgm:pt>
    <dgm:pt modelId="{F1D24D79-859D-4E60-A0AC-9A7D037047AE}">
      <dgm:prSet/>
      <dgm:spPr/>
      <dgm:t>
        <a:bodyPr/>
        <a:lstStyle/>
        <a:p>
          <a:r>
            <a:rPr lang="en-GB" b="1"/>
            <a:t>A/B Testing:</a:t>
          </a:r>
          <a:r>
            <a:rPr lang="en-GB"/>
            <a:t> When launching new features or marketing campaigns, A/B testing helps decide the better-performing option by testing both variants with real users and analyzing performance metrics like conversion rates, bounce rates, etc.</a:t>
          </a:r>
          <a:endParaRPr lang="en-US"/>
        </a:p>
      </dgm:t>
    </dgm:pt>
    <dgm:pt modelId="{8412DC06-A2E7-4F80-9FB4-E846009D2278}" type="parTrans" cxnId="{C6B1B3A2-F531-457E-AF1F-5E70C6C6818B}">
      <dgm:prSet/>
      <dgm:spPr/>
      <dgm:t>
        <a:bodyPr/>
        <a:lstStyle/>
        <a:p>
          <a:endParaRPr lang="en-US"/>
        </a:p>
      </dgm:t>
    </dgm:pt>
    <dgm:pt modelId="{1AC437E5-D1CE-4B2F-AB19-376731D64CF8}" type="sibTrans" cxnId="{C6B1B3A2-F531-457E-AF1F-5E70C6C6818B}">
      <dgm:prSet/>
      <dgm:spPr/>
      <dgm:t>
        <a:bodyPr/>
        <a:lstStyle/>
        <a:p>
          <a:endParaRPr lang="en-US"/>
        </a:p>
      </dgm:t>
    </dgm:pt>
    <dgm:pt modelId="{6668A4FE-BCA6-4C30-A15A-D64AC3796645}">
      <dgm:prSet/>
      <dgm:spPr/>
      <dgm:t>
        <a:bodyPr/>
        <a:lstStyle/>
        <a:p>
          <a:r>
            <a:rPr lang="en-GB" b="1"/>
            <a:t>Optimization:</a:t>
          </a:r>
          <a:r>
            <a:rPr lang="en-GB"/>
            <a:t> Techniques like </a:t>
          </a:r>
          <a:r>
            <a:rPr lang="en-GB" b="1"/>
            <a:t>Linear Programming</a:t>
          </a:r>
          <a:r>
            <a:rPr lang="en-GB"/>
            <a:t> or </a:t>
          </a:r>
          <a:r>
            <a:rPr lang="en-GB" b="1"/>
            <a:t>Reinforcement Learning</a:t>
          </a:r>
          <a:r>
            <a:rPr lang="en-GB"/>
            <a:t> help optimize processes based on historical data to make smarter decisions (e.g., optimal resource allocation in manufacturing or maximizing revenue in retail).</a:t>
          </a:r>
          <a:endParaRPr lang="en-US"/>
        </a:p>
      </dgm:t>
    </dgm:pt>
    <dgm:pt modelId="{A26EA2B7-5E8C-4F68-A5C3-BBD52DB510EA}" type="parTrans" cxnId="{88BE353D-19D4-4964-B21F-89DFA72E5E1E}">
      <dgm:prSet/>
      <dgm:spPr/>
      <dgm:t>
        <a:bodyPr/>
        <a:lstStyle/>
        <a:p>
          <a:endParaRPr lang="en-US"/>
        </a:p>
      </dgm:t>
    </dgm:pt>
    <dgm:pt modelId="{51E77BE7-76AC-4C1C-962B-BB70BB7796D6}" type="sibTrans" cxnId="{88BE353D-19D4-4964-B21F-89DFA72E5E1E}">
      <dgm:prSet/>
      <dgm:spPr/>
      <dgm:t>
        <a:bodyPr/>
        <a:lstStyle/>
        <a:p>
          <a:endParaRPr lang="en-US"/>
        </a:p>
      </dgm:t>
    </dgm:pt>
    <dgm:pt modelId="{9554B688-46AA-824A-89CD-DB48CF992D1B}" type="pres">
      <dgm:prSet presAssocID="{5CB6467A-4334-4B38-8A72-F863D36996E3}" presName="linear" presStyleCnt="0">
        <dgm:presLayoutVars>
          <dgm:animLvl val="lvl"/>
          <dgm:resizeHandles val="exact"/>
        </dgm:presLayoutVars>
      </dgm:prSet>
      <dgm:spPr/>
    </dgm:pt>
    <dgm:pt modelId="{7D24A16A-7C7D-9048-9290-8CA3C4B30B6A}" type="pres">
      <dgm:prSet presAssocID="{48B35A68-82D8-4FBF-BF78-D93DF4D9F6C9}" presName="parentText" presStyleLbl="node1" presStyleIdx="0" presStyleCnt="4">
        <dgm:presLayoutVars>
          <dgm:chMax val="0"/>
          <dgm:bulletEnabled val="1"/>
        </dgm:presLayoutVars>
      </dgm:prSet>
      <dgm:spPr/>
    </dgm:pt>
    <dgm:pt modelId="{6A41BD43-95F3-874F-89CA-C6D087AB7D7E}" type="pres">
      <dgm:prSet presAssocID="{2D3F2763-40D3-4E15-9F49-2640B09A0A2A}" presName="spacer" presStyleCnt="0"/>
      <dgm:spPr/>
    </dgm:pt>
    <dgm:pt modelId="{7A6FD728-E04B-384C-BEDD-1DB59401786E}" type="pres">
      <dgm:prSet presAssocID="{363A27BE-6616-4423-B9BB-FBEB453BFB4B}" presName="parentText" presStyleLbl="node1" presStyleIdx="1" presStyleCnt="4">
        <dgm:presLayoutVars>
          <dgm:chMax val="0"/>
          <dgm:bulletEnabled val="1"/>
        </dgm:presLayoutVars>
      </dgm:prSet>
      <dgm:spPr/>
    </dgm:pt>
    <dgm:pt modelId="{1926E368-9C1D-484B-BDF2-99930B5360D4}" type="pres">
      <dgm:prSet presAssocID="{363A27BE-6616-4423-B9BB-FBEB453BFB4B}" presName="childText" presStyleLbl="revTx" presStyleIdx="0" presStyleCnt="2">
        <dgm:presLayoutVars>
          <dgm:bulletEnabled val="1"/>
        </dgm:presLayoutVars>
      </dgm:prSet>
      <dgm:spPr/>
    </dgm:pt>
    <dgm:pt modelId="{C12F0AAE-B2A2-0148-AC29-DD22833002E5}" type="pres">
      <dgm:prSet presAssocID="{E16BDDA3-485F-4B71-BED6-B935121A587D}" presName="parentText" presStyleLbl="node1" presStyleIdx="2" presStyleCnt="4">
        <dgm:presLayoutVars>
          <dgm:chMax val="0"/>
          <dgm:bulletEnabled val="1"/>
        </dgm:presLayoutVars>
      </dgm:prSet>
      <dgm:spPr/>
    </dgm:pt>
    <dgm:pt modelId="{EF052439-3C6F-9345-8CB1-8C011BA8A7E9}" type="pres">
      <dgm:prSet presAssocID="{79111BD8-FCD3-4D50-A874-D7B24253F222}" presName="spacer" presStyleCnt="0"/>
      <dgm:spPr/>
    </dgm:pt>
    <dgm:pt modelId="{AC7E23F3-2DE5-6041-B243-A69F58E1BE91}" type="pres">
      <dgm:prSet presAssocID="{EB116243-087D-4869-81C6-72CADFB19B53}" presName="parentText" presStyleLbl="node1" presStyleIdx="3" presStyleCnt="4">
        <dgm:presLayoutVars>
          <dgm:chMax val="0"/>
          <dgm:bulletEnabled val="1"/>
        </dgm:presLayoutVars>
      </dgm:prSet>
      <dgm:spPr/>
    </dgm:pt>
    <dgm:pt modelId="{682E49F6-0D1C-5444-B10E-BBF58A32FA7A}" type="pres">
      <dgm:prSet presAssocID="{EB116243-087D-4869-81C6-72CADFB19B53}" presName="childText" presStyleLbl="revTx" presStyleIdx="1" presStyleCnt="2">
        <dgm:presLayoutVars>
          <dgm:bulletEnabled val="1"/>
        </dgm:presLayoutVars>
      </dgm:prSet>
      <dgm:spPr/>
    </dgm:pt>
  </dgm:ptLst>
  <dgm:cxnLst>
    <dgm:cxn modelId="{DDD2B604-2F95-7043-ADFD-E38BC190D8D0}" type="presOf" srcId="{D54C5C9B-CB20-47B5-9CF5-679AC791A264}" destId="{1926E368-9C1D-484B-BDF2-99930B5360D4}" srcOrd="0" destOrd="0" presId="urn:microsoft.com/office/officeart/2005/8/layout/vList2"/>
    <dgm:cxn modelId="{CE256516-BEFE-CA4A-ACA8-B31D04D8D534}" type="presOf" srcId="{E16BDDA3-485F-4B71-BED6-B935121A587D}" destId="{C12F0AAE-B2A2-0148-AC29-DD22833002E5}" srcOrd="0" destOrd="0" presId="urn:microsoft.com/office/officeart/2005/8/layout/vList2"/>
    <dgm:cxn modelId="{5CF7F816-581B-B64B-B3BC-4202DD0372CA}" type="presOf" srcId="{F1D24D79-859D-4E60-A0AC-9A7D037047AE}" destId="{682E49F6-0D1C-5444-B10E-BBF58A32FA7A}" srcOrd="0" destOrd="1" presId="urn:microsoft.com/office/officeart/2005/8/layout/vList2"/>
    <dgm:cxn modelId="{3EFB371B-2079-4217-8EA2-E5B2BEC3B4C4}" srcId="{5CB6467A-4334-4B38-8A72-F863D36996E3}" destId="{EB116243-087D-4869-81C6-72CADFB19B53}" srcOrd="3" destOrd="0" parTransId="{30BF153C-4E37-4D87-8775-39ABA9F0FC82}" sibTransId="{7355482B-0D2A-415D-B7B7-CA5F54074A24}"/>
    <dgm:cxn modelId="{4FA0601C-85AF-6341-BD12-24311BAD61BA}" type="presOf" srcId="{6668A4FE-BCA6-4C30-A15A-D64AC3796645}" destId="{682E49F6-0D1C-5444-B10E-BBF58A32FA7A}" srcOrd="0" destOrd="2" presId="urn:microsoft.com/office/officeart/2005/8/layout/vList2"/>
    <dgm:cxn modelId="{DA52D71C-1826-094C-9482-5EC8A721EEC3}" type="presOf" srcId="{5CB6467A-4334-4B38-8A72-F863D36996E3}" destId="{9554B688-46AA-824A-89CD-DB48CF992D1B}" srcOrd="0" destOrd="0" presId="urn:microsoft.com/office/officeart/2005/8/layout/vList2"/>
    <dgm:cxn modelId="{7DFC6A25-6024-43EC-BD29-1C10B82101B2}" srcId="{363A27BE-6616-4423-B9BB-FBEB453BFB4B}" destId="{51A0E98C-0F94-4D91-8E6E-50C8B59D2C20}" srcOrd="1" destOrd="0" parTransId="{9E9AB969-5AC7-4C7D-A173-19EEAAAFA5FE}" sibTransId="{51234FDA-FB48-4834-83ED-F2BD9C0AE384}"/>
    <dgm:cxn modelId="{746E132E-F971-4EFC-A5F8-0475E6AFA441}" srcId="{363A27BE-6616-4423-B9BB-FBEB453BFB4B}" destId="{D54C5C9B-CB20-47B5-9CF5-679AC791A264}" srcOrd="0" destOrd="0" parTransId="{9550A8F0-39FD-46B4-8A84-EA1551B23D9A}" sibTransId="{6C7D267C-4418-49F4-81D5-FE982E10EF0F}"/>
    <dgm:cxn modelId="{88BE353D-19D4-4964-B21F-89DFA72E5E1E}" srcId="{EB116243-087D-4869-81C6-72CADFB19B53}" destId="{6668A4FE-BCA6-4C30-A15A-D64AC3796645}" srcOrd="2" destOrd="0" parTransId="{A26EA2B7-5E8C-4F68-A5C3-BBD52DB510EA}" sibTransId="{51E77BE7-76AC-4C1C-962B-BB70BB7796D6}"/>
    <dgm:cxn modelId="{82A9364E-A2AE-4467-A5D1-C67E232B4940}" srcId="{5CB6467A-4334-4B38-8A72-F863D36996E3}" destId="{48B35A68-82D8-4FBF-BF78-D93DF4D9F6C9}" srcOrd="0" destOrd="0" parTransId="{D316685F-F2A3-4766-87D4-BE773BA4046E}" sibTransId="{2D3F2763-40D3-4E15-9F49-2640B09A0A2A}"/>
    <dgm:cxn modelId="{33B8B870-822A-C44A-A95E-EB267AC01FFA}" type="presOf" srcId="{51A0E98C-0F94-4D91-8E6E-50C8B59D2C20}" destId="{1926E368-9C1D-484B-BDF2-99930B5360D4}" srcOrd="0" destOrd="1" presId="urn:microsoft.com/office/officeart/2005/8/layout/vList2"/>
    <dgm:cxn modelId="{3E527B80-9B71-F844-B3D0-F7DA55263ADF}" type="presOf" srcId="{F3AA5005-4007-43C4-99F0-B4C235FB85C6}" destId="{682E49F6-0D1C-5444-B10E-BBF58A32FA7A}" srcOrd="0" destOrd="0" presId="urn:microsoft.com/office/officeart/2005/8/layout/vList2"/>
    <dgm:cxn modelId="{8847F180-FC66-394D-9698-70001E32E0D8}" type="presOf" srcId="{48B35A68-82D8-4FBF-BF78-D93DF4D9F6C9}" destId="{7D24A16A-7C7D-9048-9290-8CA3C4B30B6A}" srcOrd="0" destOrd="0" presId="urn:microsoft.com/office/officeart/2005/8/layout/vList2"/>
    <dgm:cxn modelId="{DA07238B-E358-9B4A-B345-5AA3754245E6}" type="presOf" srcId="{363A27BE-6616-4423-B9BB-FBEB453BFB4B}" destId="{7A6FD728-E04B-384C-BEDD-1DB59401786E}" srcOrd="0" destOrd="0" presId="urn:microsoft.com/office/officeart/2005/8/layout/vList2"/>
    <dgm:cxn modelId="{4DB8628F-2BCC-6043-A375-DF710BE6A563}" type="presOf" srcId="{EB116243-087D-4869-81C6-72CADFB19B53}" destId="{AC7E23F3-2DE5-6041-B243-A69F58E1BE91}" srcOrd="0" destOrd="0" presId="urn:microsoft.com/office/officeart/2005/8/layout/vList2"/>
    <dgm:cxn modelId="{78100A93-CFB5-4B9D-919B-73D9B1786C80}" srcId="{5CB6467A-4334-4B38-8A72-F863D36996E3}" destId="{E16BDDA3-485F-4B71-BED6-B935121A587D}" srcOrd="2" destOrd="0" parTransId="{6263CDFF-64F5-4265-9D4C-42035B617BE9}" sibTransId="{79111BD8-FCD3-4D50-A874-D7B24253F222}"/>
    <dgm:cxn modelId="{C6B1B3A2-F531-457E-AF1F-5E70C6C6818B}" srcId="{EB116243-087D-4869-81C6-72CADFB19B53}" destId="{F1D24D79-859D-4E60-A0AC-9A7D037047AE}" srcOrd="1" destOrd="0" parTransId="{8412DC06-A2E7-4F80-9FB4-E846009D2278}" sibTransId="{1AC437E5-D1CE-4B2F-AB19-376731D64CF8}"/>
    <dgm:cxn modelId="{2ED12DC5-30BD-4C49-B151-183C1F5DDD3C}" srcId="{5CB6467A-4334-4B38-8A72-F863D36996E3}" destId="{363A27BE-6616-4423-B9BB-FBEB453BFB4B}" srcOrd="1" destOrd="0" parTransId="{16EC31FA-B50F-43D8-AEF7-F49019ACDBCE}" sibTransId="{CC1D8A37-8EFA-4E62-B4D6-E04EFEAC85CF}"/>
    <dgm:cxn modelId="{72415AE6-6030-41E6-891C-9516420A2ECF}" srcId="{EB116243-087D-4869-81C6-72CADFB19B53}" destId="{F3AA5005-4007-43C4-99F0-B4C235FB85C6}" srcOrd="0" destOrd="0" parTransId="{097EDF65-981D-498D-818D-2B6CC409D6C2}" sibTransId="{577E4DE3-4032-4ABE-837A-A49C1ECEA3E4}"/>
    <dgm:cxn modelId="{8F96732E-3E45-EA42-9C2F-5A1A8373F155}" type="presParOf" srcId="{9554B688-46AA-824A-89CD-DB48CF992D1B}" destId="{7D24A16A-7C7D-9048-9290-8CA3C4B30B6A}" srcOrd="0" destOrd="0" presId="urn:microsoft.com/office/officeart/2005/8/layout/vList2"/>
    <dgm:cxn modelId="{8BFB546F-0FB4-8D45-B776-E772442DDC57}" type="presParOf" srcId="{9554B688-46AA-824A-89CD-DB48CF992D1B}" destId="{6A41BD43-95F3-874F-89CA-C6D087AB7D7E}" srcOrd="1" destOrd="0" presId="urn:microsoft.com/office/officeart/2005/8/layout/vList2"/>
    <dgm:cxn modelId="{1C80B236-C091-814D-8081-1827D2311803}" type="presParOf" srcId="{9554B688-46AA-824A-89CD-DB48CF992D1B}" destId="{7A6FD728-E04B-384C-BEDD-1DB59401786E}" srcOrd="2" destOrd="0" presId="urn:microsoft.com/office/officeart/2005/8/layout/vList2"/>
    <dgm:cxn modelId="{D8AA59D8-3BEF-B948-BB14-0A3654E5379E}" type="presParOf" srcId="{9554B688-46AA-824A-89CD-DB48CF992D1B}" destId="{1926E368-9C1D-484B-BDF2-99930B5360D4}" srcOrd="3" destOrd="0" presId="urn:microsoft.com/office/officeart/2005/8/layout/vList2"/>
    <dgm:cxn modelId="{262ACC37-B0CC-B84F-83B0-09F489278EA2}" type="presParOf" srcId="{9554B688-46AA-824A-89CD-DB48CF992D1B}" destId="{C12F0AAE-B2A2-0148-AC29-DD22833002E5}" srcOrd="4" destOrd="0" presId="urn:microsoft.com/office/officeart/2005/8/layout/vList2"/>
    <dgm:cxn modelId="{B7B2056C-98AC-104A-BF9C-12B7639E0614}" type="presParOf" srcId="{9554B688-46AA-824A-89CD-DB48CF992D1B}" destId="{EF052439-3C6F-9345-8CB1-8C011BA8A7E9}" srcOrd="5" destOrd="0" presId="urn:microsoft.com/office/officeart/2005/8/layout/vList2"/>
    <dgm:cxn modelId="{E2CFA4EB-15FF-FF42-826E-C3D9461199EA}" type="presParOf" srcId="{9554B688-46AA-824A-89CD-DB48CF992D1B}" destId="{AC7E23F3-2DE5-6041-B243-A69F58E1BE91}" srcOrd="6" destOrd="0" presId="urn:microsoft.com/office/officeart/2005/8/layout/vList2"/>
    <dgm:cxn modelId="{4979E890-4A82-C241-9E9C-6577BC320B27}" type="presParOf" srcId="{9554B688-46AA-824A-89CD-DB48CF992D1B}" destId="{682E49F6-0D1C-5444-B10E-BBF58A32FA7A}"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169FFC-BC0B-4BF0-B9A0-D3E6AA8E4B5D}"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3EA87719-E874-4359-839E-FB8CEDE5ADCC}">
      <dgm:prSet/>
      <dgm:spPr/>
      <dgm:t>
        <a:bodyPr/>
        <a:lstStyle/>
        <a:p>
          <a:pPr>
            <a:defRPr b="1"/>
          </a:pPr>
          <a:r>
            <a:rPr lang="en-US" b="1"/>
            <a:t>Empowers Informed Decision-Making</a:t>
          </a:r>
          <a:endParaRPr lang="en-US"/>
        </a:p>
      </dgm:t>
    </dgm:pt>
    <dgm:pt modelId="{B425EFD9-36A2-4BE1-B53B-28BB015893F3}" type="parTrans" cxnId="{CC10059D-94CA-4679-9EDE-BCDE78F7658B}">
      <dgm:prSet/>
      <dgm:spPr/>
      <dgm:t>
        <a:bodyPr/>
        <a:lstStyle/>
        <a:p>
          <a:endParaRPr lang="en-US"/>
        </a:p>
      </dgm:t>
    </dgm:pt>
    <dgm:pt modelId="{00BB5A2D-AD76-4D7B-8325-873CAC46CDE6}" type="sibTrans" cxnId="{CC10059D-94CA-4679-9EDE-BCDE78F7658B}">
      <dgm:prSet/>
      <dgm:spPr/>
      <dgm:t>
        <a:bodyPr/>
        <a:lstStyle/>
        <a:p>
          <a:endParaRPr lang="en-US"/>
        </a:p>
      </dgm:t>
    </dgm:pt>
    <dgm:pt modelId="{4700BC39-7ABC-4BE3-A954-290DD23105F9}">
      <dgm:prSet/>
      <dgm:spPr/>
      <dgm:t>
        <a:bodyPr/>
        <a:lstStyle/>
        <a:p>
          <a:r>
            <a:rPr lang="en-US"/>
            <a:t>Encourages evidence-based decision-making rather than intuition.</a:t>
          </a:r>
        </a:p>
      </dgm:t>
    </dgm:pt>
    <dgm:pt modelId="{D6010797-DC39-4F12-89C4-4E427372EF11}" type="parTrans" cxnId="{7C65BED3-6BB8-4F80-848C-4E8466BD89BC}">
      <dgm:prSet/>
      <dgm:spPr/>
      <dgm:t>
        <a:bodyPr/>
        <a:lstStyle/>
        <a:p>
          <a:endParaRPr lang="en-US"/>
        </a:p>
      </dgm:t>
    </dgm:pt>
    <dgm:pt modelId="{042A5498-7CEE-4F94-A6F3-287A9C4C8AF3}" type="sibTrans" cxnId="{7C65BED3-6BB8-4F80-848C-4E8466BD89BC}">
      <dgm:prSet/>
      <dgm:spPr/>
      <dgm:t>
        <a:bodyPr/>
        <a:lstStyle/>
        <a:p>
          <a:endParaRPr lang="en-US"/>
        </a:p>
      </dgm:t>
    </dgm:pt>
    <dgm:pt modelId="{FC7579C6-5D22-4FAC-A178-D3F39CDB37AC}">
      <dgm:prSet/>
      <dgm:spPr/>
      <dgm:t>
        <a:bodyPr/>
        <a:lstStyle/>
        <a:p>
          <a:r>
            <a:rPr lang="en-US"/>
            <a:t>Helps identify trends, correlations, and patterns within data.</a:t>
          </a:r>
        </a:p>
      </dgm:t>
    </dgm:pt>
    <dgm:pt modelId="{D669D558-7266-4F42-8C11-65287B5CF3C0}" type="parTrans" cxnId="{B3E52363-28B2-453F-9290-F6598B468833}">
      <dgm:prSet/>
      <dgm:spPr/>
      <dgm:t>
        <a:bodyPr/>
        <a:lstStyle/>
        <a:p>
          <a:endParaRPr lang="en-US"/>
        </a:p>
      </dgm:t>
    </dgm:pt>
    <dgm:pt modelId="{658E1A3F-885F-4809-A321-607458C98B7D}" type="sibTrans" cxnId="{B3E52363-28B2-453F-9290-F6598B468833}">
      <dgm:prSet/>
      <dgm:spPr/>
      <dgm:t>
        <a:bodyPr/>
        <a:lstStyle/>
        <a:p>
          <a:endParaRPr lang="en-US"/>
        </a:p>
      </dgm:t>
    </dgm:pt>
    <dgm:pt modelId="{876C41FD-EFEE-4027-8058-DE1E017FEE59}">
      <dgm:prSet/>
      <dgm:spPr/>
      <dgm:t>
        <a:bodyPr/>
        <a:lstStyle/>
        <a:p>
          <a:r>
            <a:rPr lang="en-US"/>
            <a:t>Reduces reliance on third-party experts for data interpretation.</a:t>
          </a:r>
        </a:p>
      </dgm:t>
    </dgm:pt>
    <dgm:pt modelId="{FC614F40-5D05-48E2-9E33-34CD3B6E8F7E}" type="parTrans" cxnId="{40B40735-4816-4595-A7F6-56332F059085}">
      <dgm:prSet/>
      <dgm:spPr/>
      <dgm:t>
        <a:bodyPr/>
        <a:lstStyle/>
        <a:p>
          <a:endParaRPr lang="en-US"/>
        </a:p>
      </dgm:t>
    </dgm:pt>
    <dgm:pt modelId="{74D8EA1F-180B-4CB1-B6CA-AB90CEF2D79E}" type="sibTrans" cxnId="{40B40735-4816-4595-A7F6-56332F059085}">
      <dgm:prSet/>
      <dgm:spPr/>
      <dgm:t>
        <a:bodyPr/>
        <a:lstStyle/>
        <a:p>
          <a:endParaRPr lang="en-US"/>
        </a:p>
      </dgm:t>
    </dgm:pt>
    <dgm:pt modelId="{D7353954-F19E-4A88-937F-BE9D50DDFDD9}">
      <dgm:prSet/>
      <dgm:spPr/>
      <dgm:t>
        <a:bodyPr/>
        <a:lstStyle/>
        <a:p>
          <a:pPr>
            <a:defRPr b="1"/>
          </a:pPr>
          <a:r>
            <a:rPr lang="en-US" b="1"/>
            <a:t>Enhances Cross-Functional Collaboration</a:t>
          </a:r>
          <a:endParaRPr lang="en-US"/>
        </a:p>
      </dgm:t>
    </dgm:pt>
    <dgm:pt modelId="{C9EB8BC4-10AD-4AC1-BD21-E5E674AB03EA}" type="parTrans" cxnId="{2B3A5191-80D2-4AA4-994E-6B8E7C767AFB}">
      <dgm:prSet/>
      <dgm:spPr/>
      <dgm:t>
        <a:bodyPr/>
        <a:lstStyle/>
        <a:p>
          <a:endParaRPr lang="en-US"/>
        </a:p>
      </dgm:t>
    </dgm:pt>
    <dgm:pt modelId="{84EA665A-31BE-43CE-9D93-7A46F9F8647C}" type="sibTrans" cxnId="{2B3A5191-80D2-4AA4-994E-6B8E7C767AFB}">
      <dgm:prSet/>
      <dgm:spPr/>
      <dgm:t>
        <a:bodyPr/>
        <a:lstStyle/>
        <a:p>
          <a:endParaRPr lang="en-US"/>
        </a:p>
      </dgm:t>
    </dgm:pt>
    <dgm:pt modelId="{E23E9AF9-AAC4-41FC-9CDE-AF0F370147F1}">
      <dgm:prSet/>
      <dgm:spPr/>
      <dgm:t>
        <a:bodyPr/>
        <a:lstStyle/>
        <a:p>
          <a:r>
            <a:rPr lang="en-US"/>
            <a:t>Bridges the gap between technical and non-technical stakeholders.</a:t>
          </a:r>
        </a:p>
      </dgm:t>
    </dgm:pt>
    <dgm:pt modelId="{1FC25039-3942-4D22-BA27-9B540FC5D38E}" type="parTrans" cxnId="{F1151F16-68AB-4138-AED2-6DBB9F1CBCCC}">
      <dgm:prSet/>
      <dgm:spPr/>
      <dgm:t>
        <a:bodyPr/>
        <a:lstStyle/>
        <a:p>
          <a:endParaRPr lang="en-US"/>
        </a:p>
      </dgm:t>
    </dgm:pt>
    <dgm:pt modelId="{57396790-3C68-4B80-9149-F7A8519E5520}" type="sibTrans" cxnId="{F1151F16-68AB-4138-AED2-6DBB9F1CBCCC}">
      <dgm:prSet/>
      <dgm:spPr/>
      <dgm:t>
        <a:bodyPr/>
        <a:lstStyle/>
        <a:p>
          <a:endParaRPr lang="en-US"/>
        </a:p>
      </dgm:t>
    </dgm:pt>
    <dgm:pt modelId="{6D64902F-5D89-4795-8EF6-DEF260D82AB8}">
      <dgm:prSet/>
      <dgm:spPr/>
      <dgm:t>
        <a:bodyPr/>
        <a:lstStyle/>
        <a:p>
          <a:r>
            <a:rPr lang="en-US"/>
            <a:t>Improves communication of data-driven insights across teams.</a:t>
          </a:r>
        </a:p>
      </dgm:t>
    </dgm:pt>
    <dgm:pt modelId="{03381A05-8FA9-46B1-A822-85A79FFE16E0}" type="parTrans" cxnId="{BC746263-B7EA-48B0-8FFE-ABDF80703F6B}">
      <dgm:prSet/>
      <dgm:spPr/>
      <dgm:t>
        <a:bodyPr/>
        <a:lstStyle/>
        <a:p>
          <a:endParaRPr lang="en-US"/>
        </a:p>
      </dgm:t>
    </dgm:pt>
    <dgm:pt modelId="{9E231DA9-ED14-4FA7-B299-8079927FE75B}" type="sibTrans" cxnId="{BC746263-B7EA-48B0-8FFE-ABDF80703F6B}">
      <dgm:prSet/>
      <dgm:spPr/>
      <dgm:t>
        <a:bodyPr/>
        <a:lstStyle/>
        <a:p>
          <a:endParaRPr lang="en-US"/>
        </a:p>
      </dgm:t>
    </dgm:pt>
    <dgm:pt modelId="{CA322CE6-0017-4015-BA27-B6474112EC00}">
      <dgm:prSet/>
      <dgm:spPr/>
      <dgm:t>
        <a:bodyPr/>
        <a:lstStyle/>
        <a:p>
          <a:r>
            <a:rPr lang="en-US"/>
            <a:t>Fosters a shared understanding of organizational data goals.</a:t>
          </a:r>
        </a:p>
      </dgm:t>
    </dgm:pt>
    <dgm:pt modelId="{FBC59758-1469-438A-8366-3B9340D0AF1A}" type="parTrans" cxnId="{5C33D8D8-2086-49E7-80D7-BC426213202E}">
      <dgm:prSet/>
      <dgm:spPr/>
      <dgm:t>
        <a:bodyPr/>
        <a:lstStyle/>
        <a:p>
          <a:endParaRPr lang="en-US"/>
        </a:p>
      </dgm:t>
    </dgm:pt>
    <dgm:pt modelId="{3E95C668-41E3-44AE-AE91-A725E174A24A}" type="sibTrans" cxnId="{5C33D8D8-2086-49E7-80D7-BC426213202E}">
      <dgm:prSet/>
      <dgm:spPr/>
      <dgm:t>
        <a:bodyPr/>
        <a:lstStyle/>
        <a:p>
          <a:endParaRPr lang="en-US"/>
        </a:p>
      </dgm:t>
    </dgm:pt>
    <dgm:pt modelId="{C8B24878-09B5-43FD-92D9-C574344AED09}">
      <dgm:prSet/>
      <dgm:spPr/>
      <dgm:t>
        <a:bodyPr/>
        <a:lstStyle/>
        <a:p>
          <a:pPr>
            <a:defRPr b="1"/>
          </a:pPr>
          <a:r>
            <a:rPr lang="en-US" b="1"/>
            <a:t>Drives Organizational Success</a:t>
          </a:r>
          <a:endParaRPr lang="en-US"/>
        </a:p>
      </dgm:t>
    </dgm:pt>
    <dgm:pt modelId="{45C3019F-9E99-4252-8082-D6F17908DC45}" type="parTrans" cxnId="{8FED2E7C-26E8-4918-BE83-17D0E19EE2F7}">
      <dgm:prSet/>
      <dgm:spPr/>
      <dgm:t>
        <a:bodyPr/>
        <a:lstStyle/>
        <a:p>
          <a:endParaRPr lang="en-US"/>
        </a:p>
      </dgm:t>
    </dgm:pt>
    <dgm:pt modelId="{C0C39B73-7DC3-41C4-B6EC-919AAF896734}" type="sibTrans" cxnId="{8FED2E7C-26E8-4918-BE83-17D0E19EE2F7}">
      <dgm:prSet/>
      <dgm:spPr/>
      <dgm:t>
        <a:bodyPr/>
        <a:lstStyle/>
        <a:p>
          <a:endParaRPr lang="en-US"/>
        </a:p>
      </dgm:t>
    </dgm:pt>
    <dgm:pt modelId="{F0E69F6E-0C1D-4262-BC8E-39CF530CD149}">
      <dgm:prSet/>
      <dgm:spPr/>
      <dgm:t>
        <a:bodyPr/>
        <a:lstStyle/>
        <a:p>
          <a:r>
            <a:rPr lang="en-US"/>
            <a:t>Increases the efficiency of operations by utilizing data insights.</a:t>
          </a:r>
        </a:p>
      </dgm:t>
    </dgm:pt>
    <dgm:pt modelId="{41BA8276-F294-44B8-90DB-B65587E80F5F}" type="parTrans" cxnId="{914971F0-6A9F-4BB2-BFF0-108091B4EBC7}">
      <dgm:prSet/>
      <dgm:spPr/>
      <dgm:t>
        <a:bodyPr/>
        <a:lstStyle/>
        <a:p>
          <a:endParaRPr lang="en-US"/>
        </a:p>
      </dgm:t>
    </dgm:pt>
    <dgm:pt modelId="{E023562A-92DF-47C6-8C22-7A6D032F9D21}" type="sibTrans" cxnId="{914971F0-6A9F-4BB2-BFF0-108091B4EBC7}">
      <dgm:prSet/>
      <dgm:spPr/>
      <dgm:t>
        <a:bodyPr/>
        <a:lstStyle/>
        <a:p>
          <a:endParaRPr lang="en-US"/>
        </a:p>
      </dgm:t>
    </dgm:pt>
    <dgm:pt modelId="{AAF78F0B-E231-412E-B56A-8FB2B70B794F}">
      <dgm:prSet/>
      <dgm:spPr/>
      <dgm:t>
        <a:bodyPr/>
        <a:lstStyle/>
        <a:p>
          <a:r>
            <a:rPr lang="en-US"/>
            <a:t>Facilitates innovation by uncovering new opportunities through data.</a:t>
          </a:r>
        </a:p>
      </dgm:t>
    </dgm:pt>
    <dgm:pt modelId="{A045AEC9-564C-4454-9F42-BF2E3481D9ED}" type="parTrans" cxnId="{37875F68-F4AB-47FC-9E76-B7CE1D4D9F29}">
      <dgm:prSet/>
      <dgm:spPr/>
      <dgm:t>
        <a:bodyPr/>
        <a:lstStyle/>
        <a:p>
          <a:endParaRPr lang="en-US"/>
        </a:p>
      </dgm:t>
    </dgm:pt>
    <dgm:pt modelId="{3A24A24F-B518-404A-BC3C-7F6F1F70CF2C}" type="sibTrans" cxnId="{37875F68-F4AB-47FC-9E76-B7CE1D4D9F29}">
      <dgm:prSet/>
      <dgm:spPr/>
      <dgm:t>
        <a:bodyPr/>
        <a:lstStyle/>
        <a:p>
          <a:endParaRPr lang="en-US"/>
        </a:p>
      </dgm:t>
    </dgm:pt>
    <dgm:pt modelId="{C89A7865-A961-47D3-B739-CA36EFE0827C}">
      <dgm:prSet/>
      <dgm:spPr/>
      <dgm:t>
        <a:bodyPr/>
        <a:lstStyle/>
        <a:p>
          <a:r>
            <a:rPr lang="en-US"/>
            <a:t>Strengthens competitive advantage in a data-rich market.</a:t>
          </a:r>
        </a:p>
      </dgm:t>
    </dgm:pt>
    <dgm:pt modelId="{007CF88D-FE49-43E9-A433-A595838AEA3E}" type="parTrans" cxnId="{4644F5A2-DFA5-4D9F-9C9F-AF309D8649EB}">
      <dgm:prSet/>
      <dgm:spPr/>
      <dgm:t>
        <a:bodyPr/>
        <a:lstStyle/>
        <a:p>
          <a:endParaRPr lang="en-US"/>
        </a:p>
      </dgm:t>
    </dgm:pt>
    <dgm:pt modelId="{97608BD9-F190-4C8E-A5BD-B28C9A773E80}" type="sibTrans" cxnId="{4644F5A2-DFA5-4D9F-9C9F-AF309D8649EB}">
      <dgm:prSet/>
      <dgm:spPr/>
      <dgm:t>
        <a:bodyPr/>
        <a:lstStyle/>
        <a:p>
          <a:endParaRPr lang="en-US"/>
        </a:p>
      </dgm:t>
    </dgm:pt>
    <dgm:pt modelId="{2DC7B9BA-8B53-4FDA-A68C-E3214183AF6F}">
      <dgm:prSet/>
      <dgm:spPr/>
      <dgm:t>
        <a:bodyPr/>
        <a:lstStyle/>
        <a:p>
          <a:pPr>
            <a:defRPr b="1"/>
          </a:pPr>
          <a:r>
            <a:rPr lang="en-US" b="1"/>
            <a:t>Adaptability in the Workforce</a:t>
          </a:r>
          <a:endParaRPr lang="en-US"/>
        </a:p>
      </dgm:t>
    </dgm:pt>
    <dgm:pt modelId="{88DD40DD-1150-4D9F-A327-3836243F3CE5}" type="parTrans" cxnId="{6C317A8C-72D0-450C-B8CC-F92BA9B631D0}">
      <dgm:prSet/>
      <dgm:spPr/>
      <dgm:t>
        <a:bodyPr/>
        <a:lstStyle/>
        <a:p>
          <a:endParaRPr lang="en-US"/>
        </a:p>
      </dgm:t>
    </dgm:pt>
    <dgm:pt modelId="{2E0465CA-4E30-4705-8241-858D867DB607}" type="sibTrans" cxnId="{6C317A8C-72D0-450C-B8CC-F92BA9B631D0}">
      <dgm:prSet/>
      <dgm:spPr/>
      <dgm:t>
        <a:bodyPr/>
        <a:lstStyle/>
        <a:p>
          <a:endParaRPr lang="en-US"/>
        </a:p>
      </dgm:t>
    </dgm:pt>
    <dgm:pt modelId="{8AA13DB2-D9CE-47FD-9B0A-0A3DFB1EB215}">
      <dgm:prSet/>
      <dgm:spPr/>
      <dgm:t>
        <a:bodyPr/>
        <a:lstStyle/>
        <a:p>
          <a:r>
            <a:rPr lang="en-US"/>
            <a:t>Equips individuals to navigate roles in various domains, such as marketing, finance, healthcare, and technology.</a:t>
          </a:r>
        </a:p>
      </dgm:t>
    </dgm:pt>
    <dgm:pt modelId="{85B23DE6-CBE2-447F-AA57-7AAD43AC444A}" type="parTrans" cxnId="{3D5D3C45-5ED2-44D8-9DFE-90E58DCC189C}">
      <dgm:prSet/>
      <dgm:spPr/>
      <dgm:t>
        <a:bodyPr/>
        <a:lstStyle/>
        <a:p>
          <a:endParaRPr lang="en-US"/>
        </a:p>
      </dgm:t>
    </dgm:pt>
    <dgm:pt modelId="{54E26837-69DD-4D0C-9F99-EB0A137C5EC2}" type="sibTrans" cxnId="{3D5D3C45-5ED2-44D8-9DFE-90E58DCC189C}">
      <dgm:prSet/>
      <dgm:spPr/>
      <dgm:t>
        <a:bodyPr/>
        <a:lstStyle/>
        <a:p>
          <a:endParaRPr lang="en-US"/>
        </a:p>
      </dgm:t>
    </dgm:pt>
    <dgm:pt modelId="{68C3D284-6F44-4CD7-BC4E-1DAB3AEBF59C}">
      <dgm:prSet/>
      <dgm:spPr/>
      <dgm:t>
        <a:bodyPr/>
        <a:lstStyle/>
        <a:p>
          <a:r>
            <a:rPr lang="en-US"/>
            <a:t>Prepares professionals to work with emerging technologies like AI, machine learning, and IoT.</a:t>
          </a:r>
        </a:p>
      </dgm:t>
    </dgm:pt>
    <dgm:pt modelId="{79D55F75-C2F6-41D2-8180-BD5FD3648F35}" type="parTrans" cxnId="{E886CEFC-B901-4FC0-BC60-E99BD43111A0}">
      <dgm:prSet/>
      <dgm:spPr/>
      <dgm:t>
        <a:bodyPr/>
        <a:lstStyle/>
        <a:p>
          <a:endParaRPr lang="en-US"/>
        </a:p>
      </dgm:t>
    </dgm:pt>
    <dgm:pt modelId="{39EAA44C-DB15-45C1-BBBF-8B55988E5DD4}" type="sibTrans" cxnId="{E886CEFC-B901-4FC0-BC60-E99BD43111A0}">
      <dgm:prSet/>
      <dgm:spPr/>
      <dgm:t>
        <a:bodyPr/>
        <a:lstStyle/>
        <a:p>
          <a:endParaRPr lang="en-US"/>
        </a:p>
      </dgm:t>
    </dgm:pt>
    <dgm:pt modelId="{E37579FF-0ECE-489C-81E7-E19C0C925C77}" type="pres">
      <dgm:prSet presAssocID="{8A169FFC-BC0B-4BF0-B9A0-D3E6AA8E4B5D}" presName="root" presStyleCnt="0">
        <dgm:presLayoutVars>
          <dgm:dir/>
          <dgm:resizeHandles val="exact"/>
        </dgm:presLayoutVars>
      </dgm:prSet>
      <dgm:spPr/>
    </dgm:pt>
    <dgm:pt modelId="{0C8B442A-A724-460F-9974-6C64932E6BF2}" type="pres">
      <dgm:prSet presAssocID="{3EA87719-E874-4359-839E-FB8CEDE5ADCC}" presName="compNode" presStyleCnt="0"/>
      <dgm:spPr/>
    </dgm:pt>
    <dgm:pt modelId="{DF52C7D5-F510-4F57-A33D-A26EC9C3D8E4}" type="pres">
      <dgm:prSet presAssocID="{3EA87719-E874-4359-839E-FB8CEDE5ADC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rson with Idea"/>
        </a:ext>
      </dgm:extLst>
    </dgm:pt>
    <dgm:pt modelId="{5E556F09-6F2C-4C66-A7C8-BBF31D81DFC7}" type="pres">
      <dgm:prSet presAssocID="{3EA87719-E874-4359-839E-FB8CEDE5ADCC}" presName="iconSpace" presStyleCnt="0"/>
      <dgm:spPr/>
    </dgm:pt>
    <dgm:pt modelId="{19959708-95E1-4F9B-942F-4AB2E73CA64E}" type="pres">
      <dgm:prSet presAssocID="{3EA87719-E874-4359-839E-FB8CEDE5ADCC}" presName="parTx" presStyleLbl="revTx" presStyleIdx="0" presStyleCnt="8">
        <dgm:presLayoutVars>
          <dgm:chMax val="0"/>
          <dgm:chPref val="0"/>
        </dgm:presLayoutVars>
      </dgm:prSet>
      <dgm:spPr/>
    </dgm:pt>
    <dgm:pt modelId="{D218E120-EABA-466F-B3E6-6E13C54C447D}" type="pres">
      <dgm:prSet presAssocID="{3EA87719-E874-4359-839E-FB8CEDE5ADCC}" presName="txSpace" presStyleCnt="0"/>
      <dgm:spPr/>
    </dgm:pt>
    <dgm:pt modelId="{DC7C1810-14C9-4023-B30C-D7EB77441A7C}" type="pres">
      <dgm:prSet presAssocID="{3EA87719-E874-4359-839E-FB8CEDE5ADCC}" presName="desTx" presStyleLbl="revTx" presStyleIdx="1" presStyleCnt="8">
        <dgm:presLayoutVars/>
      </dgm:prSet>
      <dgm:spPr/>
    </dgm:pt>
    <dgm:pt modelId="{F5CCA629-0B01-462D-9EA6-A00B15559792}" type="pres">
      <dgm:prSet presAssocID="{00BB5A2D-AD76-4D7B-8325-873CAC46CDE6}" presName="sibTrans" presStyleCnt="0"/>
      <dgm:spPr/>
    </dgm:pt>
    <dgm:pt modelId="{2599AFF2-F4B6-4F80-846B-CE89FB94E0F8}" type="pres">
      <dgm:prSet presAssocID="{D7353954-F19E-4A88-937F-BE9D50DDFDD9}" presName="compNode" presStyleCnt="0"/>
      <dgm:spPr/>
    </dgm:pt>
    <dgm:pt modelId="{1E23B820-0E61-422C-BFD6-0A058C5A14E5}" type="pres">
      <dgm:prSet presAssocID="{D7353954-F19E-4A88-937F-BE9D50DDFDD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twork"/>
        </a:ext>
      </dgm:extLst>
    </dgm:pt>
    <dgm:pt modelId="{97CF7E50-9BF6-4A25-B46A-018831A6B97D}" type="pres">
      <dgm:prSet presAssocID="{D7353954-F19E-4A88-937F-BE9D50DDFDD9}" presName="iconSpace" presStyleCnt="0"/>
      <dgm:spPr/>
    </dgm:pt>
    <dgm:pt modelId="{C75139AF-1A41-4835-8061-6E0B1DEBBDE6}" type="pres">
      <dgm:prSet presAssocID="{D7353954-F19E-4A88-937F-BE9D50DDFDD9}" presName="parTx" presStyleLbl="revTx" presStyleIdx="2" presStyleCnt="8">
        <dgm:presLayoutVars>
          <dgm:chMax val="0"/>
          <dgm:chPref val="0"/>
        </dgm:presLayoutVars>
      </dgm:prSet>
      <dgm:spPr/>
    </dgm:pt>
    <dgm:pt modelId="{D8D47870-BC68-4CEE-9CA8-5E9E0BBAB882}" type="pres">
      <dgm:prSet presAssocID="{D7353954-F19E-4A88-937F-BE9D50DDFDD9}" presName="txSpace" presStyleCnt="0"/>
      <dgm:spPr/>
    </dgm:pt>
    <dgm:pt modelId="{21600E14-2DBD-46AE-9E05-399846D34878}" type="pres">
      <dgm:prSet presAssocID="{D7353954-F19E-4A88-937F-BE9D50DDFDD9}" presName="desTx" presStyleLbl="revTx" presStyleIdx="3" presStyleCnt="8">
        <dgm:presLayoutVars/>
      </dgm:prSet>
      <dgm:spPr/>
    </dgm:pt>
    <dgm:pt modelId="{0E05762A-3B53-4DAC-8F1B-AF5D5C04E07A}" type="pres">
      <dgm:prSet presAssocID="{84EA665A-31BE-43CE-9D93-7A46F9F8647C}" presName="sibTrans" presStyleCnt="0"/>
      <dgm:spPr/>
    </dgm:pt>
    <dgm:pt modelId="{DAED2D7D-45F9-466F-9D0E-931D2630FDA0}" type="pres">
      <dgm:prSet presAssocID="{C8B24878-09B5-43FD-92D9-C574344AED09}" presName="compNode" presStyleCnt="0"/>
      <dgm:spPr/>
    </dgm:pt>
    <dgm:pt modelId="{5D9B9F4B-FFC2-4E44-B945-7D08B9AD498D}" type="pres">
      <dgm:prSet presAssocID="{C8B24878-09B5-43FD-92D9-C574344AED0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1669D6C5-5E18-42B0-B410-2263753BB811}" type="pres">
      <dgm:prSet presAssocID="{C8B24878-09B5-43FD-92D9-C574344AED09}" presName="iconSpace" presStyleCnt="0"/>
      <dgm:spPr/>
    </dgm:pt>
    <dgm:pt modelId="{631BB386-A046-481D-94C6-8BE56B484362}" type="pres">
      <dgm:prSet presAssocID="{C8B24878-09B5-43FD-92D9-C574344AED09}" presName="parTx" presStyleLbl="revTx" presStyleIdx="4" presStyleCnt="8">
        <dgm:presLayoutVars>
          <dgm:chMax val="0"/>
          <dgm:chPref val="0"/>
        </dgm:presLayoutVars>
      </dgm:prSet>
      <dgm:spPr/>
    </dgm:pt>
    <dgm:pt modelId="{1984D3E5-2049-493E-8C3E-5528347CB9A4}" type="pres">
      <dgm:prSet presAssocID="{C8B24878-09B5-43FD-92D9-C574344AED09}" presName="txSpace" presStyleCnt="0"/>
      <dgm:spPr/>
    </dgm:pt>
    <dgm:pt modelId="{2012C393-B605-412B-9790-96BE44F7AD94}" type="pres">
      <dgm:prSet presAssocID="{C8B24878-09B5-43FD-92D9-C574344AED09}" presName="desTx" presStyleLbl="revTx" presStyleIdx="5" presStyleCnt="8">
        <dgm:presLayoutVars/>
      </dgm:prSet>
      <dgm:spPr/>
    </dgm:pt>
    <dgm:pt modelId="{5D819824-674D-492A-BCA3-93047CB1638A}" type="pres">
      <dgm:prSet presAssocID="{C0C39B73-7DC3-41C4-B6EC-919AAF896734}" presName="sibTrans" presStyleCnt="0"/>
      <dgm:spPr/>
    </dgm:pt>
    <dgm:pt modelId="{33AA5998-06C6-4E38-9EF0-40C775F2B267}" type="pres">
      <dgm:prSet presAssocID="{2DC7B9BA-8B53-4FDA-A68C-E3214183AF6F}" presName="compNode" presStyleCnt="0"/>
      <dgm:spPr/>
    </dgm:pt>
    <dgm:pt modelId="{D4717363-6944-4E30-8C2D-90070C34FFB7}" type="pres">
      <dgm:prSet presAssocID="{2DC7B9BA-8B53-4FDA-A68C-E3214183AF6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ffice Worker"/>
        </a:ext>
      </dgm:extLst>
    </dgm:pt>
    <dgm:pt modelId="{CD45E9FD-AE4D-4CB1-9E6E-A9CE306A3EDF}" type="pres">
      <dgm:prSet presAssocID="{2DC7B9BA-8B53-4FDA-A68C-E3214183AF6F}" presName="iconSpace" presStyleCnt="0"/>
      <dgm:spPr/>
    </dgm:pt>
    <dgm:pt modelId="{3073CBE6-312B-45BA-8B75-551FDEE20951}" type="pres">
      <dgm:prSet presAssocID="{2DC7B9BA-8B53-4FDA-A68C-E3214183AF6F}" presName="parTx" presStyleLbl="revTx" presStyleIdx="6" presStyleCnt="8">
        <dgm:presLayoutVars>
          <dgm:chMax val="0"/>
          <dgm:chPref val="0"/>
        </dgm:presLayoutVars>
      </dgm:prSet>
      <dgm:spPr/>
    </dgm:pt>
    <dgm:pt modelId="{E3A66D59-BE35-4980-AA24-6FB76AF478E9}" type="pres">
      <dgm:prSet presAssocID="{2DC7B9BA-8B53-4FDA-A68C-E3214183AF6F}" presName="txSpace" presStyleCnt="0"/>
      <dgm:spPr/>
    </dgm:pt>
    <dgm:pt modelId="{EF72FAAD-4832-40C9-9538-2FC333D937F5}" type="pres">
      <dgm:prSet presAssocID="{2DC7B9BA-8B53-4FDA-A68C-E3214183AF6F}" presName="desTx" presStyleLbl="revTx" presStyleIdx="7" presStyleCnt="8">
        <dgm:presLayoutVars/>
      </dgm:prSet>
      <dgm:spPr/>
    </dgm:pt>
  </dgm:ptLst>
  <dgm:cxnLst>
    <dgm:cxn modelId="{F1151F16-68AB-4138-AED2-6DBB9F1CBCCC}" srcId="{D7353954-F19E-4A88-937F-BE9D50DDFDD9}" destId="{E23E9AF9-AAC4-41FC-9CDE-AF0F370147F1}" srcOrd="0" destOrd="0" parTransId="{1FC25039-3942-4D22-BA27-9B540FC5D38E}" sibTransId="{57396790-3C68-4B80-9149-F7A8519E5520}"/>
    <dgm:cxn modelId="{D4767316-F88A-425C-8315-03E58437EFD9}" type="presOf" srcId="{8AA13DB2-D9CE-47FD-9B0A-0A3DFB1EB215}" destId="{EF72FAAD-4832-40C9-9538-2FC333D937F5}" srcOrd="0" destOrd="0" presId="urn:microsoft.com/office/officeart/2018/2/layout/IconLabelDescriptionList"/>
    <dgm:cxn modelId="{F0CF3721-2077-4AA4-B7E9-55DCDCB49859}" type="presOf" srcId="{4700BC39-7ABC-4BE3-A954-290DD23105F9}" destId="{DC7C1810-14C9-4023-B30C-D7EB77441A7C}" srcOrd="0" destOrd="0" presId="urn:microsoft.com/office/officeart/2018/2/layout/IconLabelDescriptionList"/>
    <dgm:cxn modelId="{08A4AA24-A193-4A61-9ECF-D4CD615593B9}" type="presOf" srcId="{C8B24878-09B5-43FD-92D9-C574344AED09}" destId="{631BB386-A046-481D-94C6-8BE56B484362}" srcOrd="0" destOrd="0" presId="urn:microsoft.com/office/officeart/2018/2/layout/IconLabelDescriptionList"/>
    <dgm:cxn modelId="{5D09DF33-B40B-472C-833A-52DD7E6F482C}" type="presOf" srcId="{F0E69F6E-0C1D-4262-BC8E-39CF530CD149}" destId="{2012C393-B605-412B-9790-96BE44F7AD94}" srcOrd="0" destOrd="0" presId="urn:microsoft.com/office/officeart/2018/2/layout/IconLabelDescriptionList"/>
    <dgm:cxn modelId="{40B40735-4816-4595-A7F6-56332F059085}" srcId="{3EA87719-E874-4359-839E-FB8CEDE5ADCC}" destId="{876C41FD-EFEE-4027-8058-DE1E017FEE59}" srcOrd="2" destOrd="0" parTransId="{FC614F40-5D05-48E2-9E33-34CD3B6E8F7E}" sibTransId="{74D8EA1F-180B-4CB1-B6CA-AB90CEF2D79E}"/>
    <dgm:cxn modelId="{AAE1D944-F01D-481E-804F-716747A6C092}" type="presOf" srcId="{3EA87719-E874-4359-839E-FB8CEDE5ADCC}" destId="{19959708-95E1-4F9B-942F-4AB2E73CA64E}" srcOrd="0" destOrd="0" presId="urn:microsoft.com/office/officeart/2018/2/layout/IconLabelDescriptionList"/>
    <dgm:cxn modelId="{3D5D3C45-5ED2-44D8-9DFE-90E58DCC189C}" srcId="{2DC7B9BA-8B53-4FDA-A68C-E3214183AF6F}" destId="{8AA13DB2-D9CE-47FD-9B0A-0A3DFB1EB215}" srcOrd="0" destOrd="0" parTransId="{85B23DE6-CBE2-447F-AA57-7AAD43AC444A}" sibTransId="{54E26837-69DD-4D0C-9F99-EB0A137C5EC2}"/>
    <dgm:cxn modelId="{91E02D51-7D97-4D98-8594-659A97E92AE0}" type="presOf" srcId="{C89A7865-A961-47D3-B739-CA36EFE0827C}" destId="{2012C393-B605-412B-9790-96BE44F7AD94}" srcOrd="0" destOrd="2" presId="urn:microsoft.com/office/officeart/2018/2/layout/IconLabelDescriptionList"/>
    <dgm:cxn modelId="{7461EB5A-DF6C-4199-B6A8-212FCB2999DF}" type="presOf" srcId="{6D64902F-5D89-4795-8EF6-DEF260D82AB8}" destId="{21600E14-2DBD-46AE-9E05-399846D34878}" srcOrd="0" destOrd="1" presId="urn:microsoft.com/office/officeart/2018/2/layout/IconLabelDescriptionList"/>
    <dgm:cxn modelId="{C6E5355C-E982-4B1B-A1D0-7449CEC2C8E6}" type="presOf" srcId="{D7353954-F19E-4A88-937F-BE9D50DDFDD9}" destId="{C75139AF-1A41-4835-8061-6E0B1DEBBDE6}" srcOrd="0" destOrd="0" presId="urn:microsoft.com/office/officeart/2018/2/layout/IconLabelDescriptionList"/>
    <dgm:cxn modelId="{ED2C5860-FCB4-4F40-B03A-5DCDA47663E5}" type="presOf" srcId="{68C3D284-6F44-4CD7-BC4E-1DAB3AEBF59C}" destId="{EF72FAAD-4832-40C9-9538-2FC333D937F5}" srcOrd="0" destOrd="1" presId="urn:microsoft.com/office/officeart/2018/2/layout/IconLabelDescriptionList"/>
    <dgm:cxn modelId="{B3E52363-28B2-453F-9290-F6598B468833}" srcId="{3EA87719-E874-4359-839E-FB8CEDE5ADCC}" destId="{FC7579C6-5D22-4FAC-A178-D3F39CDB37AC}" srcOrd="1" destOrd="0" parTransId="{D669D558-7266-4F42-8C11-65287B5CF3C0}" sibTransId="{658E1A3F-885F-4809-A321-607458C98B7D}"/>
    <dgm:cxn modelId="{BC746263-B7EA-48B0-8FFE-ABDF80703F6B}" srcId="{D7353954-F19E-4A88-937F-BE9D50DDFDD9}" destId="{6D64902F-5D89-4795-8EF6-DEF260D82AB8}" srcOrd="1" destOrd="0" parTransId="{03381A05-8FA9-46B1-A822-85A79FFE16E0}" sibTransId="{9E231DA9-ED14-4FA7-B299-8079927FE75B}"/>
    <dgm:cxn modelId="{37875F68-F4AB-47FC-9E76-B7CE1D4D9F29}" srcId="{C8B24878-09B5-43FD-92D9-C574344AED09}" destId="{AAF78F0B-E231-412E-B56A-8FB2B70B794F}" srcOrd="1" destOrd="0" parTransId="{A045AEC9-564C-4454-9F42-BF2E3481D9ED}" sibTransId="{3A24A24F-B518-404A-BC3C-7F6F1F70CF2C}"/>
    <dgm:cxn modelId="{2063366C-E264-4E30-AED3-5FB125EC0A55}" type="presOf" srcId="{FC7579C6-5D22-4FAC-A178-D3F39CDB37AC}" destId="{DC7C1810-14C9-4023-B30C-D7EB77441A7C}" srcOrd="0" destOrd="1" presId="urn:microsoft.com/office/officeart/2018/2/layout/IconLabelDescriptionList"/>
    <dgm:cxn modelId="{8FED2E7C-26E8-4918-BE83-17D0E19EE2F7}" srcId="{8A169FFC-BC0B-4BF0-B9A0-D3E6AA8E4B5D}" destId="{C8B24878-09B5-43FD-92D9-C574344AED09}" srcOrd="2" destOrd="0" parTransId="{45C3019F-9E99-4252-8082-D6F17908DC45}" sibTransId="{C0C39B73-7DC3-41C4-B6EC-919AAF896734}"/>
    <dgm:cxn modelId="{930F3C82-42B2-448E-A989-D6368BCE5165}" type="presOf" srcId="{2DC7B9BA-8B53-4FDA-A68C-E3214183AF6F}" destId="{3073CBE6-312B-45BA-8B75-551FDEE20951}" srcOrd="0" destOrd="0" presId="urn:microsoft.com/office/officeart/2018/2/layout/IconLabelDescriptionList"/>
    <dgm:cxn modelId="{6C317A8C-72D0-450C-B8CC-F92BA9B631D0}" srcId="{8A169FFC-BC0B-4BF0-B9A0-D3E6AA8E4B5D}" destId="{2DC7B9BA-8B53-4FDA-A68C-E3214183AF6F}" srcOrd="3" destOrd="0" parTransId="{88DD40DD-1150-4D9F-A327-3836243F3CE5}" sibTransId="{2E0465CA-4E30-4705-8241-858D867DB607}"/>
    <dgm:cxn modelId="{2B3A5191-80D2-4AA4-994E-6B8E7C767AFB}" srcId="{8A169FFC-BC0B-4BF0-B9A0-D3E6AA8E4B5D}" destId="{D7353954-F19E-4A88-937F-BE9D50DDFDD9}" srcOrd="1" destOrd="0" parTransId="{C9EB8BC4-10AD-4AC1-BD21-E5E674AB03EA}" sibTransId="{84EA665A-31BE-43CE-9D93-7A46F9F8647C}"/>
    <dgm:cxn modelId="{CC10059D-94CA-4679-9EDE-BCDE78F7658B}" srcId="{8A169FFC-BC0B-4BF0-B9A0-D3E6AA8E4B5D}" destId="{3EA87719-E874-4359-839E-FB8CEDE5ADCC}" srcOrd="0" destOrd="0" parTransId="{B425EFD9-36A2-4BE1-B53B-28BB015893F3}" sibTransId="{00BB5A2D-AD76-4D7B-8325-873CAC46CDE6}"/>
    <dgm:cxn modelId="{4644F5A2-DFA5-4D9F-9C9F-AF309D8649EB}" srcId="{C8B24878-09B5-43FD-92D9-C574344AED09}" destId="{C89A7865-A961-47D3-B739-CA36EFE0827C}" srcOrd="2" destOrd="0" parTransId="{007CF88D-FE49-43E9-A433-A595838AEA3E}" sibTransId="{97608BD9-F190-4C8E-A5BD-B28C9A773E80}"/>
    <dgm:cxn modelId="{B182E1BE-5950-47C9-B2A6-F43004F2F98B}" type="presOf" srcId="{CA322CE6-0017-4015-BA27-B6474112EC00}" destId="{21600E14-2DBD-46AE-9E05-399846D34878}" srcOrd="0" destOrd="2" presId="urn:microsoft.com/office/officeart/2018/2/layout/IconLabelDescriptionList"/>
    <dgm:cxn modelId="{7B832DC3-B891-426F-912C-DF5502E01BED}" type="presOf" srcId="{876C41FD-EFEE-4027-8058-DE1E017FEE59}" destId="{DC7C1810-14C9-4023-B30C-D7EB77441A7C}" srcOrd="0" destOrd="2" presId="urn:microsoft.com/office/officeart/2018/2/layout/IconLabelDescriptionList"/>
    <dgm:cxn modelId="{8C7933C9-7F28-4EEA-8E1D-AC901E3F6E18}" type="presOf" srcId="{AAF78F0B-E231-412E-B56A-8FB2B70B794F}" destId="{2012C393-B605-412B-9790-96BE44F7AD94}" srcOrd="0" destOrd="1" presId="urn:microsoft.com/office/officeart/2018/2/layout/IconLabelDescriptionList"/>
    <dgm:cxn modelId="{C6E749CB-C58A-4AAC-8FED-C7E6EB4FB3D8}" type="presOf" srcId="{8A169FFC-BC0B-4BF0-B9A0-D3E6AA8E4B5D}" destId="{E37579FF-0ECE-489C-81E7-E19C0C925C77}" srcOrd="0" destOrd="0" presId="urn:microsoft.com/office/officeart/2018/2/layout/IconLabelDescriptionList"/>
    <dgm:cxn modelId="{7C65BED3-6BB8-4F80-848C-4E8466BD89BC}" srcId="{3EA87719-E874-4359-839E-FB8CEDE5ADCC}" destId="{4700BC39-7ABC-4BE3-A954-290DD23105F9}" srcOrd="0" destOrd="0" parTransId="{D6010797-DC39-4F12-89C4-4E427372EF11}" sibTransId="{042A5498-7CEE-4F94-A6F3-287A9C4C8AF3}"/>
    <dgm:cxn modelId="{609D3ED4-C364-4709-A482-EF22C9375C7F}" type="presOf" srcId="{E23E9AF9-AAC4-41FC-9CDE-AF0F370147F1}" destId="{21600E14-2DBD-46AE-9E05-399846D34878}" srcOrd="0" destOrd="0" presId="urn:microsoft.com/office/officeart/2018/2/layout/IconLabelDescriptionList"/>
    <dgm:cxn modelId="{5C33D8D8-2086-49E7-80D7-BC426213202E}" srcId="{D7353954-F19E-4A88-937F-BE9D50DDFDD9}" destId="{CA322CE6-0017-4015-BA27-B6474112EC00}" srcOrd="2" destOrd="0" parTransId="{FBC59758-1469-438A-8366-3B9340D0AF1A}" sibTransId="{3E95C668-41E3-44AE-AE91-A725E174A24A}"/>
    <dgm:cxn modelId="{914971F0-6A9F-4BB2-BFF0-108091B4EBC7}" srcId="{C8B24878-09B5-43FD-92D9-C574344AED09}" destId="{F0E69F6E-0C1D-4262-BC8E-39CF530CD149}" srcOrd="0" destOrd="0" parTransId="{41BA8276-F294-44B8-90DB-B65587E80F5F}" sibTransId="{E023562A-92DF-47C6-8C22-7A6D032F9D21}"/>
    <dgm:cxn modelId="{E886CEFC-B901-4FC0-BC60-E99BD43111A0}" srcId="{2DC7B9BA-8B53-4FDA-A68C-E3214183AF6F}" destId="{68C3D284-6F44-4CD7-BC4E-1DAB3AEBF59C}" srcOrd="1" destOrd="0" parTransId="{79D55F75-C2F6-41D2-8180-BD5FD3648F35}" sibTransId="{39EAA44C-DB15-45C1-BBBF-8B55988E5DD4}"/>
    <dgm:cxn modelId="{D263CE73-7D78-4B68-A5FF-1C304AF5E3CC}" type="presParOf" srcId="{E37579FF-0ECE-489C-81E7-E19C0C925C77}" destId="{0C8B442A-A724-460F-9974-6C64932E6BF2}" srcOrd="0" destOrd="0" presId="urn:microsoft.com/office/officeart/2018/2/layout/IconLabelDescriptionList"/>
    <dgm:cxn modelId="{E1F83EB7-CB17-4870-9BF8-9656AC6C1DE7}" type="presParOf" srcId="{0C8B442A-A724-460F-9974-6C64932E6BF2}" destId="{DF52C7D5-F510-4F57-A33D-A26EC9C3D8E4}" srcOrd="0" destOrd="0" presId="urn:microsoft.com/office/officeart/2018/2/layout/IconLabelDescriptionList"/>
    <dgm:cxn modelId="{AEE05C6D-6D83-4D68-922F-E4F8C1D73B25}" type="presParOf" srcId="{0C8B442A-A724-460F-9974-6C64932E6BF2}" destId="{5E556F09-6F2C-4C66-A7C8-BBF31D81DFC7}" srcOrd="1" destOrd="0" presId="urn:microsoft.com/office/officeart/2018/2/layout/IconLabelDescriptionList"/>
    <dgm:cxn modelId="{7BF6AB5D-1FD5-4A90-A05F-84DAE519B9D8}" type="presParOf" srcId="{0C8B442A-A724-460F-9974-6C64932E6BF2}" destId="{19959708-95E1-4F9B-942F-4AB2E73CA64E}" srcOrd="2" destOrd="0" presId="urn:microsoft.com/office/officeart/2018/2/layout/IconLabelDescriptionList"/>
    <dgm:cxn modelId="{31263077-72F4-4424-B50E-3ABCB994FA31}" type="presParOf" srcId="{0C8B442A-A724-460F-9974-6C64932E6BF2}" destId="{D218E120-EABA-466F-B3E6-6E13C54C447D}" srcOrd="3" destOrd="0" presId="urn:microsoft.com/office/officeart/2018/2/layout/IconLabelDescriptionList"/>
    <dgm:cxn modelId="{94B345EB-F4B2-4D31-A006-5FD4DAA084F0}" type="presParOf" srcId="{0C8B442A-A724-460F-9974-6C64932E6BF2}" destId="{DC7C1810-14C9-4023-B30C-D7EB77441A7C}" srcOrd="4" destOrd="0" presId="urn:microsoft.com/office/officeart/2018/2/layout/IconLabelDescriptionList"/>
    <dgm:cxn modelId="{C59C1EDA-7E7F-43C7-AFBC-85CEAE083161}" type="presParOf" srcId="{E37579FF-0ECE-489C-81E7-E19C0C925C77}" destId="{F5CCA629-0B01-462D-9EA6-A00B15559792}" srcOrd="1" destOrd="0" presId="urn:microsoft.com/office/officeart/2018/2/layout/IconLabelDescriptionList"/>
    <dgm:cxn modelId="{E2902B27-9919-4A03-A7FB-524C61A9CF21}" type="presParOf" srcId="{E37579FF-0ECE-489C-81E7-E19C0C925C77}" destId="{2599AFF2-F4B6-4F80-846B-CE89FB94E0F8}" srcOrd="2" destOrd="0" presId="urn:microsoft.com/office/officeart/2018/2/layout/IconLabelDescriptionList"/>
    <dgm:cxn modelId="{168EE7B9-C98F-425A-AC33-6BDBEE79AEE0}" type="presParOf" srcId="{2599AFF2-F4B6-4F80-846B-CE89FB94E0F8}" destId="{1E23B820-0E61-422C-BFD6-0A058C5A14E5}" srcOrd="0" destOrd="0" presId="urn:microsoft.com/office/officeart/2018/2/layout/IconLabelDescriptionList"/>
    <dgm:cxn modelId="{E172432F-9C3B-4CEC-8623-1AF6FE9A09DE}" type="presParOf" srcId="{2599AFF2-F4B6-4F80-846B-CE89FB94E0F8}" destId="{97CF7E50-9BF6-4A25-B46A-018831A6B97D}" srcOrd="1" destOrd="0" presId="urn:microsoft.com/office/officeart/2018/2/layout/IconLabelDescriptionList"/>
    <dgm:cxn modelId="{394FDCDD-12B7-48FB-8D2E-A2F2481361EE}" type="presParOf" srcId="{2599AFF2-F4B6-4F80-846B-CE89FB94E0F8}" destId="{C75139AF-1A41-4835-8061-6E0B1DEBBDE6}" srcOrd="2" destOrd="0" presId="urn:microsoft.com/office/officeart/2018/2/layout/IconLabelDescriptionList"/>
    <dgm:cxn modelId="{7461834D-4D51-40A1-8198-FBD4122784C5}" type="presParOf" srcId="{2599AFF2-F4B6-4F80-846B-CE89FB94E0F8}" destId="{D8D47870-BC68-4CEE-9CA8-5E9E0BBAB882}" srcOrd="3" destOrd="0" presId="urn:microsoft.com/office/officeart/2018/2/layout/IconLabelDescriptionList"/>
    <dgm:cxn modelId="{9B4F5D66-E3FE-4117-9BA2-DC7B77DAB97A}" type="presParOf" srcId="{2599AFF2-F4B6-4F80-846B-CE89FB94E0F8}" destId="{21600E14-2DBD-46AE-9E05-399846D34878}" srcOrd="4" destOrd="0" presId="urn:microsoft.com/office/officeart/2018/2/layout/IconLabelDescriptionList"/>
    <dgm:cxn modelId="{86A3827E-9025-48BA-968E-DC68B1B4093A}" type="presParOf" srcId="{E37579FF-0ECE-489C-81E7-E19C0C925C77}" destId="{0E05762A-3B53-4DAC-8F1B-AF5D5C04E07A}" srcOrd="3" destOrd="0" presId="urn:microsoft.com/office/officeart/2018/2/layout/IconLabelDescriptionList"/>
    <dgm:cxn modelId="{C22B77B8-E087-4F0D-9954-61DFF6496A68}" type="presParOf" srcId="{E37579FF-0ECE-489C-81E7-E19C0C925C77}" destId="{DAED2D7D-45F9-466F-9D0E-931D2630FDA0}" srcOrd="4" destOrd="0" presId="urn:microsoft.com/office/officeart/2018/2/layout/IconLabelDescriptionList"/>
    <dgm:cxn modelId="{7507F435-ACC7-4D83-B6C5-C8F31AB10B90}" type="presParOf" srcId="{DAED2D7D-45F9-466F-9D0E-931D2630FDA0}" destId="{5D9B9F4B-FFC2-4E44-B945-7D08B9AD498D}" srcOrd="0" destOrd="0" presId="urn:microsoft.com/office/officeart/2018/2/layout/IconLabelDescriptionList"/>
    <dgm:cxn modelId="{500F54F3-F8C8-4828-83D9-BC15E49E8F75}" type="presParOf" srcId="{DAED2D7D-45F9-466F-9D0E-931D2630FDA0}" destId="{1669D6C5-5E18-42B0-B410-2263753BB811}" srcOrd="1" destOrd="0" presId="urn:microsoft.com/office/officeart/2018/2/layout/IconLabelDescriptionList"/>
    <dgm:cxn modelId="{37E461AB-277C-4598-8C59-549013666421}" type="presParOf" srcId="{DAED2D7D-45F9-466F-9D0E-931D2630FDA0}" destId="{631BB386-A046-481D-94C6-8BE56B484362}" srcOrd="2" destOrd="0" presId="urn:microsoft.com/office/officeart/2018/2/layout/IconLabelDescriptionList"/>
    <dgm:cxn modelId="{2AFA7631-90C9-4468-85B9-BF9789DAE9D1}" type="presParOf" srcId="{DAED2D7D-45F9-466F-9D0E-931D2630FDA0}" destId="{1984D3E5-2049-493E-8C3E-5528347CB9A4}" srcOrd="3" destOrd="0" presId="urn:microsoft.com/office/officeart/2018/2/layout/IconLabelDescriptionList"/>
    <dgm:cxn modelId="{2FF2D6BE-5B0E-414A-97C0-1E18CCF8018D}" type="presParOf" srcId="{DAED2D7D-45F9-466F-9D0E-931D2630FDA0}" destId="{2012C393-B605-412B-9790-96BE44F7AD94}" srcOrd="4" destOrd="0" presId="urn:microsoft.com/office/officeart/2018/2/layout/IconLabelDescriptionList"/>
    <dgm:cxn modelId="{AF7F1E8D-2688-45BE-9677-88A4E988AC0A}" type="presParOf" srcId="{E37579FF-0ECE-489C-81E7-E19C0C925C77}" destId="{5D819824-674D-492A-BCA3-93047CB1638A}" srcOrd="5" destOrd="0" presId="urn:microsoft.com/office/officeart/2018/2/layout/IconLabelDescriptionList"/>
    <dgm:cxn modelId="{A7583289-A96E-4224-8B34-0E747C6B76D5}" type="presParOf" srcId="{E37579FF-0ECE-489C-81E7-E19C0C925C77}" destId="{33AA5998-06C6-4E38-9EF0-40C775F2B267}" srcOrd="6" destOrd="0" presId="urn:microsoft.com/office/officeart/2018/2/layout/IconLabelDescriptionList"/>
    <dgm:cxn modelId="{4C4E0FC8-9412-43A3-80E8-3BBFD35BB76A}" type="presParOf" srcId="{33AA5998-06C6-4E38-9EF0-40C775F2B267}" destId="{D4717363-6944-4E30-8C2D-90070C34FFB7}" srcOrd="0" destOrd="0" presId="urn:microsoft.com/office/officeart/2018/2/layout/IconLabelDescriptionList"/>
    <dgm:cxn modelId="{8CCE40C2-281C-4AF3-B46E-5EF737ADD245}" type="presParOf" srcId="{33AA5998-06C6-4E38-9EF0-40C775F2B267}" destId="{CD45E9FD-AE4D-4CB1-9E6E-A9CE306A3EDF}" srcOrd="1" destOrd="0" presId="urn:microsoft.com/office/officeart/2018/2/layout/IconLabelDescriptionList"/>
    <dgm:cxn modelId="{C14DFE2B-65EB-4236-8473-246B21BE1B73}" type="presParOf" srcId="{33AA5998-06C6-4E38-9EF0-40C775F2B267}" destId="{3073CBE6-312B-45BA-8B75-551FDEE20951}" srcOrd="2" destOrd="0" presId="urn:microsoft.com/office/officeart/2018/2/layout/IconLabelDescriptionList"/>
    <dgm:cxn modelId="{6A226E8C-34DC-401F-A1C3-F3BE395C6593}" type="presParOf" srcId="{33AA5998-06C6-4E38-9EF0-40C775F2B267}" destId="{E3A66D59-BE35-4980-AA24-6FB76AF478E9}" srcOrd="3" destOrd="0" presId="urn:microsoft.com/office/officeart/2018/2/layout/IconLabelDescriptionList"/>
    <dgm:cxn modelId="{F1E24841-0443-4B47-BFF6-605E8212F0ED}" type="presParOf" srcId="{33AA5998-06C6-4E38-9EF0-40C775F2B267}" destId="{EF72FAAD-4832-40C9-9538-2FC333D937F5}"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FEE029-FCE2-4D55-AAED-76C4A7B8B0E8}"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46D43C73-EF37-4142-B88A-285F10CDAFE5}">
      <dgm:prSet/>
      <dgm:spPr/>
      <dgm:t>
        <a:bodyPr/>
        <a:lstStyle/>
        <a:p>
          <a:pPr>
            <a:defRPr b="1"/>
          </a:pPr>
          <a:r>
            <a:rPr lang="en-US" b="1"/>
            <a:t>Personal Decision-Making</a:t>
          </a:r>
          <a:endParaRPr lang="en-US"/>
        </a:p>
      </dgm:t>
    </dgm:pt>
    <dgm:pt modelId="{89B3336A-569C-4020-A47A-143257F75779}" type="parTrans" cxnId="{7894B40E-E113-4620-97D7-52552C8818DE}">
      <dgm:prSet/>
      <dgm:spPr/>
      <dgm:t>
        <a:bodyPr/>
        <a:lstStyle/>
        <a:p>
          <a:endParaRPr lang="en-US"/>
        </a:p>
      </dgm:t>
    </dgm:pt>
    <dgm:pt modelId="{A9C79342-B52F-4FC3-AB8B-4942BC8EEC42}" type="sibTrans" cxnId="{7894B40E-E113-4620-97D7-52552C8818DE}">
      <dgm:prSet/>
      <dgm:spPr/>
      <dgm:t>
        <a:bodyPr/>
        <a:lstStyle/>
        <a:p>
          <a:endParaRPr lang="en-US"/>
        </a:p>
      </dgm:t>
    </dgm:pt>
    <dgm:pt modelId="{A5E09CBC-00DF-40DC-AE88-26875BE80D13}">
      <dgm:prSet/>
      <dgm:spPr/>
      <dgm:t>
        <a:bodyPr/>
        <a:lstStyle/>
        <a:p>
          <a:r>
            <a:rPr lang="en-US"/>
            <a:t>Financial planning using data insights (e.g., budgeting apps).</a:t>
          </a:r>
        </a:p>
      </dgm:t>
    </dgm:pt>
    <dgm:pt modelId="{B25021C9-C7A2-4A39-9BC1-0D2658FBAD82}" type="parTrans" cxnId="{F13B27EC-88C9-4CAE-8211-78E63A61AA2D}">
      <dgm:prSet/>
      <dgm:spPr/>
      <dgm:t>
        <a:bodyPr/>
        <a:lstStyle/>
        <a:p>
          <a:endParaRPr lang="en-US"/>
        </a:p>
      </dgm:t>
    </dgm:pt>
    <dgm:pt modelId="{602FBD44-14FC-4297-8156-61D184A3A8A7}" type="sibTrans" cxnId="{F13B27EC-88C9-4CAE-8211-78E63A61AA2D}">
      <dgm:prSet/>
      <dgm:spPr/>
      <dgm:t>
        <a:bodyPr/>
        <a:lstStyle/>
        <a:p>
          <a:endParaRPr lang="en-US"/>
        </a:p>
      </dgm:t>
    </dgm:pt>
    <dgm:pt modelId="{394B557F-9737-4C48-8E53-4C994640618F}">
      <dgm:prSet/>
      <dgm:spPr/>
      <dgm:t>
        <a:bodyPr/>
        <a:lstStyle/>
        <a:p>
          <a:r>
            <a:rPr lang="en-US"/>
            <a:t>Health monitoring through wearable technology data.</a:t>
          </a:r>
        </a:p>
      </dgm:t>
    </dgm:pt>
    <dgm:pt modelId="{34A2ED2E-A7A6-4006-90DC-2E02F3F4140B}" type="parTrans" cxnId="{7093ED75-C9FE-42A0-BBB2-475C2502814D}">
      <dgm:prSet/>
      <dgm:spPr/>
      <dgm:t>
        <a:bodyPr/>
        <a:lstStyle/>
        <a:p>
          <a:endParaRPr lang="en-US"/>
        </a:p>
      </dgm:t>
    </dgm:pt>
    <dgm:pt modelId="{84B2A0BC-800A-48C3-96AA-EB4A4AA1F2EA}" type="sibTrans" cxnId="{7093ED75-C9FE-42A0-BBB2-475C2502814D}">
      <dgm:prSet/>
      <dgm:spPr/>
      <dgm:t>
        <a:bodyPr/>
        <a:lstStyle/>
        <a:p>
          <a:endParaRPr lang="en-US"/>
        </a:p>
      </dgm:t>
    </dgm:pt>
    <dgm:pt modelId="{C5E60A41-6B1D-4EEA-BC85-E1E7BCE423EF}">
      <dgm:prSet/>
      <dgm:spPr/>
      <dgm:t>
        <a:bodyPr/>
        <a:lstStyle/>
        <a:p>
          <a:pPr>
            <a:defRPr b="1"/>
          </a:pPr>
          <a:r>
            <a:rPr lang="en-US" b="1"/>
            <a:t>Professional Scenarios</a:t>
          </a:r>
          <a:endParaRPr lang="en-US"/>
        </a:p>
      </dgm:t>
    </dgm:pt>
    <dgm:pt modelId="{A4F7EB7E-94CB-4DF6-8A93-ED68075F6689}" type="parTrans" cxnId="{CE0E4F80-9993-44F6-ACE7-2110C2DC47A9}">
      <dgm:prSet/>
      <dgm:spPr/>
      <dgm:t>
        <a:bodyPr/>
        <a:lstStyle/>
        <a:p>
          <a:endParaRPr lang="en-US"/>
        </a:p>
      </dgm:t>
    </dgm:pt>
    <dgm:pt modelId="{A512E0BC-DE7B-4493-9CEB-B1753B416580}" type="sibTrans" cxnId="{CE0E4F80-9993-44F6-ACE7-2110C2DC47A9}">
      <dgm:prSet/>
      <dgm:spPr/>
      <dgm:t>
        <a:bodyPr/>
        <a:lstStyle/>
        <a:p>
          <a:endParaRPr lang="en-US"/>
        </a:p>
      </dgm:t>
    </dgm:pt>
    <dgm:pt modelId="{42714E8E-527C-47B9-8936-29B72269AF53}">
      <dgm:prSet/>
      <dgm:spPr/>
      <dgm:t>
        <a:bodyPr/>
        <a:lstStyle/>
        <a:p>
          <a:r>
            <a:rPr lang="en-US"/>
            <a:t>Marketing: Analyzing customer demographics and behavior.</a:t>
          </a:r>
        </a:p>
      </dgm:t>
    </dgm:pt>
    <dgm:pt modelId="{2CD05E28-8D93-4BB0-9304-C5E8D03251DD}" type="parTrans" cxnId="{38B70EC5-373E-4B3F-B5E7-A7A17B1546DD}">
      <dgm:prSet/>
      <dgm:spPr/>
      <dgm:t>
        <a:bodyPr/>
        <a:lstStyle/>
        <a:p>
          <a:endParaRPr lang="en-US"/>
        </a:p>
      </dgm:t>
    </dgm:pt>
    <dgm:pt modelId="{6068A087-92DE-481B-A5EB-266DD8CEDD3A}" type="sibTrans" cxnId="{38B70EC5-373E-4B3F-B5E7-A7A17B1546DD}">
      <dgm:prSet/>
      <dgm:spPr/>
      <dgm:t>
        <a:bodyPr/>
        <a:lstStyle/>
        <a:p>
          <a:endParaRPr lang="en-US"/>
        </a:p>
      </dgm:t>
    </dgm:pt>
    <dgm:pt modelId="{5C07173F-0967-47C9-8ADE-451C1FE37FD4}">
      <dgm:prSet/>
      <dgm:spPr/>
      <dgm:t>
        <a:bodyPr/>
        <a:lstStyle/>
        <a:p>
          <a:r>
            <a:rPr lang="en-US"/>
            <a:t>Finance: Risk assessment and investment analysis.</a:t>
          </a:r>
        </a:p>
      </dgm:t>
    </dgm:pt>
    <dgm:pt modelId="{DF7197EB-5BCF-4BC1-B86D-B43893776757}" type="parTrans" cxnId="{8E7278CF-9E3A-4E2D-A3B3-4DBF80987307}">
      <dgm:prSet/>
      <dgm:spPr/>
      <dgm:t>
        <a:bodyPr/>
        <a:lstStyle/>
        <a:p>
          <a:endParaRPr lang="en-US"/>
        </a:p>
      </dgm:t>
    </dgm:pt>
    <dgm:pt modelId="{7B8A1058-1E32-4785-AC2D-C653E73C781C}" type="sibTrans" cxnId="{8E7278CF-9E3A-4E2D-A3B3-4DBF80987307}">
      <dgm:prSet/>
      <dgm:spPr/>
      <dgm:t>
        <a:bodyPr/>
        <a:lstStyle/>
        <a:p>
          <a:endParaRPr lang="en-US"/>
        </a:p>
      </dgm:t>
    </dgm:pt>
    <dgm:pt modelId="{3815C928-0408-4DB1-90E9-3FC9FD167A5F}">
      <dgm:prSet/>
      <dgm:spPr/>
      <dgm:t>
        <a:bodyPr/>
        <a:lstStyle/>
        <a:p>
          <a:r>
            <a:rPr lang="en-US"/>
            <a:t>Supply Chain: Optimizing logistics based on data trends.</a:t>
          </a:r>
        </a:p>
      </dgm:t>
    </dgm:pt>
    <dgm:pt modelId="{FF1AC826-FCBF-48BB-A011-6154E0A91809}" type="parTrans" cxnId="{01C88F6F-1A8E-4B43-86B2-BA992CC068E4}">
      <dgm:prSet/>
      <dgm:spPr/>
      <dgm:t>
        <a:bodyPr/>
        <a:lstStyle/>
        <a:p>
          <a:endParaRPr lang="en-US"/>
        </a:p>
      </dgm:t>
    </dgm:pt>
    <dgm:pt modelId="{6C4F4B54-7DEC-4229-BC58-F6EC043A50E4}" type="sibTrans" cxnId="{01C88F6F-1A8E-4B43-86B2-BA992CC068E4}">
      <dgm:prSet/>
      <dgm:spPr/>
      <dgm:t>
        <a:bodyPr/>
        <a:lstStyle/>
        <a:p>
          <a:endParaRPr lang="en-US"/>
        </a:p>
      </dgm:t>
    </dgm:pt>
    <dgm:pt modelId="{0DCB8C5C-4EF4-4522-B34F-830E5CF71315}">
      <dgm:prSet/>
      <dgm:spPr/>
      <dgm:t>
        <a:bodyPr/>
        <a:lstStyle/>
        <a:p>
          <a:pPr>
            <a:defRPr b="1"/>
          </a:pPr>
          <a:r>
            <a:rPr lang="en-US" b="1"/>
            <a:t>Social and Policy Impact</a:t>
          </a:r>
          <a:endParaRPr lang="en-US"/>
        </a:p>
      </dgm:t>
    </dgm:pt>
    <dgm:pt modelId="{55F5EF63-2570-47D9-B7EC-32124003F42A}" type="parTrans" cxnId="{31E82033-D734-4E8B-B882-0CA9F6E2636A}">
      <dgm:prSet/>
      <dgm:spPr/>
      <dgm:t>
        <a:bodyPr/>
        <a:lstStyle/>
        <a:p>
          <a:endParaRPr lang="en-US"/>
        </a:p>
      </dgm:t>
    </dgm:pt>
    <dgm:pt modelId="{BED0FC7E-208D-4C9A-ADDE-F1A7B2E7C406}" type="sibTrans" cxnId="{31E82033-D734-4E8B-B882-0CA9F6E2636A}">
      <dgm:prSet/>
      <dgm:spPr/>
      <dgm:t>
        <a:bodyPr/>
        <a:lstStyle/>
        <a:p>
          <a:endParaRPr lang="en-US"/>
        </a:p>
      </dgm:t>
    </dgm:pt>
    <dgm:pt modelId="{8EAF2040-FAE1-4178-B31C-4FA4454240AA}">
      <dgm:prSet/>
      <dgm:spPr/>
      <dgm:t>
        <a:bodyPr/>
        <a:lstStyle/>
        <a:p>
          <a:r>
            <a:rPr lang="en-US"/>
            <a:t>Understanding public health statistics (e.g., COVID-19 data).</a:t>
          </a:r>
        </a:p>
      </dgm:t>
    </dgm:pt>
    <dgm:pt modelId="{6B43FC25-EADF-4804-A2B7-F28422AEBD48}" type="parTrans" cxnId="{D442450D-192A-4B5F-8261-50262088E996}">
      <dgm:prSet/>
      <dgm:spPr/>
      <dgm:t>
        <a:bodyPr/>
        <a:lstStyle/>
        <a:p>
          <a:endParaRPr lang="en-US"/>
        </a:p>
      </dgm:t>
    </dgm:pt>
    <dgm:pt modelId="{A0048E82-64D1-472A-B7B0-8DDEAE235087}" type="sibTrans" cxnId="{D442450D-192A-4B5F-8261-50262088E996}">
      <dgm:prSet/>
      <dgm:spPr/>
      <dgm:t>
        <a:bodyPr/>
        <a:lstStyle/>
        <a:p>
          <a:endParaRPr lang="en-US"/>
        </a:p>
      </dgm:t>
    </dgm:pt>
    <dgm:pt modelId="{0C9FE133-5D16-43D0-90D8-9830DE243EA3}">
      <dgm:prSet/>
      <dgm:spPr/>
      <dgm:t>
        <a:bodyPr/>
        <a:lstStyle/>
        <a:p>
          <a:r>
            <a:rPr lang="en-US"/>
            <a:t>Evaluating environmental data for sustainability initiatives.</a:t>
          </a:r>
        </a:p>
      </dgm:t>
    </dgm:pt>
    <dgm:pt modelId="{385EFFCE-5344-4C2E-AFEF-85BBFDFDDBF3}" type="parTrans" cxnId="{9AD93FFF-6B2D-4414-A0A8-3674C6642596}">
      <dgm:prSet/>
      <dgm:spPr/>
      <dgm:t>
        <a:bodyPr/>
        <a:lstStyle/>
        <a:p>
          <a:endParaRPr lang="en-US"/>
        </a:p>
      </dgm:t>
    </dgm:pt>
    <dgm:pt modelId="{DF9A359E-E08A-4564-8D02-04A35EB8ECFF}" type="sibTrans" cxnId="{9AD93FFF-6B2D-4414-A0A8-3674C6642596}">
      <dgm:prSet/>
      <dgm:spPr/>
      <dgm:t>
        <a:bodyPr/>
        <a:lstStyle/>
        <a:p>
          <a:endParaRPr lang="en-US"/>
        </a:p>
      </dgm:t>
    </dgm:pt>
    <dgm:pt modelId="{BEFFD5BC-1CBE-4CDC-8023-F64DA8A27030}" type="pres">
      <dgm:prSet presAssocID="{32FEE029-FCE2-4D55-AAED-76C4A7B8B0E8}" presName="root" presStyleCnt="0">
        <dgm:presLayoutVars>
          <dgm:dir/>
          <dgm:resizeHandles val="exact"/>
        </dgm:presLayoutVars>
      </dgm:prSet>
      <dgm:spPr/>
    </dgm:pt>
    <dgm:pt modelId="{C15E4E07-B884-41A0-8911-14BEBEA907D5}" type="pres">
      <dgm:prSet presAssocID="{46D43C73-EF37-4142-B88A-285F10CDAFE5}" presName="compNode" presStyleCnt="0"/>
      <dgm:spPr/>
    </dgm:pt>
    <dgm:pt modelId="{6205991B-3F41-4487-B2C2-4E44B5D6EDA1}" type="pres">
      <dgm:prSet presAssocID="{46D43C73-EF37-4142-B88A-285F10CDAFE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llet"/>
        </a:ext>
      </dgm:extLst>
    </dgm:pt>
    <dgm:pt modelId="{0A01F3D8-CF68-4863-9F0D-F9B55AA9C75C}" type="pres">
      <dgm:prSet presAssocID="{46D43C73-EF37-4142-B88A-285F10CDAFE5}" presName="iconSpace" presStyleCnt="0"/>
      <dgm:spPr/>
    </dgm:pt>
    <dgm:pt modelId="{5EC94B56-650D-492A-9480-125E30F70AD2}" type="pres">
      <dgm:prSet presAssocID="{46D43C73-EF37-4142-B88A-285F10CDAFE5}" presName="parTx" presStyleLbl="revTx" presStyleIdx="0" presStyleCnt="6">
        <dgm:presLayoutVars>
          <dgm:chMax val="0"/>
          <dgm:chPref val="0"/>
        </dgm:presLayoutVars>
      </dgm:prSet>
      <dgm:spPr/>
    </dgm:pt>
    <dgm:pt modelId="{C7D5680E-BD02-4C90-BA0F-1CBC11D42B23}" type="pres">
      <dgm:prSet presAssocID="{46D43C73-EF37-4142-B88A-285F10CDAFE5}" presName="txSpace" presStyleCnt="0"/>
      <dgm:spPr/>
    </dgm:pt>
    <dgm:pt modelId="{18C5CAD9-740B-4318-BA9A-41E5D245CE28}" type="pres">
      <dgm:prSet presAssocID="{46D43C73-EF37-4142-B88A-285F10CDAFE5}" presName="desTx" presStyleLbl="revTx" presStyleIdx="1" presStyleCnt="6">
        <dgm:presLayoutVars/>
      </dgm:prSet>
      <dgm:spPr/>
    </dgm:pt>
    <dgm:pt modelId="{50930A7D-6FA9-4E8B-B8ED-F7C557C32EB9}" type="pres">
      <dgm:prSet presAssocID="{A9C79342-B52F-4FC3-AB8B-4942BC8EEC42}" presName="sibTrans" presStyleCnt="0"/>
      <dgm:spPr/>
    </dgm:pt>
    <dgm:pt modelId="{34FAFA7B-21A3-42D5-8AA1-8BD95BCFCE74}" type="pres">
      <dgm:prSet presAssocID="{C5E60A41-6B1D-4EEA-BC85-E1E7BCE423EF}" presName="compNode" presStyleCnt="0"/>
      <dgm:spPr/>
    </dgm:pt>
    <dgm:pt modelId="{6C28EE4D-29DD-4E5D-BD8C-91F663B90A66}" type="pres">
      <dgm:prSet presAssocID="{C5E60A41-6B1D-4EEA-BC85-E1E7BCE423E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x trolley"/>
        </a:ext>
      </dgm:extLst>
    </dgm:pt>
    <dgm:pt modelId="{F42D4D36-C7F8-446F-B8C9-40A47AD3FB8D}" type="pres">
      <dgm:prSet presAssocID="{C5E60A41-6B1D-4EEA-BC85-E1E7BCE423EF}" presName="iconSpace" presStyleCnt="0"/>
      <dgm:spPr/>
    </dgm:pt>
    <dgm:pt modelId="{0C380744-5D15-4665-A245-F925E0B7071B}" type="pres">
      <dgm:prSet presAssocID="{C5E60A41-6B1D-4EEA-BC85-E1E7BCE423EF}" presName="parTx" presStyleLbl="revTx" presStyleIdx="2" presStyleCnt="6">
        <dgm:presLayoutVars>
          <dgm:chMax val="0"/>
          <dgm:chPref val="0"/>
        </dgm:presLayoutVars>
      </dgm:prSet>
      <dgm:spPr/>
    </dgm:pt>
    <dgm:pt modelId="{82548A02-E090-4D28-A2A8-A5AEBEFB3063}" type="pres">
      <dgm:prSet presAssocID="{C5E60A41-6B1D-4EEA-BC85-E1E7BCE423EF}" presName="txSpace" presStyleCnt="0"/>
      <dgm:spPr/>
    </dgm:pt>
    <dgm:pt modelId="{D6C475ED-F635-45DC-ADA0-60FB7BDD1FE7}" type="pres">
      <dgm:prSet presAssocID="{C5E60A41-6B1D-4EEA-BC85-E1E7BCE423EF}" presName="desTx" presStyleLbl="revTx" presStyleIdx="3" presStyleCnt="6">
        <dgm:presLayoutVars/>
      </dgm:prSet>
      <dgm:spPr/>
    </dgm:pt>
    <dgm:pt modelId="{E9760A13-A9E9-43D5-8631-58DCEC51D9C1}" type="pres">
      <dgm:prSet presAssocID="{A512E0BC-DE7B-4493-9CEB-B1753B416580}" presName="sibTrans" presStyleCnt="0"/>
      <dgm:spPr/>
    </dgm:pt>
    <dgm:pt modelId="{576DD564-C0AE-47AE-9DC2-1FB7C29F0AEE}" type="pres">
      <dgm:prSet presAssocID="{0DCB8C5C-4EF4-4522-B34F-830E5CF71315}" presName="compNode" presStyleCnt="0"/>
      <dgm:spPr/>
    </dgm:pt>
    <dgm:pt modelId="{1049BD27-FA64-419C-BA61-2ED9954FB2CD}" type="pres">
      <dgm:prSet presAssocID="{0DCB8C5C-4EF4-4522-B34F-830E5CF7131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iness Growth"/>
        </a:ext>
      </dgm:extLst>
    </dgm:pt>
    <dgm:pt modelId="{67544E6B-6971-4DEA-AE2D-8E2A17E9103F}" type="pres">
      <dgm:prSet presAssocID="{0DCB8C5C-4EF4-4522-B34F-830E5CF71315}" presName="iconSpace" presStyleCnt="0"/>
      <dgm:spPr/>
    </dgm:pt>
    <dgm:pt modelId="{DD16DB44-3FC2-4CB1-8DC8-1FC9D884E21D}" type="pres">
      <dgm:prSet presAssocID="{0DCB8C5C-4EF4-4522-B34F-830E5CF71315}" presName="parTx" presStyleLbl="revTx" presStyleIdx="4" presStyleCnt="6">
        <dgm:presLayoutVars>
          <dgm:chMax val="0"/>
          <dgm:chPref val="0"/>
        </dgm:presLayoutVars>
      </dgm:prSet>
      <dgm:spPr/>
    </dgm:pt>
    <dgm:pt modelId="{30ED5046-31C9-4E05-9C7A-F7F6679CF418}" type="pres">
      <dgm:prSet presAssocID="{0DCB8C5C-4EF4-4522-B34F-830E5CF71315}" presName="txSpace" presStyleCnt="0"/>
      <dgm:spPr/>
    </dgm:pt>
    <dgm:pt modelId="{036E9226-974E-44B9-92E9-D45CEA953B0E}" type="pres">
      <dgm:prSet presAssocID="{0DCB8C5C-4EF4-4522-B34F-830E5CF71315}" presName="desTx" presStyleLbl="revTx" presStyleIdx="5" presStyleCnt="6">
        <dgm:presLayoutVars/>
      </dgm:prSet>
      <dgm:spPr/>
    </dgm:pt>
  </dgm:ptLst>
  <dgm:cxnLst>
    <dgm:cxn modelId="{CC37E505-AC61-4578-9374-1B746477EB35}" type="presOf" srcId="{3815C928-0408-4DB1-90E9-3FC9FD167A5F}" destId="{D6C475ED-F635-45DC-ADA0-60FB7BDD1FE7}" srcOrd="0" destOrd="2" presId="urn:microsoft.com/office/officeart/2018/5/layout/CenteredIconLabelDescriptionList"/>
    <dgm:cxn modelId="{D442450D-192A-4B5F-8261-50262088E996}" srcId="{0DCB8C5C-4EF4-4522-B34F-830E5CF71315}" destId="{8EAF2040-FAE1-4178-B31C-4FA4454240AA}" srcOrd="0" destOrd="0" parTransId="{6B43FC25-EADF-4804-A2B7-F28422AEBD48}" sibTransId="{A0048E82-64D1-472A-B7B0-8DDEAE235087}"/>
    <dgm:cxn modelId="{7894B40E-E113-4620-97D7-52552C8818DE}" srcId="{32FEE029-FCE2-4D55-AAED-76C4A7B8B0E8}" destId="{46D43C73-EF37-4142-B88A-285F10CDAFE5}" srcOrd="0" destOrd="0" parTransId="{89B3336A-569C-4020-A47A-143257F75779}" sibTransId="{A9C79342-B52F-4FC3-AB8B-4942BC8EEC42}"/>
    <dgm:cxn modelId="{D05C592F-BC93-4C35-80DA-F7D0F949A8CD}" type="presOf" srcId="{C5E60A41-6B1D-4EEA-BC85-E1E7BCE423EF}" destId="{0C380744-5D15-4665-A245-F925E0B7071B}" srcOrd="0" destOrd="0" presId="urn:microsoft.com/office/officeart/2018/5/layout/CenteredIconLabelDescriptionList"/>
    <dgm:cxn modelId="{31E82033-D734-4E8B-B882-0CA9F6E2636A}" srcId="{32FEE029-FCE2-4D55-AAED-76C4A7B8B0E8}" destId="{0DCB8C5C-4EF4-4522-B34F-830E5CF71315}" srcOrd="2" destOrd="0" parTransId="{55F5EF63-2570-47D9-B7EC-32124003F42A}" sibTransId="{BED0FC7E-208D-4C9A-ADDE-F1A7B2E7C406}"/>
    <dgm:cxn modelId="{EAE5A945-E0DA-492A-AC6E-729274D1E80E}" type="presOf" srcId="{42714E8E-527C-47B9-8936-29B72269AF53}" destId="{D6C475ED-F635-45DC-ADA0-60FB7BDD1FE7}" srcOrd="0" destOrd="0" presId="urn:microsoft.com/office/officeart/2018/5/layout/CenteredIconLabelDescriptionList"/>
    <dgm:cxn modelId="{B997DC47-EA79-41A9-87D2-0251BA0DDE4B}" type="presOf" srcId="{0DCB8C5C-4EF4-4522-B34F-830E5CF71315}" destId="{DD16DB44-3FC2-4CB1-8DC8-1FC9D884E21D}" srcOrd="0" destOrd="0" presId="urn:microsoft.com/office/officeart/2018/5/layout/CenteredIconLabelDescriptionList"/>
    <dgm:cxn modelId="{AE437250-B5C8-4F85-B4B2-F3A53F4136AE}" type="presOf" srcId="{46D43C73-EF37-4142-B88A-285F10CDAFE5}" destId="{5EC94B56-650D-492A-9480-125E30F70AD2}" srcOrd="0" destOrd="0" presId="urn:microsoft.com/office/officeart/2018/5/layout/CenteredIconLabelDescriptionList"/>
    <dgm:cxn modelId="{B3C03E52-D157-455B-BC76-C499CFBC3FAD}" type="presOf" srcId="{0C9FE133-5D16-43D0-90D8-9830DE243EA3}" destId="{036E9226-974E-44B9-92E9-D45CEA953B0E}" srcOrd="0" destOrd="1" presId="urn:microsoft.com/office/officeart/2018/5/layout/CenteredIconLabelDescriptionList"/>
    <dgm:cxn modelId="{82734F69-1634-47BB-9628-B4ED6280115C}" type="presOf" srcId="{394B557F-9737-4C48-8E53-4C994640618F}" destId="{18C5CAD9-740B-4318-BA9A-41E5D245CE28}" srcOrd="0" destOrd="1" presId="urn:microsoft.com/office/officeart/2018/5/layout/CenteredIconLabelDescriptionList"/>
    <dgm:cxn modelId="{01C88F6F-1A8E-4B43-86B2-BA992CC068E4}" srcId="{C5E60A41-6B1D-4EEA-BC85-E1E7BCE423EF}" destId="{3815C928-0408-4DB1-90E9-3FC9FD167A5F}" srcOrd="2" destOrd="0" parTransId="{FF1AC826-FCBF-48BB-A011-6154E0A91809}" sibTransId="{6C4F4B54-7DEC-4229-BC58-F6EC043A50E4}"/>
    <dgm:cxn modelId="{7093ED75-C9FE-42A0-BBB2-475C2502814D}" srcId="{46D43C73-EF37-4142-B88A-285F10CDAFE5}" destId="{394B557F-9737-4C48-8E53-4C994640618F}" srcOrd="1" destOrd="0" parTransId="{34A2ED2E-A7A6-4006-90DC-2E02F3F4140B}" sibTransId="{84B2A0BC-800A-48C3-96AA-EB4A4AA1F2EA}"/>
    <dgm:cxn modelId="{CE0E4F80-9993-44F6-ACE7-2110C2DC47A9}" srcId="{32FEE029-FCE2-4D55-AAED-76C4A7B8B0E8}" destId="{C5E60A41-6B1D-4EEA-BC85-E1E7BCE423EF}" srcOrd="1" destOrd="0" parTransId="{A4F7EB7E-94CB-4DF6-8A93-ED68075F6689}" sibTransId="{A512E0BC-DE7B-4493-9CEB-B1753B416580}"/>
    <dgm:cxn modelId="{F31DD89C-021C-4164-A67A-8387F343EFB0}" type="presOf" srcId="{5C07173F-0967-47C9-8ADE-451C1FE37FD4}" destId="{D6C475ED-F635-45DC-ADA0-60FB7BDD1FE7}" srcOrd="0" destOrd="1" presId="urn:microsoft.com/office/officeart/2018/5/layout/CenteredIconLabelDescriptionList"/>
    <dgm:cxn modelId="{5F9CA0A3-7BBA-44D4-86DB-1147860A9A4C}" type="presOf" srcId="{8EAF2040-FAE1-4178-B31C-4FA4454240AA}" destId="{036E9226-974E-44B9-92E9-D45CEA953B0E}" srcOrd="0" destOrd="0" presId="urn:microsoft.com/office/officeart/2018/5/layout/CenteredIconLabelDescriptionList"/>
    <dgm:cxn modelId="{38B70EC5-373E-4B3F-B5E7-A7A17B1546DD}" srcId="{C5E60A41-6B1D-4EEA-BC85-E1E7BCE423EF}" destId="{42714E8E-527C-47B9-8936-29B72269AF53}" srcOrd="0" destOrd="0" parTransId="{2CD05E28-8D93-4BB0-9304-C5E8D03251DD}" sibTransId="{6068A087-92DE-481B-A5EB-266DD8CEDD3A}"/>
    <dgm:cxn modelId="{8E7278CF-9E3A-4E2D-A3B3-4DBF80987307}" srcId="{C5E60A41-6B1D-4EEA-BC85-E1E7BCE423EF}" destId="{5C07173F-0967-47C9-8ADE-451C1FE37FD4}" srcOrd="1" destOrd="0" parTransId="{DF7197EB-5BCF-4BC1-B86D-B43893776757}" sibTransId="{7B8A1058-1E32-4785-AC2D-C653E73C781C}"/>
    <dgm:cxn modelId="{03D8C6D5-4B0C-45A4-A238-0FDCD185490A}" type="presOf" srcId="{32FEE029-FCE2-4D55-AAED-76C4A7B8B0E8}" destId="{BEFFD5BC-1CBE-4CDC-8023-F64DA8A27030}" srcOrd="0" destOrd="0" presId="urn:microsoft.com/office/officeart/2018/5/layout/CenteredIconLabelDescriptionList"/>
    <dgm:cxn modelId="{89300FEC-BAE5-429E-B38E-00EB39220AD6}" type="presOf" srcId="{A5E09CBC-00DF-40DC-AE88-26875BE80D13}" destId="{18C5CAD9-740B-4318-BA9A-41E5D245CE28}" srcOrd="0" destOrd="0" presId="urn:microsoft.com/office/officeart/2018/5/layout/CenteredIconLabelDescriptionList"/>
    <dgm:cxn modelId="{F13B27EC-88C9-4CAE-8211-78E63A61AA2D}" srcId="{46D43C73-EF37-4142-B88A-285F10CDAFE5}" destId="{A5E09CBC-00DF-40DC-AE88-26875BE80D13}" srcOrd="0" destOrd="0" parTransId="{B25021C9-C7A2-4A39-9BC1-0D2658FBAD82}" sibTransId="{602FBD44-14FC-4297-8156-61D184A3A8A7}"/>
    <dgm:cxn modelId="{9AD93FFF-6B2D-4414-A0A8-3674C6642596}" srcId="{0DCB8C5C-4EF4-4522-B34F-830E5CF71315}" destId="{0C9FE133-5D16-43D0-90D8-9830DE243EA3}" srcOrd="1" destOrd="0" parTransId="{385EFFCE-5344-4C2E-AFEF-85BBFDFDDBF3}" sibTransId="{DF9A359E-E08A-4564-8D02-04A35EB8ECFF}"/>
    <dgm:cxn modelId="{4D1FD8C4-3325-4F23-A5DF-4BD04BD2D93A}" type="presParOf" srcId="{BEFFD5BC-1CBE-4CDC-8023-F64DA8A27030}" destId="{C15E4E07-B884-41A0-8911-14BEBEA907D5}" srcOrd="0" destOrd="0" presId="urn:microsoft.com/office/officeart/2018/5/layout/CenteredIconLabelDescriptionList"/>
    <dgm:cxn modelId="{4FCCFB8F-5D1E-4F68-8A64-BDA67752C7E8}" type="presParOf" srcId="{C15E4E07-B884-41A0-8911-14BEBEA907D5}" destId="{6205991B-3F41-4487-B2C2-4E44B5D6EDA1}" srcOrd="0" destOrd="0" presId="urn:microsoft.com/office/officeart/2018/5/layout/CenteredIconLabelDescriptionList"/>
    <dgm:cxn modelId="{95DB7BF2-4704-438D-8D17-38BFB797B8EB}" type="presParOf" srcId="{C15E4E07-B884-41A0-8911-14BEBEA907D5}" destId="{0A01F3D8-CF68-4863-9F0D-F9B55AA9C75C}" srcOrd="1" destOrd="0" presId="urn:microsoft.com/office/officeart/2018/5/layout/CenteredIconLabelDescriptionList"/>
    <dgm:cxn modelId="{A95EE518-6643-46DD-8C29-91B563BF4AD7}" type="presParOf" srcId="{C15E4E07-B884-41A0-8911-14BEBEA907D5}" destId="{5EC94B56-650D-492A-9480-125E30F70AD2}" srcOrd="2" destOrd="0" presId="urn:microsoft.com/office/officeart/2018/5/layout/CenteredIconLabelDescriptionList"/>
    <dgm:cxn modelId="{EA404314-AF48-4D5C-9AD7-B9B2EF703F3A}" type="presParOf" srcId="{C15E4E07-B884-41A0-8911-14BEBEA907D5}" destId="{C7D5680E-BD02-4C90-BA0F-1CBC11D42B23}" srcOrd="3" destOrd="0" presId="urn:microsoft.com/office/officeart/2018/5/layout/CenteredIconLabelDescriptionList"/>
    <dgm:cxn modelId="{B00A946E-C8EB-4166-9EA5-1FDB4913804E}" type="presParOf" srcId="{C15E4E07-B884-41A0-8911-14BEBEA907D5}" destId="{18C5CAD9-740B-4318-BA9A-41E5D245CE28}" srcOrd="4" destOrd="0" presId="urn:microsoft.com/office/officeart/2018/5/layout/CenteredIconLabelDescriptionList"/>
    <dgm:cxn modelId="{F988765B-9FD6-4B9B-944C-C1A90A4BA369}" type="presParOf" srcId="{BEFFD5BC-1CBE-4CDC-8023-F64DA8A27030}" destId="{50930A7D-6FA9-4E8B-B8ED-F7C557C32EB9}" srcOrd="1" destOrd="0" presId="urn:microsoft.com/office/officeart/2018/5/layout/CenteredIconLabelDescriptionList"/>
    <dgm:cxn modelId="{3BD7A77A-7A54-43F9-B3D5-9A01254C160F}" type="presParOf" srcId="{BEFFD5BC-1CBE-4CDC-8023-F64DA8A27030}" destId="{34FAFA7B-21A3-42D5-8AA1-8BD95BCFCE74}" srcOrd="2" destOrd="0" presId="urn:microsoft.com/office/officeart/2018/5/layout/CenteredIconLabelDescriptionList"/>
    <dgm:cxn modelId="{24B00F41-BA5B-4DEF-96AF-6BB2A16EA07B}" type="presParOf" srcId="{34FAFA7B-21A3-42D5-8AA1-8BD95BCFCE74}" destId="{6C28EE4D-29DD-4E5D-BD8C-91F663B90A66}" srcOrd="0" destOrd="0" presId="urn:microsoft.com/office/officeart/2018/5/layout/CenteredIconLabelDescriptionList"/>
    <dgm:cxn modelId="{0E8AFD3E-86C3-4384-8F9D-BDF3A300E2D4}" type="presParOf" srcId="{34FAFA7B-21A3-42D5-8AA1-8BD95BCFCE74}" destId="{F42D4D36-C7F8-446F-B8C9-40A47AD3FB8D}" srcOrd="1" destOrd="0" presId="urn:microsoft.com/office/officeart/2018/5/layout/CenteredIconLabelDescriptionList"/>
    <dgm:cxn modelId="{28AC1D06-1ACB-466B-B474-B714AF28771D}" type="presParOf" srcId="{34FAFA7B-21A3-42D5-8AA1-8BD95BCFCE74}" destId="{0C380744-5D15-4665-A245-F925E0B7071B}" srcOrd="2" destOrd="0" presId="urn:microsoft.com/office/officeart/2018/5/layout/CenteredIconLabelDescriptionList"/>
    <dgm:cxn modelId="{7EDE272C-F6F5-4F53-B4F5-7C51F95C1DF9}" type="presParOf" srcId="{34FAFA7B-21A3-42D5-8AA1-8BD95BCFCE74}" destId="{82548A02-E090-4D28-A2A8-A5AEBEFB3063}" srcOrd="3" destOrd="0" presId="urn:microsoft.com/office/officeart/2018/5/layout/CenteredIconLabelDescriptionList"/>
    <dgm:cxn modelId="{F91F5092-9F15-41A8-B7AB-64D32C7921BD}" type="presParOf" srcId="{34FAFA7B-21A3-42D5-8AA1-8BD95BCFCE74}" destId="{D6C475ED-F635-45DC-ADA0-60FB7BDD1FE7}" srcOrd="4" destOrd="0" presId="urn:microsoft.com/office/officeart/2018/5/layout/CenteredIconLabelDescriptionList"/>
    <dgm:cxn modelId="{F7BF2703-2C90-4F56-8A00-801A7476EE2E}" type="presParOf" srcId="{BEFFD5BC-1CBE-4CDC-8023-F64DA8A27030}" destId="{E9760A13-A9E9-43D5-8631-58DCEC51D9C1}" srcOrd="3" destOrd="0" presId="urn:microsoft.com/office/officeart/2018/5/layout/CenteredIconLabelDescriptionList"/>
    <dgm:cxn modelId="{DE6205F7-F240-4EF8-8736-EF036D217D81}" type="presParOf" srcId="{BEFFD5BC-1CBE-4CDC-8023-F64DA8A27030}" destId="{576DD564-C0AE-47AE-9DC2-1FB7C29F0AEE}" srcOrd="4" destOrd="0" presId="urn:microsoft.com/office/officeart/2018/5/layout/CenteredIconLabelDescriptionList"/>
    <dgm:cxn modelId="{2AFF12D6-E340-4041-829E-8EFA215E3B28}" type="presParOf" srcId="{576DD564-C0AE-47AE-9DC2-1FB7C29F0AEE}" destId="{1049BD27-FA64-419C-BA61-2ED9954FB2CD}" srcOrd="0" destOrd="0" presId="urn:microsoft.com/office/officeart/2018/5/layout/CenteredIconLabelDescriptionList"/>
    <dgm:cxn modelId="{0969A9FB-0EBC-430E-BFD0-F5D216B445D3}" type="presParOf" srcId="{576DD564-C0AE-47AE-9DC2-1FB7C29F0AEE}" destId="{67544E6B-6971-4DEA-AE2D-8E2A17E9103F}" srcOrd="1" destOrd="0" presId="urn:microsoft.com/office/officeart/2018/5/layout/CenteredIconLabelDescriptionList"/>
    <dgm:cxn modelId="{7B134910-2084-4EAB-A9F0-6653092D93EE}" type="presParOf" srcId="{576DD564-C0AE-47AE-9DC2-1FB7C29F0AEE}" destId="{DD16DB44-3FC2-4CB1-8DC8-1FC9D884E21D}" srcOrd="2" destOrd="0" presId="urn:microsoft.com/office/officeart/2018/5/layout/CenteredIconLabelDescriptionList"/>
    <dgm:cxn modelId="{3F443F83-E496-4596-BAFE-C468C363380D}" type="presParOf" srcId="{576DD564-C0AE-47AE-9DC2-1FB7C29F0AEE}" destId="{30ED5046-31C9-4E05-9C7A-F7F6679CF418}" srcOrd="3" destOrd="0" presId="urn:microsoft.com/office/officeart/2018/5/layout/CenteredIconLabelDescriptionList"/>
    <dgm:cxn modelId="{AD3AD8CA-4FDE-4C02-8BE8-F95DE6771C49}" type="presParOf" srcId="{576DD564-C0AE-47AE-9DC2-1FB7C29F0AEE}" destId="{036E9226-974E-44B9-92E9-D45CEA953B0E}"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342DFCB-0C1B-4BFE-87FA-239FF1A910ED}"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6EE45DD6-C3A1-4D34-B0D9-A8815A820946}">
      <dgm:prSet/>
      <dgm:spPr/>
      <dgm:t>
        <a:bodyPr/>
        <a:lstStyle/>
        <a:p>
          <a:r>
            <a:rPr lang="en-US"/>
            <a:t>As data generation grows exponentially, data literacy will become a universal requirement akin to traditional literacy.</a:t>
          </a:r>
        </a:p>
      </dgm:t>
    </dgm:pt>
    <dgm:pt modelId="{048E74E2-6B26-47D0-8F64-22E83F1CEEE3}" type="parTrans" cxnId="{498C776C-9E51-408D-85EE-851C24A1789B}">
      <dgm:prSet/>
      <dgm:spPr/>
      <dgm:t>
        <a:bodyPr/>
        <a:lstStyle/>
        <a:p>
          <a:endParaRPr lang="en-US"/>
        </a:p>
      </dgm:t>
    </dgm:pt>
    <dgm:pt modelId="{32507517-39E2-434E-BBD0-5C0C9B8E22C9}" type="sibTrans" cxnId="{498C776C-9E51-408D-85EE-851C24A1789B}">
      <dgm:prSet/>
      <dgm:spPr/>
      <dgm:t>
        <a:bodyPr/>
        <a:lstStyle/>
        <a:p>
          <a:endParaRPr lang="en-US"/>
        </a:p>
      </dgm:t>
    </dgm:pt>
    <dgm:pt modelId="{B6BDDE73-DAF4-47CB-9095-C73F5B7D9E45}">
      <dgm:prSet/>
      <dgm:spPr/>
      <dgm:t>
        <a:bodyPr/>
        <a:lstStyle/>
        <a:p>
          <a:r>
            <a:rPr lang="en-US"/>
            <a:t>Organizations are investing in data literacy programs to upskill employees.</a:t>
          </a:r>
        </a:p>
      </dgm:t>
    </dgm:pt>
    <dgm:pt modelId="{8A058972-6AB2-4582-864E-1D033181A370}" type="parTrans" cxnId="{BA30F4FE-E839-41B7-A796-B9E607586B44}">
      <dgm:prSet/>
      <dgm:spPr/>
      <dgm:t>
        <a:bodyPr/>
        <a:lstStyle/>
        <a:p>
          <a:endParaRPr lang="en-US"/>
        </a:p>
      </dgm:t>
    </dgm:pt>
    <dgm:pt modelId="{1DADCF85-AD40-4D7B-A0AF-F92176AEFC0F}" type="sibTrans" cxnId="{BA30F4FE-E839-41B7-A796-B9E607586B44}">
      <dgm:prSet/>
      <dgm:spPr/>
      <dgm:t>
        <a:bodyPr/>
        <a:lstStyle/>
        <a:p>
          <a:endParaRPr lang="en-US"/>
        </a:p>
      </dgm:t>
    </dgm:pt>
    <dgm:pt modelId="{7F4E135E-C03D-4B5E-B108-61EACB7AAD3E}">
      <dgm:prSet/>
      <dgm:spPr/>
      <dgm:t>
        <a:bodyPr/>
        <a:lstStyle/>
        <a:p>
          <a:r>
            <a:rPr lang="en-US"/>
            <a:t>Data literacy is a stepping stone to advanced roles in data science, analytics, and AI development.</a:t>
          </a:r>
        </a:p>
      </dgm:t>
    </dgm:pt>
    <dgm:pt modelId="{32CE91F6-22EA-4877-B4AE-42261DFD615C}" type="parTrans" cxnId="{C05BAF7C-6B52-47AF-A111-57B3E2C70B8E}">
      <dgm:prSet/>
      <dgm:spPr/>
      <dgm:t>
        <a:bodyPr/>
        <a:lstStyle/>
        <a:p>
          <a:endParaRPr lang="en-US"/>
        </a:p>
      </dgm:t>
    </dgm:pt>
    <dgm:pt modelId="{B802C3E0-BCDC-4B08-9257-641AE82055D1}" type="sibTrans" cxnId="{C05BAF7C-6B52-47AF-A111-57B3E2C70B8E}">
      <dgm:prSet/>
      <dgm:spPr/>
      <dgm:t>
        <a:bodyPr/>
        <a:lstStyle/>
        <a:p>
          <a:endParaRPr lang="en-US"/>
        </a:p>
      </dgm:t>
    </dgm:pt>
    <dgm:pt modelId="{21FE3FC7-14FF-CB4B-9275-6E979A16DC1E}" type="pres">
      <dgm:prSet presAssocID="{B342DFCB-0C1B-4BFE-87FA-239FF1A910ED}" presName="hierChild1" presStyleCnt="0">
        <dgm:presLayoutVars>
          <dgm:chPref val="1"/>
          <dgm:dir/>
          <dgm:animOne val="branch"/>
          <dgm:animLvl val="lvl"/>
          <dgm:resizeHandles/>
        </dgm:presLayoutVars>
      </dgm:prSet>
      <dgm:spPr/>
    </dgm:pt>
    <dgm:pt modelId="{9681425F-6610-8E4D-A49F-D600F8ECA777}" type="pres">
      <dgm:prSet presAssocID="{6EE45DD6-C3A1-4D34-B0D9-A8815A820946}" presName="hierRoot1" presStyleCnt="0"/>
      <dgm:spPr/>
    </dgm:pt>
    <dgm:pt modelId="{401EECF5-C963-784B-8720-64818947C2AA}" type="pres">
      <dgm:prSet presAssocID="{6EE45DD6-C3A1-4D34-B0D9-A8815A820946}" presName="composite" presStyleCnt="0"/>
      <dgm:spPr/>
    </dgm:pt>
    <dgm:pt modelId="{25E0625D-F303-D94E-A860-D399F9A2DE38}" type="pres">
      <dgm:prSet presAssocID="{6EE45DD6-C3A1-4D34-B0D9-A8815A820946}" presName="background" presStyleLbl="node0" presStyleIdx="0" presStyleCnt="3"/>
      <dgm:spPr/>
    </dgm:pt>
    <dgm:pt modelId="{A6A03465-E630-F049-89F4-BF3F0F483D71}" type="pres">
      <dgm:prSet presAssocID="{6EE45DD6-C3A1-4D34-B0D9-A8815A820946}" presName="text" presStyleLbl="fgAcc0" presStyleIdx="0" presStyleCnt="3">
        <dgm:presLayoutVars>
          <dgm:chPref val="3"/>
        </dgm:presLayoutVars>
      </dgm:prSet>
      <dgm:spPr/>
    </dgm:pt>
    <dgm:pt modelId="{30112D11-2EB9-0544-A9DF-F51C37306987}" type="pres">
      <dgm:prSet presAssocID="{6EE45DD6-C3A1-4D34-B0D9-A8815A820946}" presName="hierChild2" presStyleCnt="0"/>
      <dgm:spPr/>
    </dgm:pt>
    <dgm:pt modelId="{C2C35DF8-0A69-6C4F-B78D-E3F53F89FE18}" type="pres">
      <dgm:prSet presAssocID="{B6BDDE73-DAF4-47CB-9095-C73F5B7D9E45}" presName="hierRoot1" presStyleCnt="0"/>
      <dgm:spPr/>
    </dgm:pt>
    <dgm:pt modelId="{89505FCF-238B-064C-9F33-CFF8E201FA37}" type="pres">
      <dgm:prSet presAssocID="{B6BDDE73-DAF4-47CB-9095-C73F5B7D9E45}" presName="composite" presStyleCnt="0"/>
      <dgm:spPr/>
    </dgm:pt>
    <dgm:pt modelId="{6D4D56FC-3760-0543-8240-B4F97AE3DFEC}" type="pres">
      <dgm:prSet presAssocID="{B6BDDE73-DAF4-47CB-9095-C73F5B7D9E45}" presName="background" presStyleLbl="node0" presStyleIdx="1" presStyleCnt="3"/>
      <dgm:spPr/>
    </dgm:pt>
    <dgm:pt modelId="{7DE0E78E-6587-A042-989D-C43402B15455}" type="pres">
      <dgm:prSet presAssocID="{B6BDDE73-DAF4-47CB-9095-C73F5B7D9E45}" presName="text" presStyleLbl="fgAcc0" presStyleIdx="1" presStyleCnt="3">
        <dgm:presLayoutVars>
          <dgm:chPref val="3"/>
        </dgm:presLayoutVars>
      </dgm:prSet>
      <dgm:spPr/>
    </dgm:pt>
    <dgm:pt modelId="{BA2CA640-E153-0144-B769-EAF1D00FADA4}" type="pres">
      <dgm:prSet presAssocID="{B6BDDE73-DAF4-47CB-9095-C73F5B7D9E45}" presName="hierChild2" presStyleCnt="0"/>
      <dgm:spPr/>
    </dgm:pt>
    <dgm:pt modelId="{F00137C6-6D62-1040-89B2-3E24126FBB4E}" type="pres">
      <dgm:prSet presAssocID="{7F4E135E-C03D-4B5E-B108-61EACB7AAD3E}" presName="hierRoot1" presStyleCnt="0"/>
      <dgm:spPr/>
    </dgm:pt>
    <dgm:pt modelId="{2FA4DF24-E4BD-3741-A2F3-14B7BD28D2FD}" type="pres">
      <dgm:prSet presAssocID="{7F4E135E-C03D-4B5E-B108-61EACB7AAD3E}" presName="composite" presStyleCnt="0"/>
      <dgm:spPr/>
    </dgm:pt>
    <dgm:pt modelId="{40153895-ACFE-AB4C-AA49-E04390302812}" type="pres">
      <dgm:prSet presAssocID="{7F4E135E-C03D-4B5E-B108-61EACB7AAD3E}" presName="background" presStyleLbl="node0" presStyleIdx="2" presStyleCnt="3"/>
      <dgm:spPr/>
    </dgm:pt>
    <dgm:pt modelId="{7C9DE560-0BF7-3243-B9DD-6ED360DAE90A}" type="pres">
      <dgm:prSet presAssocID="{7F4E135E-C03D-4B5E-B108-61EACB7AAD3E}" presName="text" presStyleLbl="fgAcc0" presStyleIdx="2" presStyleCnt="3">
        <dgm:presLayoutVars>
          <dgm:chPref val="3"/>
        </dgm:presLayoutVars>
      </dgm:prSet>
      <dgm:spPr/>
    </dgm:pt>
    <dgm:pt modelId="{571EE3B9-30A7-C441-90A6-4D82A9F6E774}" type="pres">
      <dgm:prSet presAssocID="{7F4E135E-C03D-4B5E-B108-61EACB7AAD3E}" presName="hierChild2" presStyleCnt="0"/>
      <dgm:spPr/>
    </dgm:pt>
  </dgm:ptLst>
  <dgm:cxnLst>
    <dgm:cxn modelId="{498C776C-9E51-408D-85EE-851C24A1789B}" srcId="{B342DFCB-0C1B-4BFE-87FA-239FF1A910ED}" destId="{6EE45DD6-C3A1-4D34-B0D9-A8815A820946}" srcOrd="0" destOrd="0" parTransId="{048E74E2-6B26-47D0-8F64-22E83F1CEEE3}" sibTransId="{32507517-39E2-434E-BBD0-5C0C9B8E22C9}"/>
    <dgm:cxn modelId="{4E78C56E-7375-584A-8756-0D7B45499C03}" type="presOf" srcId="{6EE45DD6-C3A1-4D34-B0D9-A8815A820946}" destId="{A6A03465-E630-F049-89F4-BF3F0F483D71}" srcOrd="0" destOrd="0" presId="urn:microsoft.com/office/officeart/2005/8/layout/hierarchy1"/>
    <dgm:cxn modelId="{09AE4479-EF86-AE40-9BE2-D228E40AFE36}" type="presOf" srcId="{B342DFCB-0C1B-4BFE-87FA-239FF1A910ED}" destId="{21FE3FC7-14FF-CB4B-9275-6E979A16DC1E}" srcOrd="0" destOrd="0" presId="urn:microsoft.com/office/officeart/2005/8/layout/hierarchy1"/>
    <dgm:cxn modelId="{C05BAF7C-6B52-47AF-A111-57B3E2C70B8E}" srcId="{B342DFCB-0C1B-4BFE-87FA-239FF1A910ED}" destId="{7F4E135E-C03D-4B5E-B108-61EACB7AAD3E}" srcOrd="2" destOrd="0" parTransId="{32CE91F6-22EA-4877-B4AE-42261DFD615C}" sibTransId="{B802C3E0-BCDC-4B08-9257-641AE82055D1}"/>
    <dgm:cxn modelId="{C54C3F95-3E99-FC49-8F42-389EFB69691A}" type="presOf" srcId="{7F4E135E-C03D-4B5E-B108-61EACB7AAD3E}" destId="{7C9DE560-0BF7-3243-B9DD-6ED360DAE90A}" srcOrd="0" destOrd="0" presId="urn:microsoft.com/office/officeart/2005/8/layout/hierarchy1"/>
    <dgm:cxn modelId="{52C345D3-0755-7146-AA55-6389F4B81C1D}" type="presOf" srcId="{B6BDDE73-DAF4-47CB-9095-C73F5B7D9E45}" destId="{7DE0E78E-6587-A042-989D-C43402B15455}" srcOrd="0" destOrd="0" presId="urn:microsoft.com/office/officeart/2005/8/layout/hierarchy1"/>
    <dgm:cxn modelId="{BA30F4FE-E839-41B7-A796-B9E607586B44}" srcId="{B342DFCB-0C1B-4BFE-87FA-239FF1A910ED}" destId="{B6BDDE73-DAF4-47CB-9095-C73F5B7D9E45}" srcOrd="1" destOrd="0" parTransId="{8A058972-6AB2-4582-864E-1D033181A370}" sibTransId="{1DADCF85-AD40-4D7B-A0AF-F92176AEFC0F}"/>
    <dgm:cxn modelId="{7353E794-D905-E745-B015-FF78128DEE92}" type="presParOf" srcId="{21FE3FC7-14FF-CB4B-9275-6E979A16DC1E}" destId="{9681425F-6610-8E4D-A49F-D600F8ECA777}" srcOrd="0" destOrd="0" presId="urn:microsoft.com/office/officeart/2005/8/layout/hierarchy1"/>
    <dgm:cxn modelId="{A1BE1EF1-B827-634B-ABEA-3CCE52E2880D}" type="presParOf" srcId="{9681425F-6610-8E4D-A49F-D600F8ECA777}" destId="{401EECF5-C963-784B-8720-64818947C2AA}" srcOrd="0" destOrd="0" presId="urn:microsoft.com/office/officeart/2005/8/layout/hierarchy1"/>
    <dgm:cxn modelId="{EE843D6F-9518-9247-85EE-E79E5F5D5B5E}" type="presParOf" srcId="{401EECF5-C963-784B-8720-64818947C2AA}" destId="{25E0625D-F303-D94E-A860-D399F9A2DE38}" srcOrd="0" destOrd="0" presId="urn:microsoft.com/office/officeart/2005/8/layout/hierarchy1"/>
    <dgm:cxn modelId="{A297C4FE-CF26-654E-B258-14A3E9A437EB}" type="presParOf" srcId="{401EECF5-C963-784B-8720-64818947C2AA}" destId="{A6A03465-E630-F049-89F4-BF3F0F483D71}" srcOrd="1" destOrd="0" presId="urn:microsoft.com/office/officeart/2005/8/layout/hierarchy1"/>
    <dgm:cxn modelId="{E79BFC2F-CB38-C747-B798-E32A56F1D1FA}" type="presParOf" srcId="{9681425F-6610-8E4D-A49F-D600F8ECA777}" destId="{30112D11-2EB9-0544-A9DF-F51C37306987}" srcOrd="1" destOrd="0" presId="urn:microsoft.com/office/officeart/2005/8/layout/hierarchy1"/>
    <dgm:cxn modelId="{7FE23071-3288-2045-9CA5-FF1491E4664A}" type="presParOf" srcId="{21FE3FC7-14FF-CB4B-9275-6E979A16DC1E}" destId="{C2C35DF8-0A69-6C4F-B78D-E3F53F89FE18}" srcOrd="1" destOrd="0" presId="urn:microsoft.com/office/officeart/2005/8/layout/hierarchy1"/>
    <dgm:cxn modelId="{8F7AC857-F79F-1B43-87EC-7A235AF15E78}" type="presParOf" srcId="{C2C35DF8-0A69-6C4F-B78D-E3F53F89FE18}" destId="{89505FCF-238B-064C-9F33-CFF8E201FA37}" srcOrd="0" destOrd="0" presId="urn:microsoft.com/office/officeart/2005/8/layout/hierarchy1"/>
    <dgm:cxn modelId="{BAAB017D-2907-5647-A12C-D6EA29B2046D}" type="presParOf" srcId="{89505FCF-238B-064C-9F33-CFF8E201FA37}" destId="{6D4D56FC-3760-0543-8240-B4F97AE3DFEC}" srcOrd="0" destOrd="0" presId="urn:microsoft.com/office/officeart/2005/8/layout/hierarchy1"/>
    <dgm:cxn modelId="{40AED42D-7D84-3C4F-9695-4471A89163EA}" type="presParOf" srcId="{89505FCF-238B-064C-9F33-CFF8E201FA37}" destId="{7DE0E78E-6587-A042-989D-C43402B15455}" srcOrd="1" destOrd="0" presId="urn:microsoft.com/office/officeart/2005/8/layout/hierarchy1"/>
    <dgm:cxn modelId="{2045949C-4947-9646-B296-D8569F5C0236}" type="presParOf" srcId="{C2C35DF8-0A69-6C4F-B78D-E3F53F89FE18}" destId="{BA2CA640-E153-0144-B769-EAF1D00FADA4}" srcOrd="1" destOrd="0" presId="urn:microsoft.com/office/officeart/2005/8/layout/hierarchy1"/>
    <dgm:cxn modelId="{80FA97F4-14DA-244B-839B-30B20944402F}" type="presParOf" srcId="{21FE3FC7-14FF-CB4B-9275-6E979A16DC1E}" destId="{F00137C6-6D62-1040-89B2-3E24126FBB4E}" srcOrd="2" destOrd="0" presId="urn:microsoft.com/office/officeart/2005/8/layout/hierarchy1"/>
    <dgm:cxn modelId="{C0340F0C-1292-B744-AC43-D6C0419860F8}" type="presParOf" srcId="{F00137C6-6D62-1040-89B2-3E24126FBB4E}" destId="{2FA4DF24-E4BD-3741-A2F3-14B7BD28D2FD}" srcOrd="0" destOrd="0" presId="urn:microsoft.com/office/officeart/2005/8/layout/hierarchy1"/>
    <dgm:cxn modelId="{FE844325-6D6A-F14C-A99A-802EA0EE01E2}" type="presParOf" srcId="{2FA4DF24-E4BD-3741-A2F3-14B7BD28D2FD}" destId="{40153895-ACFE-AB4C-AA49-E04390302812}" srcOrd="0" destOrd="0" presId="urn:microsoft.com/office/officeart/2005/8/layout/hierarchy1"/>
    <dgm:cxn modelId="{04625F62-1824-AC45-A0B9-E00F10DBB213}" type="presParOf" srcId="{2FA4DF24-E4BD-3741-A2F3-14B7BD28D2FD}" destId="{7C9DE560-0BF7-3243-B9DD-6ED360DAE90A}" srcOrd="1" destOrd="0" presId="urn:microsoft.com/office/officeart/2005/8/layout/hierarchy1"/>
    <dgm:cxn modelId="{2226DF2A-C3A1-3742-BF87-66EF760C216E}" type="presParOf" srcId="{F00137C6-6D62-1040-89B2-3E24126FBB4E}" destId="{571EE3B9-30A7-C441-90A6-4D82A9F6E77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3835EAC-A930-4976-BC6C-C007823F521F}"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B2701802-FF8C-49C4-89F6-B2D5ADC91EFF}">
      <dgm:prSet/>
      <dgm:spPr/>
      <dgm:t>
        <a:bodyPr/>
        <a:lstStyle/>
        <a:p>
          <a:pPr>
            <a:defRPr b="1"/>
          </a:pPr>
          <a:r>
            <a:rPr lang="en-PK" b="1" i="0" baseline="0" dirty="0"/>
            <a:t>Python Libraries</a:t>
          </a:r>
          <a:r>
            <a:rPr lang="en-US" dirty="0"/>
            <a:t>;</a:t>
          </a:r>
        </a:p>
      </dgm:t>
    </dgm:pt>
    <dgm:pt modelId="{0A81AEFC-D1DD-453C-B60B-6AFE54B9F69B}" type="parTrans" cxnId="{24E7967F-636C-4BCA-A3F5-6E720C8A4823}">
      <dgm:prSet/>
      <dgm:spPr/>
      <dgm:t>
        <a:bodyPr/>
        <a:lstStyle/>
        <a:p>
          <a:endParaRPr lang="en-US"/>
        </a:p>
      </dgm:t>
    </dgm:pt>
    <dgm:pt modelId="{A549C2D2-07A8-48D0-A0BC-C4A32600A5AB}" type="sibTrans" cxnId="{24E7967F-636C-4BCA-A3F5-6E720C8A4823}">
      <dgm:prSet/>
      <dgm:spPr/>
      <dgm:t>
        <a:bodyPr/>
        <a:lstStyle/>
        <a:p>
          <a:endParaRPr lang="en-US"/>
        </a:p>
      </dgm:t>
    </dgm:pt>
    <dgm:pt modelId="{235B5079-0700-4223-A5AC-0FC9E98A9008}">
      <dgm:prSet/>
      <dgm:spPr/>
      <dgm:t>
        <a:bodyPr/>
        <a:lstStyle/>
        <a:p>
          <a:r>
            <a:rPr lang="en-PK" b="1" i="0" baseline="0"/>
            <a:t>Pandas</a:t>
          </a:r>
          <a:r>
            <a:rPr lang="en-PK" b="0" i="0" baseline="0"/>
            <a:t>:</a:t>
          </a:r>
          <a:endParaRPr lang="en-US"/>
        </a:p>
      </dgm:t>
    </dgm:pt>
    <dgm:pt modelId="{EE0F1C46-776B-472C-9819-C8CEF4721C34}" type="parTrans" cxnId="{6446F8BD-DFFB-4C51-8832-C2E1AC3FB12E}">
      <dgm:prSet/>
      <dgm:spPr/>
      <dgm:t>
        <a:bodyPr/>
        <a:lstStyle/>
        <a:p>
          <a:endParaRPr lang="en-US"/>
        </a:p>
      </dgm:t>
    </dgm:pt>
    <dgm:pt modelId="{7DBDD954-C203-46DB-868A-739AE1E7320E}" type="sibTrans" cxnId="{6446F8BD-DFFB-4C51-8832-C2E1AC3FB12E}">
      <dgm:prSet/>
      <dgm:spPr/>
      <dgm:t>
        <a:bodyPr/>
        <a:lstStyle/>
        <a:p>
          <a:endParaRPr lang="en-US"/>
        </a:p>
      </dgm:t>
    </dgm:pt>
    <dgm:pt modelId="{28110EAE-B5DE-49F9-92B3-5D767DF76811}">
      <dgm:prSet/>
      <dgm:spPr/>
      <dgm:t>
        <a:bodyPr/>
        <a:lstStyle/>
        <a:p>
          <a:r>
            <a:rPr lang="en-PK" b="0" i="0" baseline="0"/>
            <a:t>Core library for data manipulation.</a:t>
          </a:r>
          <a:endParaRPr lang="en-US"/>
        </a:p>
      </dgm:t>
    </dgm:pt>
    <dgm:pt modelId="{744A6001-6CDB-4F05-887D-427FEAE2F1F7}" type="parTrans" cxnId="{582B2B31-2B4B-4A54-974F-E56F33F36F95}">
      <dgm:prSet/>
      <dgm:spPr/>
      <dgm:t>
        <a:bodyPr/>
        <a:lstStyle/>
        <a:p>
          <a:endParaRPr lang="en-US"/>
        </a:p>
      </dgm:t>
    </dgm:pt>
    <dgm:pt modelId="{B829B9B0-0453-47EF-865B-1987CED5EDFA}" type="sibTrans" cxnId="{582B2B31-2B4B-4A54-974F-E56F33F36F95}">
      <dgm:prSet/>
      <dgm:spPr/>
      <dgm:t>
        <a:bodyPr/>
        <a:lstStyle/>
        <a:p>
          <a:endParaRPr lang="en-US"/>
        </a:p>
      </dgm:t>
    </dgm:pt>
    <dgm:pt modelId="{06C2DA75-FAD3-47D5-B09E-D9AE1587F27C}">
      <dgm:prSet/>
      <dgm:spPr/>
      <dgm:t>
        <a:bodyPr/>
        <a:lstStyle/>
        <a:p>
          <a:r>
            <a:rPr lang="en-PK" b="0" i="0" baseline="0"/>
            <a:t>Functions for handling missing values (fillna, dropna), duplicates (drop_duplicates), and outliers.</a:t>
          </a:r>
          <a:endParaRPr lang="en-US"/>
        </a:p>
      </dgm:t>
    </dgm:pt>
    <dgm:pt modelId="{7DBC71D4-9C59-4462-9601-56F600F55053}" type="parTrans" cxnId="{AAA12FD8-FE1C-4E79-B465-8C1FCA1738F4}">
      <dgm:prSet/>
      <dgm:spPr/>
      <dgm:t>
        <a:bodyPr/>
        <a:lstStyle/>
        <a:p>
          <a:endParaRPr lang="en-US"/>
        </a:p>
      </dgm:t>
    </dgm:pt>
    <dgm:pt modelId="{5DD28671-5C62-43C7-A9A7-55D1270A296D}" type="sibTrans" cxnId="{AAA12FD8-FE1C-4E79-B465-8C1FCA1738F4}">
      <dgm:prSet/>
      <dgm:spPr/>
      <dgm:t>
        <a:bodyPr/>
        <a:lstStyle/>
        <a:p>
          <a:endParaRPr lang="en-US"/>
        </a:p>
      </dgm:t>
    </dgm:pt>
    <dgm:pt modelId="{88B12BFF-2995-470F-B575-5422C5B662F5}">
      <dgm:prSet/>
      <dgm:spPr/>
      <dgm:t>
        <a:bodyPr/>
        <a:lstStyle/>
        <a:p>
          <a:r>
            <a:rPr lang="en-PK" b="1" i="0" baseline="0"/>
            <a:t>NumPy</a:t>
          </a:r>
          <a:r>
            <a:rPr lang="en-PK" b="0" i="0" baseline="0"/>
            <a:t>:</a:t>
          </a:r>
          <a:endParaRPr lang="en-US"/>
        </a:p>
      </dgm:t>
    </dgm:pt>
    <dgm:pt modelId="{BD38D43E-5336-4A4D-9BEC-F8FE2E7115E5}" type="parTrans" cxnId="{49927323-E94B-4F0B-B79B-3F44F02FC87A}">
      <dgm:prSet/>
      <dgm:spPr/>
      <dgm:t>
        <a:bodyPr/>
        <a:lstStyle/>
        <a:p>
          <a:endParaRPr lang="en-US"/>
        </a:p>
      </dgm:t>
    </dgm:pt>
    <dgm:pt modelId="{1A929E08-A9A2-4322-8CAC-2EC469D19667}" type="sibTrans" cxnId="{49927323-E94B-4F0B-B79B-3F44F02FC87A}">
      <dgm:prSet/>
      <dgm:spPr/>
      <dgm:t>
        <a:bodyPr/>
        <a:lstStyle/>
        <a:p>
          <a:endParaRPr lang="en-US"/>
        </a:p>
      </dgm:t>
    </dgm:pt>
    <dgm:pt modelId="{91E5D88F-F267-4011-9247-5D2AF9273FFC}">
      <dgm:prSet/>
      <dgm:spPr/>
      <dgm:t>
        <a:bodyPr/>
        <a:lstStyle/>
        <a:p>
          <a:r>
            <a:rPr lang="en-PK" b="0" i="0" baseline="0" dirty="0"/>
            <a:t>Efficient handling of numerical data and arrays.</a:t>
          </a:r>
          <a:endParaRPr lang="en-US" dirty="0"/>
        </a:p>
      </dgm:t>
    </dgm:pt>
    <dgm:pt modelId="{FBEBB042-D906-4E82-80AD-AB914E3E9E1E}" type="parTrans" cxnId="{0E592C9C-8356-4AE5-94D5-A185CC657249}">
      <dgm:prSet/>
      <dgm:spPr/>
      <dgm:t>
        <a:bodyPr/>
        <a:lstStyle/>
        <a:p>
          <a:endParaRPr lang="en-US"/>
        </a:p>
      </dgm:t>
    </dgm:pt>
    <dgm:pt modelId="{F518F81B-632A-457A-AAB5-FF8F3A8DC14B}" type="sibTrans" cxnId="{0E592C9C-8356-4AE5-94D5-A185CC657249}">
      <dgm:prSet/>
      <dgm:spPr/>
      <dgm:t>
        <a:bodyPr/>
        <a:lstStyle/>
        <a:p>
          <a:endParaRPr lang="en-US"/>
        </a:p>
      </dgm:t>
    </dgm:pt>
    <dgm:pt modelId="{EADE0445-D7B3-4B61-AD50-C212AACA9D84}">
      <dgm:prSet/>
      <dgm:spPr/>
      <dgm:t>
        <a:bodyPr/>
        <a:lstStyle/>
        <a:p>
          <a:r>
            <a:rPr lang="en-PK" b="1" i="0" baseline="0"/>
            <a:t>SciPy</a:t>
          </a:r>
          <a:r>
            <a:rPr lang="en-PK" b="0" i="0" baseline="0"/>
            <a:t>:</a:t>
          </a:r>
          <a:endParaRPr lang="en-US"/>
        </a:p>
      </dgm:t>
    </dgm:pt>
    <dgm:pt modelId="{B5948A8B-3E28-498F-B17D-F046A6C64EE3}" type="parTrans" cxnId="{98662CE3-D2E8-4A98-92EF-428200B9F617}">
      <dgm:prSet/>
      <dgm:spPr/>
      <dgm:t>
        <a:bodyPr/>
        <a:lstStyle/>
        <a:p>
          <a:endParaRPr lang="en-US"/>
        </a:p>
      </dgm:t>
    </dgm:pt>
    <dgm:pt modelId="{E7048DAE-27B3-40F9-A74A-F3103C6D8C36}" type="sibTrans" cxnId="{98662CE3-D2E8-4A98-92EF-428200B9F617}">
      <dgm:prSet/>
      <dgm:spPr/>
      <dgm:t>
        <a:bodyPr/>
        <a:lstStyle/>
        <a:p>
          <a:endParaRPr lang="en-US"/>
        </a:p>
      </dgm:t>
    </dgm:pt>
    <dgm:pt modelId="{BDFA393D-B69D-4754-8E9B-5589E38854D5}">
      <dgm:prSet/>
      <dgm:spPr/>
      <dgm:t>
        <a:bodyPr/>
        <a:lstStyle/>
        <a:p>
          <a:r>
            <a:rPr lang="en-PK" b="0" i="0" baseline="0"/>
            <a:t>Statistical functions for detecting anomalies and filling gaps.</a:t>
          </a:r>
          <a:endParaRPr lang="en-US"/>
        </a:p>
      </dgm:t>
    </dgm:pt>
    <dgm:pt modelId="{2745EF78-FB8C-48C1-B6CE-F7584B1C7198}" type="parTrans" cxnId="{CFA2FEA8-13A6-4DA1-973F-721055401071}">
      <dgm:prSet/>
      <dgm:spPr/>
      <dgm:t>
        <a:bodyPr/>
        <a:lstStyle/>
        <a:p>
          <a:endParaRPr lang="en-US"/>
        </a:p>
      </dgm:t>
    </dgm:pt>
    <dgm:pt modelId="{4C296971-31EB-4CCB-8346-EB278F873D10}" type="sibTrans" cxnId="{CFA2FEA8-13A6-4DA1-973F-721055401071}">
      <dgm:prSet/>
      <dgm:spPr/>
      <dgm:t>
        <a:bodyPr/>
        <a:lstStyle/>
        <a:p>
          <a:endParaRPr lang="en-US"/>
        </a:p>
      </dgm:t>
    </dgm:pt>
    <dgm:pt modelId="{3A06AE0A-400D-44D0-BD49-399C8A76BA45}">
      <dgm:prSet/>
      <dgm:spPr/>
      <dgm:t>
        <a:bodyPr/>
        <a:lstStyle/>
        <a:p>
          <a:r>
            <a:rPr lang="en-PK" b="1" i="0" baseline="0"/>
            <a:t>OpenRefine</a:t>
          </a:r>
          <a:r>
            <a:rPr lang="en-PK" b="0" i="0" baseline="0"/>
            <a:t>:</a:t>
          </a:r>
          <a:endParaRPr lang="en-US"/>
        </a:p>
      </dgm:t>
    </dgm:pt>
    <dgm:pt modelId="{1C64BC87-3FF9-494B-A4ED-37E5AE731CA7}" type="parTrans" cxnId="{C1D8675E-501F-405D-812D-31ABB61A2CB2}">
      <dgm:prSet/>
      <dgm:spPr/>
      <dgm:t>
        <a:bodyPr/>
        <a:lstStyle/>
        <a:p>
          <a:endParaRPr lang="en-US"/>
        </a:p>
      </dgm:t>
    </dgm:pt>
    <dgm:pt modelId="{F985E4D9-850C-4A30-AFA6-7E5C96FD03FE}" type="sibTrans" cxnId="{C1D8675E-501F-405D-812D-31ABB61A2CB2}">
      <dgm:prSet/>
      <dgm:spPr/>
      <dgm:t>
        <a:bodyPr/>
        <a:lstStyle/>
        <a:p>
          <a:endParaRPr lang="en-US"/>
        </a:p>
      </dgm:t>
    </dgm:pt>
    <dgm:pt modelId="{38CAE7EA-72A0-4842-938C-5C978CD8B7DC}">
      <dgm:prSet/>
      <dgm:spPr/>
      <dgm:t>
        <a:bodyPr/>
        <a:lstStyle/>
        <a:p>
          <a:r>
            <a:rPr lang="en-PK" b="0" i="0" baseline="0"/>
            <a:t>GUI-based tool for cleaning and transforming data.</a:t>
          </a:r>
          <a:endParaRPr lang="en-US"/>
        </a:p>
      </dgm:t>
    </dgm:pt>
    <dgm:pt modelId="{4BF8A152-608B-452B-9A13-EA60F97C5A97}" type="parTrans" cxnId="{12520BF0-B2E4-4191-82EF-EB9DDD6958A7}">
      <dgm:prSet/>
      <dgm:spPr/>
      <dgm:t>
        <a:bodyPr/>
        <a:lstStyle/>
        <a:p>
          <a:endParaRPr lang="en-US"/>
        </a:p>
      </dgm:t>
    </dgm:pt>
    <dgm:pt modelId="{ECF22B0D-B065-477E-998C-3767D917C0BC}" type="sibTrans" cxnId="{12520BF0-B2E4-4191-82EF-EB9DDD6958A7}">
      <dgm:prSet/>
      <dgm:spPr/>
      <dgm:t>
        <a:bodyPr/>
        <a:lstStyle/>
        <a:p>
          <a:endParaRPr lang="en-US"/>
        </a:p>
      </dgm:t>
    </dgm:pt>
    <dgm:pt modelId="{CD8D803C-919A-4E72-B98C-A4000C88D523}">
      <dgm:prSet/>
      <dgm:spPr/>
      <dgm:t>
        <a:bodyPr/>
        <a:lstStyle/>
        <a:p>
          <a:pPr>
            <a:defRPr b="1"/>
          </a:pPr>
          <a:r>
            <a:rPr lang="en-PK" b="1" i="0" baseline="0"/>
            <a:t>Excel</a:t>
          </a:r>
          <a:r>
            <a:rPr lang="en-PK" b="0" i="0" baseline="0"/>
            <a:t>:</a:t>
          </a:r>
          <a:endParaRPr lang="en-US"/>
        </a:p>
      </dgm:t>
    </dgm:pt>
    <dgm:pt modelId="{CC836D12-CEAD-4B3B-99C4-F5F541EC98F0}" type="parTrans" cxnId="{C6E0574A-1AD6-4616-8100-7F23155326C2}">
      <dgm:prSet/>
      <dgm:spPr/>
      <dgm:t>
        <a:bodyPr/>
        <a:lstStyle/>
        <a:p>
          <a:endParaRPr lang="en-US"/>
        </a:p>
      </dgm:t>
    </dgm:pt>
    <dgm:pt modelId="{E7BE39C0-B465-44C7-9BA6-B6E909C4E4C9}" type="sibTrans" cxnId="{C6E0574A-1AD6-4616-8100-7F23155326C2}">
      <dgm:prSet/>
      <dgm:spPr/>
      <dgm:t>
        <a:bodyPr/>
        <a:lstStyle/>
        <a:p>
          <a:endParaRPr lang="en-US"/>
        </a:p>
      </dgm:t>
    </dgm:pt>
    <dgm:pt modelId="{824FC624-5737-48C5-9E05-415A397EDFDD}">
      <dgm:prSet/>
      <dgm:spPr/>
      <dgm:t>
        <a:bodyPr/>
        <a:lstStyle/>
        <a:p>
          <a:r>
            <a:rPr lang="en-PK" b="0" i="0" baseline="0"/>
            <a:t>Useful for small datasets.</a:t>
          </a:r>
          <a:endParaRPr lang="en-US"/>
        </a:p>
      </dgm:t>
    </dgm:pt>
    <dgm:pt modelId="{FA3C9B60-487E-4AB1-9E47-911EF1B004BC}" type="parTrans" cxnId="{8063C211-B793-43DF-83F9-33A4DE5286A1}">
      <dgm:prSet/>
      <dgm:spPr/>
      <dgm:t>
        <a:bodyPr/>
        <a:lstStyle/>
        <a:p>
          <a:endParaRPr lang="en-US"/>
        </a:p>
      </dgm:t>
    </dgm:pt>
    <dgm:pt modelId="{4942EAA6-327E-4D54-817C-03DFD888FD8C}" type="sibTrans" cxnId="{8063C211-B793-43DF-83F9-33A4DE5286A1}">
      <dgm:prSet/>
      <dgm:spPr/>
      <dgm:t>
        <a:bodyPr/>
        <a:lstStyle/>
        <a:p>
          <a:endParaRPr lang="en-US"/>
        </a:p>
      </dgm:t>
    </dgm:pt>
    <dgm:pt modelId="{636B4868-D6D3-4807-9037-56DE23EB9A91}">
      <dgm:prSet/>
      <dgm:spPr/>
      <dgm:t>
        <a:bodyPr/>
        <a:lstStyle/>
        <a:p>
          <a:r>
            <a:rPr lang="en-PK" b="0" i="0" baseline="0"/>
            <a:t>Functions for sorting, filtering, and conditional formatting.</a:t>
          </a:r>
          <a:endParaRPr lang="en-US"/>
        </a:p>
      </dgm:t>
    </dgm:pt>
    <dgm:pt modelId="{441F58BC-AA23-4CA4-A92E-A79E9165CEBA}" type="parTrans" cxnId="{56292983-E810-4777-ABF5-7255873DD41E}">
      <dgm:prSet/>
      <dgm:spPr/>
      <dgm:t>
        <a:bodyPr/>
        <a:lstStyle/>
        <a:p>
          <a:endParaRPr lang="en-US"/>
        </a:p>
      </dgm:t>
    </dgm:pt>
    <dgm:pt modelId="{48962A26-B8F7-4A50-AF06-1FFF75726EB1}" type="sibTrans" cxnId="{56292983-E810-4777-ABF5-7255873DD41E}">
      <dgm:prSet/>
      <dgm:spPr/>
      <dgm:t>
        <a:bodyPr/>
        <a:lstStyle/>
        <a:p>
          <a:endParaRPr lang="en-US"/>
        </a:p>
      </dgm:t>
    </dgm:pt>
    <dgm:pt modelId="{C0F6483E-59DF-45A9-8D43-6760E309957D}">
      <dgm:prSet/>
      <dgm:spPr/>
      <dgm:t>
        <a:bodyPr/>
        <a:lstStyle/>
        <a:p>
          <a:r>
            <a:rPr lang="en-PK" b="0" i="0" baseline="0"/>
            <a:t>Tools like Pivot Tables and Data Validation.</a:t>
          </a:r>
          <a:endParaRPr lang="en-US"/>
        </a:p>
      </dgm:t>
    </dgm:pt>
    <dgm:pt modelId="{4B0AE176-D963-4A13-AC8A-98A18676CAF5}" type="parTrans" cxnId="{F01CF477-CFC5-40E8-B868-277C1359C97F}">
      <dgm:prSet/>
      <dgm:spPr/>
      <dgm:t>
        <a:bodyPr/>
        <a:lstStyle/>
        <a:p>
          <a:endParaRPr lang="en-US"/>
        </a:p>
      </dgm:t>
    </dgm:pt>
    <dgm:pt modelId="{937B6E29-F0B3-4CA2-927A-583255FA01C7}" type="sibTrans" cxnId="{F01CF477-CFC5-40E8-B868-277C1359C97F}">
      <dgm:prSet/>
      <dgm:spPr/>
      <dgm:t>
        <a:bodyPr/>
        <a:lstStyle/>
        <a:p>
          <a:endParaRPr lang="en-US"/>
        </a:p>
      </dgm:t>
    </dgm:pt>
    <dgm:pt modelId="{C3285471-DCF0-4EA4-8333-6A91EF614CA0}">
      <dgm:prSet/>
      <dgm:spPr/>
      <dgm:t>
        <a:bodyPr/>
        <a:lstStyle/>
        <a:p>
          <a:pPr>
            <a:defRPr b="1"/>
          </a:pPr>
          <a:r>
            <a:rPr lang="en-PK" b="1" i="0" baseline="0"/>
            <a:t>Specialized Tools</a:t>
          </a:r>
          <a:r>
            <a:rPr lang="en-PK" b="0" i="0" baseline="0"/>
            <a:t>:</a:t>
          </a:r>
          <a:endParaRPr lang="en-US"/>
        </a:p>
      </dgm:t>
    </dgm:pt>
    <dgm:pt modelId="{A44E5B91-077B-445D-9C09-2406B7955190}" type="parTrans" cxnId="{328EC88E-A797-47EB-A746-39890727728A}">
      <dgm:prSet/>
      <dgm:spPr/>
      <dgm:t>
        <a:bodyPr/>
        <a:lstStyle/>
        <a:p>
          <a:endParaRPr lang="en-US"/>
        </a:p>
      </dgm:t>
    </dgm:pt>
    <dgm:pt modelId="{62F26D69-D593-4F20-B2A5-11B5C778A09C}" type="sibTrans" cxnId="{328EC88E-A797-47EB-A746-39890727728A}">
      <dgm:prSet/>
      <dgm:spPr/>
      <dgm:t>
        <a:bodyPr/>
        <a:lstStyle/>
        <a:p>
          <a:endParaRPr lang="en-US"/>
        </a:p>
      </dgm:t>
    </dgm:pt>
    <dgm:pt modelId="{E26FA1E3-C248-4B3C-986D-87282CC8EBC9}">
      <dgm:prSet/>
      <dgm:spPr/>
      <dgm:t>
        <a:bodyPr/>
        <a:lstStyle/>
        <a:p>
          <a:r>
            <a:rPr lang="en-PK" b="1" i="0" baseline="0"/>
            <a:t>ETL Tools</a:t>
          </a:r>
          <a:r>
            <a:rPr lang="en-PK" b="0" i="0" baseline="0"/>
            <a:t>: Talend, Informatica, Alteryx for large-scale transformations.</a:t>
          </a:r>
          <a:endParaRPr lang="en-US"/>
        </a:p>
      </dgm:t>
    </dgm:pt>
    <dgm:pt modelId="{AB3BD8A7-B410-4D7F-8887-0373BF445EC3}" type="parTrans" cxnId="{B16A6113-4B4B-473D-845C-8FB72B650009}">
      <dgm:prSet/>
      <dgm:spPr/>
      <dgm:t>
        <a:bodyPr/>
        <a:lstStyle/>
        <a:p>
          <a:endParaRPr lang="en-US"/>
        </a:p>
      </dgm:t>
    </dgm:pt>
    <dgm:pt modelId="{709311A1-B9F7-49A3-A16C-BFAECE534C58}" type="sibTrans" cxnId="{B16A6113-4B4B-473D-845C-8FB72B650009}">
      <dgm:prSet/>
      <dgm:spPr/>
      <dgm:t>
        <a:bodyPr/>
        <a:lstStyle/>
        <a:p>
          <a:endParaRPr lang="en-US"/>
        </a:p>
      </dgm:t>
    </dgm:pt>
    <dgm:pt modelId="{098043CA-F458-4B79-A272-F1D75B73ED32}">
      <dgm:prSet/>
      <dgm:spPr/>
      <dgm:t>
        <a:bodyPr/>
        <a:lstStyle/>
        <a:p>
          <a:r>
            <a:rPr lang="en-PK" b="1" i="0" baseline="0"/>
            <a:t>Database Queries</a:t>
          </a:r>
          <a:r>
            <a:rPr lang="en-PK" b="0" i="0" baseline="0"/>
            <a:t>: SQL for filtering and preprocessing directly within databases.</a:t>
          </a:r>
          <a:endParaRPr lang="en-US"/>
        </a:p>
      </dgm:t>
    </dgm:pt>
    <dgm:pt modelId="{A7D4E19D-D66F-403F-BA0B-14930231D353}" type="parTrans" cxnId="{E815F5E9-0ECB-4588-BA04-1F1083B12AF2}">
      <dgm:prSet/>
      <dgm:spPr/>
      <dgm:t>
        <a:bodyPr/>
        <a:lstStyle/>
        <a:p>
          <a:endParaRPr lang="en-US"/>
        </a:p>
      </dgm:t>
    </dgm:pt>
    <dgm:pt modelId="{23423FD7-034E-4385-B336-72B7A91DBEB8}" type="sibTrans" cxnId="{E815F5E9-0ECB-4588-BA04-1F1083B12AF2}">
      <dgm:prSet/>
      <dgm:spPr/>
      <dgm:t>
        <a:bodyPr/>
        <a:lstStyle/>
        <a:p>
          <a:endParaRPr lang="en-US"/>
        </a:p>
      </dgm:t>
    </dgm:pt>
    <dgm:pt modelId="{FD19D04F-B26B-4348-9E21-F69593C1261C}" type="pres">
      <dgm:prSet presAssocID="{B3835EAC-A930-4976-BC6C-C007823F521F}" presName="root" presStyleCnt="0">
        <dgm:presLayoutVars>
          <dgm:dir/>
          <dgm:resizeHandles val="exact"/>
        </dgm:presLayoutVars>
      </dgm:prSet>
      <dgm:spPr/>
    </dgm:pt>
    <dgm:pt modelId="{3517021B-326F-49DA-9EA4-3E9BA34B404C}" type="pres">
      <dgm:prSet presAssocID="{B2701802-FF8C-49C4-89F6-B2D5ADC91EFF}" presName="compNode" presStyleCnt="0"/>
      <dgm:spPr/>
    </dgm:pt>
    <dgm:pt modelId="{1983CEA3-B74B-448C-87CD-99524F0E3598}" type="pres">
      <dgm:prSet presAssocID="{B2701802-FF8C-49C4-89F6-B2D5ADC91EF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anda"/>
        </a:ext>
      </dgm:extLst>
    </dgm:pt>
    <dgm:pt modelId="{9BC62555-34E8-4C3B-8600-8EB0E81717C7}" type="pres">
      <dgm:prSet presAssocID="{B2701802-FF8C-49C4-89F6-B2D5ADC91EFF}" presName="iconSpace" presStyleCnt="0"/>
      <dgm:spPr/>
    </dgm:pt>
    <dgm:pt modelId="{FF3DB53E-9CFF-4F04-AA7F-2BDB9F7B2C5D}" type="pres">
      <dgm:prSet presAssocID="{B2701802-FF8C-49C4-89F6-B2D5ADC91EFF}" presName="parTx" presStyleLbl="revTx" presStyleIdx="0" presStyleCnt="6">
        <dgm:presLayoutVars>
          <dgm:chMax val="0"/>
          <dgm:chPref val="0"/>
        </dgm:presLayoutVars>
      </dgm:prSet>
      <dgm:spPr/>
    </dgm:pt>
    <dgm:pt modelId="{F06CF8BD-A1E9-456B-A352-6CB47DD5CD35}" type="pres">
      <dgm:prSet presAssocID="{B2701802-FF8C-49C4-89F6-B2D5ADC91EFF}" presName="txSpace" presStyleCnt="0"/>
      <dgm:spPr/>
    </dgm:pt>
    <dgm:pt modelId="{4D6FBAA1-7DE8-4D9E-8F42-C7C4D461C906}" type="pres">
      <dgm:prSet presAssocID="{B2701802-FF8C-49C4-89F6-B2D5ADC91EFF}" presName="desTx" presStyleLbl="revTx" presStyleIdx="1" presStyleCnt="6">
        <dgm:presLayoutVars/>
      </dgm:prSet>
      <dgm:spPr/>
    </dgm:pt>
    <dgm:pt modelId="{C43A5055-703A-4B57-BA8C-A31D5A653CCC}" type="pres">
      <dgm:prSet presAssocID="{A549C2D2-07A8-48D0-A0BC-C4A32600A5AB}" presName="sibTrans" presStyleCnt="0"/>
      <dgm:spPr/>
    </dgm:pt>
    <dgm:pt modelId="{11B71662-18E1-4E95-8D30-5768197F894A}" type="pres">
      <dgm:prSet presAssocID="{CD8D803C-919A-4E72-B98C-A4000C88D523}" presName="compNode" presStyleCnt="0"/>
      <dgm:spPr/>
    </dgm:pt>
    <dgm:pt modelId="{F1DD6AFB-C6D8-407B-8BFE-2E52A4C9F55B}" type="pres">
      <dgm:prSet presAssocID="{CD8D803C-919A-4E72-B98C-A4000C88D52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E31E17B9-C1BC-4BDC-93F3-8017D61E34AE}" type="pres">
      <dgm:prSet presAssocID="{CD8D803C-919A-4E72-B98C-A4000C88D523}" presName="iconSpace" presStyleCnt="0"/>
      <dgm:spPr/>
    </dgm:pt>
    <dgm:pt modelId="{601E4394-60C8-4F3E-917D-A60C6DDCA793}" type="pres">
      <dgm:prSet presAssocID="{CD8D803C-919A-4E72-B98C-A4000C88D523}" presName="parTx" presStyleLbl="revTx" presStyleIdx="2" presStyleCnt="6">
        <dgm:presLayoutVars>
          <dgm:chMax val="0"/>
          <dgm:chPref val="0"/>
        </dgm:presLayoutVars>
      </dgm:prSet>
      <dgm:spPr/>
    </dgm:pt>
    <dgm:pt modelId="{D2A5F378-9B48-44B0-80C6-1B9A61392D35}" type="pres">
      <dgm:prSet presAssocID="{CD8D803C-919A-4E72-B98C-A4000C88D523}" presName="txSpace" presStyleCnt="0"/>
      <dgm:spPr/>
    </dgm:pt>
    <dgm:pt modelId="{416EBC6D-1711-4E94-A706-6394D291B702}" type="pres">
      <dgm:prSet presAssocID="{CD8D803C-919A-4E72-B98C-A4000C88D523}" presName="desTx" presStyleLbl="revTx" presStyleIdx="3" presStyleCnt="6">
        <dgm:presLayoutVars/>
      </dgm:prSet>
      <dgm:spPr/>
    </dgm:pt>
    <dgm:pt modelId="{B0CF7E08-96F4-4549-A7DC-839278886B04}" type="pres">
      <dgm:prSet presAssocID="{E7BE39C0-B465-44C7-9BA6-B6E909C4E4C9}" presName="sibTrans" presStyleCnt="0"/>
      <dgm:spPr/>
    </dgm:pt>
    <dgm:pt modelId="{F44E68A2-B5E4-41DA-8D09-FE17911F925C}" type="pres">
      <dgm:prSet presAssocID="{C3285471-DCF0-4EA4-8333-6A91EF614CA0}" presName="compNode" presStyleCnt="0"/>
      <dgm:spPr/>
    </dgm:pt>
    <dgm:pt modelId="{246B8631-BA85-4110-8B8B-EEA22E6A9AE5}" type="pres">
      <dgm:prSet presAssocID="{C3285471-DCF0-4EA4-8333-6A91EF614CA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C837A538-476B-436F-88B8-05191247F3B3}" type="pres">
      <dgm:prSet presAssocID="{C3285471-DCF0-4EA4-8333-6A91EF614CA0}" presName="iconSpace" presStyleCnt="0"/>
      <dgm:spPr/>
    </dgm:pt>
    <dgm:pt modelId="{F7C51EB3-7882-415A-AB1D-4CCE09F652F8}" type="pres">
      <dgm:prSet presAssocID="{C3285471-DCF0-4EA4-8333-6A91EF614CA0}" presName="parTx" presStyleLbl="revTx" presStyleIdx="4" presStyleCnt="6">
        <dgm:presLayoutVars>
          <dgm:chMax val="0"/>
          <dgm:chPref val="0"/>
        </dgm:presLayoutVars>
      </dgm:prSet>
      <dgm:spPr/>
    </dgm:pt>
    <dgm:pt modelId="{726F70AB-BF6C-45D6-9B52-39AD249042E5}" type="pres">
      <dgm:prSet presAssocID="{C3285471-DCF0-4EA4-8333-6A91EF614CA0}" presName="txSpace" presStyleCnt="0"/>
      <dgm:spPr/>
    </dgm:pt>
    <dgm:pt modelId="{EC8B0A64-68FD-46E0-92A3-747A0C7B6BCC}" type="pres">
      <dgm:prSet presAssocID="{C3285471-DCF0-4EA4-8333-6A91EF614CA0}" presName="desTx" presStyleLbl="revTx" presStyleIdx="5" presStyleCnt="6">
        <dgm:presLayoutVars/>
      </dgm:prSet>
      <dgm:spPr/>
    </dgm:pt>
  </dgm:ptLst>
  <dgm:cxnLst>
    <dgm:cxn modelId="{1EA00203-B7CA-4BEC-95AF-40440E778EB8}" type="presOf" srcId="{CD8D803C-919A-4E72-B98C-A4000C88D523}" destId="{601E4394-60C8-4F3E-917D-A60C6DDCA793}" srcOrd="0" destOrd="0" presId="urn:microsoft.com/office/officeart/2018/2/layout/IconLabelDescriptionList"/>
    <dgm:cxn modelId="{5B58010D-8063-45AB-9701-7A75225D008D}" type="presOf" srcId="{098043CA-F458-4B79-A272-F1D75B73ED32}" destId="{EC8B0A64-68FD-46E0-92A3-747A0C7B6BCC}" srcOrd="0" destOrd="1" presId="urn:microsoft.com/office/officeart/2018/2/layout/IconLabelDescriptionList"/>
    <dgm:cxn modelId="{B215C60D-DBB7-4D6B-AD25-4D9CFB2B912C}" type="presOf" srcId="{B2701802-FF8C-49C4-89F6-B2D5ADC91EFF}" destId="{FF3DB53E-9CFF-4F04-AA7F-2BDB9F7B2C5D}" srcOrd="0" destOrd="0" presId="urn:microsoft.com/office/officeart/2018/2/layout/IconLabelDescriptionList"/>
    <dgm:cxn modelId="{D48E0E10-9F1A-4685-A2EC-249FF4DC693B}" type="presOf" srcId="{88B12BFF-2995-470F-B575-5422C5B662F5}" destId="{4D6FBAA1-7DE8-4D9E-8F42-C7C4D461C906}" srcOrd="0" destOrd="3" presId="urn:microsoft.com/office/officeart/2018/2/layout/IconLabelDescriptionList"/>
    <dgm:cxn modelId="{8063C211-B793-43DF-83F9-33A4DE5286A1}" srcId="{CD8D803C-919A-4E72-B98C-A4000C88D523}" destId="{824FC624-5737-48C5-9E05-415A397EDFDD}" srcOrd="0" destOrd="0" parTransId="{FA3C9B60-487E-4AB1-9E47-911EF1B004BC}" sibTransId="{4942EAA6-327E-4D54-817C-03DFD888FD8C}"/>
    <dgm:cxn modelId="{B16A6113-4B4B-473D-845C-8FB72B650009}" srcId="{C3285471-DCF0-4EA4-8333-6A91EF614CA0}" destId="{E26FA1E3-C248-4B3C-986D-87282CC8EBC9}" srcOrd="0" destOrd="0" parTransId="{AB3BD8A7-B410-4D7F-8887-0373BF445EC3}" sibTransId="{709311A1-B9F7-49A3-A16C-BFAECE534C58}"/>
    <dgm:cxn modelId="{F83AD118-EED3-4CD0-B6B9-7BCDC7CC850F}" type="presOf" srcId="{B3835EAC-A930-4976-BC6C-C007823F521F}" destId="{FD19D04F-B26B-4348-9E21-F69593C1261C}" srcOrd="0" destOrd="0" presId="urn:microsoft.com/office/officeart/2018/2/layout/IconLabelDescriptionList"/>
    <dgm:cxn modelId="{3A9BD01C-8DB0-4AC6-80E0-A3D33644E076}" type="presOf" srcId="{C3285471-DCF0-4EA4-8333-6A91EF614CA0}" destId="{F7C51EB3-7882-415A-AB1D-4CCE09F652F8}" srcOrd="0" destOrd="0" presId="urn:microsoft.com/office/officeart/2018/2/layout/IconLabelDescriptionList"/>
    <dgm:cxn modelId="{41887D1E-AD94-4C1D-8B6A-40849BE47236}" type="presOf" srcId="{C0F6483E-59DF-45A9-8D43-6760E309957D}" destId="{416EBC6D-1711-4E94-A706-6394D291B702}" srcOrd="0" destOrd="2" presId="urn:microsoft.com/office/officeart/2018/2/layout/IconLabelDescriptionList"/>
    <dgm:cxn modelId="{49927323-E94B-4F0B-B79B-3F44F02FC87A}" srcId="{B2701802-FF8C-49C4-89F6-B2D5ADC91EFF}" destId="{88B12BFF-2995-470F-B575-5422C5B662F5}" srcOrd="1" destOrd="0" parTransId="{BD38D43E-5336-4A4D-9BEC-F8FE2E7115E5}" sibTransId="{1A929E08-A9A2-4322-8CAC-2EC469D19667}"/>
    <dgm:cxn modelId="{582B2B31-2B4B-4A54-974F-E56F33F36F95}" srcId="{235B5079-0700-4223-A5AC-0FC9E98A9008}" destId="{28110EAE-B5DE-49F9-92B3-5D767DF76811}" srcOrd="0" destOrd="0" parTransId="{744A6001-6CDB-4F05-887D-427FEAE2F1F7}" sibTransId="{B829B9B0-0453-47EF-865B-1987CED5EDFA}"/>
    <dgm:cxn modelId="{36C85B34-5904-40B6-9BA8-B17508F864B7}" type="presOf" srcId="{824FC624-5737-48C5-9E05-415A397EDFDD}" destId="{416EBC6D-1711-4E94-A706-6394D291B702}" srcOrd="0" destOrd="0" presId="urn:microsoft.com/office/officeart/2018/2/layout/IconLabelDescriptionList"/>
    <dgm:cxn modelId="{0D323236-D258-401A-8C80-BDBD62A27EE5}" type="presOf" srcId="{38CAE7EA-72A0-4842-938C-5C978CD8B7DC}" destId="{4D6FBAA1-7DE8-4D9E-8F42-C7C4D461C906}" srcOrd="0" destOrd="8" presId="urn:microsoft.com/office/officeart/2018/2/layout/IconLabelDescriptionList"/>
    <dgm:cxn modelId="{89423541-FAE8-43D5-96E1-9F31A42B9C67}" type="presOf" srcId="{E26FA1E3-C248-4B3C-986D-87282CC8EBC9}" destId="{EC8B0A64-68FD-46E0-92A3-747A0C7B6BCC}" srcOrd="0" destOrd="0" presId="urn:microsoft.com/office/officeart/2018/2/layout/IconLabelDescriptionList"/>
    <dgm:cxn modelId="{8A67DF41-EAD0-4FBC-A317-ADBDCB96465C}" type="presOf" srcId="{91E5D88F-F267-4011-9247-5D2AF9273FFC}" destId="{4D6FBAA1-7DE8-4D9E-8F42-C7C4D461C906}" srcOrd="0" destOrd="4" presId="urn:microsoft.com/office/officeart/2018/2/layout/IconLabelDescriptionList"/>
    <dgm:cxn modelId="{C6E0574A-1AD6-4616-8100-7F23155326C2}" srcId="{B3835EAC-A930-4976-BC6C-C007823F521F}" destId="{CD8D803C-919A-4E72-B98C-A4000C88D523}" srcOrd="1" destOrd="0" parTransId="{CC836D12-CEAD-4B3B-99C4-F5F541EC98F0}" sibTransId="{E7BE39C0-B465-44C7-9BA6-B6E909C4E4C9}"/>
    <dgm:cxn modelId="{05104158-ED6D-4DCB-82F9-ED6CF643579B}" type="presOf" srcId="{EADE0445-D7B3-4B61-AD50-C212AACA9D84}" destId="{4D6FBAA1-7DE8-4D9E-8F42-C7C4D461C906}" srcOrd="0" destOrd="5" presId="urn:microsoft.com/office/officeart/2018/2/layout/IconLabelDescriptionList"/>
    <dgm:cxn modelId="{C1D8675E-501F-405D-812D-31ABB61A2CB2}" srcId="{B2701802-FF8C-49C4-89F6-B2D5ADC91EFF}" destId="{3A06AE0A-400D-44D0-BD49-399C8A76BA45}" srcOrd="3" destOrd="0" parTransId="{1C64BC87-3FF9-494B-A4ED-37E5AE731CA7}" sibTransId="{F985E4D9-850C-4A30-AFA6-7E5C96FD03FE}"/>
    <dgm:cxn modelId="{A718946E-F6E0-4E1C-AE09-2DED8BA07862}" type="presOf" srcId="{28110EAE-B5DE-49F9-92B3-5D767DF76811}" destId="{4D6FBAA1-7DE8-4D9E-8F42-C7C4D461C906}" srcOrd="0" destOrd="1" presId="urn:microsoft.com/office/officeart/2018/2/layout/IconLabelDescriptionList"/>
    <dgm:cxn modelId="{F01CF477-CFC5-40E8-B868-277C1359C97F}" srcId="{CD8D803C-919A-4E72-B98C-A4000C88D523}" destId="{C0F6483E-59DF-45A9-8D43-6760E309957D}" srcOrd="2" destOrd="0" parTransId="{4B0AE176-D963-4A13-AC8A-98A18676CAF5}" sibTransId="{937B6E29-F0B3-4CA2-927A-583255FA01C7}"/>
    <dgm:cxn modelId="{24E7967F-636C-4BCA-A3F5-6E720C8A4823}" srcId="{B3835EAC-A930-4976-BC6C-C007823F521F}" destId="{B2701802-FF8C-49C4-89F6-B2D5ADC91EFF}" srcOrd="0" destOrd="0" parTransId="{0A81AEFC-D1DD-453C-B60B-6AFE54B9F69B}" sibTransId="{A549C2D2-07A8-48D0-A0BC-C4A32600A5AB}"/>
    <dgm:cxn modelId="{56292983-E810-4777-ABF5-7255873DD41E}" srcId="{CD8D803C-919A-4E72-B98C-A4000C88D523}" destId="{636B4868-D6D3-4807-9037-56DE23EB9A91}" srcOrd="1" destOrd="0" parTransId="{441F58BC-AA23-4CA4-A92E-A79E9165CEBA}" sibTransId="{48962A26-B8F7-4A50-AF06-1FFF75726EB1}"/>
    <dgm:cxn modelId="{328EC88E-A797-47EB-A746-39890727728A}" srcId="{B3835EAC-A930-4976-BC6C-C007823F521F}" destId="{C3285471-DCF0-4EA4-8333-6A91EF614CA0}" srcOrd="2" destOrd="0" parTransId="{A44E5B91-077B-445D-9C09-2406B7955190}" sibTransId="{62F26D69-D593-4F20-B2A5-11B5C778A09C}"/>
    <dgm:cxn modelId="{AD12AC91-5F6C-4074-9A9D-1F7C057AF6E9}" type="presOf" srcId="{3A06AE0A-400D-44D0-BD49-399C8A76BA45}" destId="{4D6FBAA1-7DE8-4D9E-8F42-C7C4D461C906}" srcOrd="0" destOrd="7" presId="urn:microsoft.com/office/officeart/2018/2/layout/IconLabelDescriptionList"/>
    <dgm:cxn modelId="{0088A598-9B82-4F84-97FC-E49702F1F836}" type="presOf" srcId="{235B5079-0700-4223-A5AC-0FC9E98A9008}" destId="{4D6FBAA1-7DE8-4D9E-8F42-C7C4D461C906}" srcOrd="0" destOrd="0" presId="urn:microsoft.com/office/officeart/2018/2/layout/IconLabelDescriptionList"/>
    <dgm:cxn modelId="{0E592C9C-8356-4AE5-94D5-A185CC657249}" srcId="{88B12BFF-2995-470F-B575-5422C5B662F5}" destId="{91E5D88F-F267-4011-9247-5D2AF9273FFC}" srcOrd="0" destOrd="0" parTransId="{FBEBB042-D906-4E82-80AD-AB914E3E9E1E}" sibTransId="{F518F81B-632A-457A-AAB5-FF8F3A8DC14B}"/>
    <dgm:cxn modelId="{CFA2FEA8-13A6-4DA1-973F-721055401071}" srcId="{EADE0445-D7B3-4B61-AD50-C212AACA9D84}" destId="{BDFA393D-B69D-4754-8E9B-5589E38854D5}" srcOrd="0" destOrd="0" parTransId="{2745EF78-FB8C-48C1-B6CE-F7584B1C7198}" sibTransId="{4C296971-31EB-4CCB-8346-EB278F873D10}"/>
    <dgm:cxn modelId="{625F6EB0-BBD4-4CEF-95D0-DEC31B5331DB}" type="presOf" srcId="{06C2DA75-FAD3-47D5-B09E-D9AE1587F27C}" destId="{4D6FBAA1-7DE8-4D9E-8F42-C7C4D461C906}" srcOrd="0" destOrd="2" presId="urn:microsoft.com/office/officeart/2018/2/layout/IconLabelDescriptionList"/>
    <dgm:cxn modelId="{6446F8BD-DFFB-4C51-8832-C2E1AC3FB12E}" srcId="{B2701802-FF8C-49C4-89F6-B2D5ADC91EFF}" destId="{235B5079-0700-4223-A5AC-0FC9E98A9008}" srcOrd="0" destOrd="0" parTransId="{EE0F1C46-776B-472C-9819-C8CEF4721C34}" sibTransId="{7DBDD954-C203-46DB-868A-739AE1E7320E}"/>
    <dgm:cxn modelId="{D5632ACC-ED13-462E-94D2-39588E82FEBE}" type="presOf" srcId="{636B4868-D6D3-4807-9037-56DE23EB9A91}" destId="{416EBC6D-1711-4E94-A706-6394D291B702}" srcOrd="0" destOrd="1" presId="urn:microsoft.com/office/officeart/2018/2/layout/IconLabelDescriptionList"/>
    <dgm:cxn modelId="{81DE55D6-B8CF-4DC9-999B-08D66050D013}" type="presOf" srcId="{BDFA393D-B69D-4754-8E9B-5589E38854D5}" destId="{4D6FBAA1-7DE8-4D9E-8F42-C7C4D461C906}" srcOrd="0" destOrd="6" presId="urn:microsoft.com/office/officeart/2018/2/layout/IconLabelDescriptionList"/>
    <dgm:cxn modelId="{AAA12FD8-FE1C-4E79-B465-8C1FCA1738F4}" srcId="{235B5079-0700-4223-A5AC-0FC9E98A9008}" destId="{06C2DA75-FAD3-47D5-B09E-D9AE1587F27C}" srcOrd="1" destOrd="0" parTransId="{7DBC71D4-9C59-4462-9601-56F600F55053}" sibTransId="{5DD28671-5C62-43C7-A9A7-55D1270A296D}"/>
    <dgm:cxn modelId="{98662CE3-D2E8-4A98-92EF-428200B9F617}" srcId="{B2701802-FF8C-49C4-89F6-B2D5ADC91EFF}" destId="{EADE0445-D7B3-4B61-AD50-C212AACA9D84}" srcOrd="2" destOrd="0" parTransId="{B5948A8B-3E28-498F-B17D-F046A6C64EE3}" sibTransId="{E7048DAE-27B3-40F9-A74A-F3103C6D8C36}"/>
    <dgm:cxn modelId="{E815F5E9-0ECB-4588-BA04-1F1083B12AF2}" srcId="{C3285471-DCF0-4EA4-8333-6A91EF614CA0}" destId="{098043CA-F458-4B79-A272-F1D75B73ED32}" srcOrd="1" destOrd="0" parTransId="{A7D4E19D-D66F-403F-BA0B-14930231D353}" sibTransId="{23423FD7-034E-4385-B336-72B7A91DBEB8}"/>
    <dgm:cxn modelId="{12520BF0-B2E4-4191-82EF-EB9DDD6958A7}" srcId="{3A06AE0A-400D-44D0-BD49-399C8A76BA45}" destId="{38CAE7EA-72A0-4842-938C-5C978CD8B7DC}" srcOrd="0" destOrd="0" parTransId="{4BF8A152-608B-452B-9A13-EA60F97C5A97}" sibTransId="{ECF22B0D-B065-477E-998C-3767D917C0BC}"/>
    <dgm:cxn modelId="{E232EA41-A540-4044-B9FC-8D95E387658C}" type="presParOf" srcId="{FD19D04F-B26B-4348-9E21-F69593C1261C}" destId="{3517021B-326F-49DA-9EA4-3E9BA34B404C}" srcOrd="0" destOrd="0" presId="urn:microsoft.com/office/officeart/2018/2/layout/IconLabelDescriptionList"/>
    <dgm:cxn modelId="{0DF210D5-B72A-4D50-A22C-3B5A55D1FB6E}" type="presParOf" srcId="{3517021B-326F-49DA-9EA4-3E9BA34B404C}" destId="{1983CEA3-B74B-448C-87CD-99524F0E3598}" srcOrd="0" destOrd="0" presId="urn:microsoft.com/office/officeart/2018/2/layout/IconLabelDescriptionList"/>
    <dgm:cxn modelId="{328B4B4D-8F9D-4738-8FDA-49CD90BADB72}" type="presParOf" srcId="{3517021B-326F-49DA-9EA4-3E9BA34B404C}" destId="{9BC62555-34E8-4C3B-8600-8EB0E81717C7}" srcOrd="1" destOrd="0" presId="urn:microsoft.com/office/officeart/2018/2/layout/IconLabelDescriptionList"/>
    <dgm:cxn modelId="{45E2364C-A111-4A98-A076-3DC5E38A7C56}" type="presParOf" srcId="{3517021B-326F-49DA-9EA4-3E9BA34B404C}" destId="{FF3DB53E-9CFF-4F04-AA7F-2BDB9F7B2C5D}" srcOrd="2" destOrd="0" presId="urn:microsoft.com/office/officeart/2018/2/layout/IconLabelDescriptionList"/>
    <dgm:cxn modelId="{AFFCD9B7-AED4-439E-B452-2521240A2B13}" type="presParOf" srcId="{3517021B-326F-49DA-9EA4-3E9BA34B404C}" destId="{F06CF8BD-A1E9-456B-A352-6CB47DD5CD35}" srcOrd="3" destOrd="0" presId="urn:microsoft.com/office/officeart/2018/2/layout/IconLabelDescriptionList"/>
    <dgm:cxn modelId="{3E3177B9-C37F-4B5B-8682-F1F850C6E6D2}" type="presParOf" srcId="{3517021B-326F-49DA-9EA4-3E9BA34B404C}" destId="{4D6FBAA1-7DE8-4D9E-8F42-C7C4D461C906}" srcOrd="4" destOrd="0" presId="urn:microsoft.com/office/officeart/2018/2/layout/IconLabelDescriptionList"/>
    <dgm:cxn modelId="{7CC255B6-018D-4D06-897C-C52463C40AC4}" type="presParOf" srcId="{FD19D04F-B26B-4348-9E21-F69593C1261C}" destId="{C43A5055-703A-4B57-BA8C-A31D5A653CCC}" srcOrd="1" destOrd="0" presId="urn:microsoft.com/office/officeart/2018/2/layout/IconLabelDescriptionList"/>
    <dgm:cxn modelId="{73330453-E963-4093-8E35-026EE05563FE}" type="presParOf" srcId="{FD19D04F-B26B-4348-9E21-F69593C1261C}" destId="{11B71662-18E1-4E95-8D30-5768197F894A}" srcOrd="2" destOrd="0" presId="urn:microsoft.com/office/officeart/2018/2/layout/IconLabelDescriptionList"/>
    <dgm:cxn modelId="{53A67BC5-B25F-45FB-94A7-2A61DD596BBB}" type="presParOf" srcId="{11B71662-18E1-4E95-8D30-5768197F894A}" destId="{F1DD6AFB-C6D8-407B-8BFE-2E52A4C9F55B}" srcOrd="0" destOrd="0" presId="urn:microsoft.com/office/officeart/2018/2/layout/IconLabelDescriptionList"/>
    <dgm:cxn modelId="{93E35FEF-41C2-4F35-89E4-EF86512590C3}" type="presParOf" srcId="{11B71662-18E1-4E95-8D30-5768197F894A}" destId="{E31E17B9-C1BC-4BDC-93F3-8017D61E34AE}" srcOrd="1" destOrd="0" presId="urn:microsoft.com/office/officeart/2018/2/layout/IconLabelDescriptionList"/>
    <dgm:cxn modelId="{F5D961F8-E3D7-44F8-89B2-0F1BBFCB7153}" type="presParOf" srcId="{11B71662-18E1-4E95-8D30-5768197F894A}" destId="{601E4394-60C8-4F3E-917D-A60C6DDCA793}" srcOrd="2" destOrd="0" presId="urn:microsoft.com/office/officeart/2018/2/layout/IconLabelDescriptionList"/>
    <dgm:cxn modelId="{DC2C8E78-1C17-47DC-9F31-18D9349F5EF1}" type="presParOf" srcId="{11B71662-18E1-4E95-8D30-5768197F894A}" destId="{D2A5F378-9B48-44B0-80C6-1B9A61392D35}" srcOrd="3" destOrd="0" presId="urn:microsoft.com/office/officeart/2018/2/layout/IconLabelDescriptionList"/>
    <dgm:cxn modelId="{D2433E6C-8148-4DC7-A3FA-77A94E37A61A}" type="presParOf" srcId="{11B71662-18E1-4E95-8D30-5768197F894A}" destId="{416EBC6D-1711-4E94-A706-6394D291B702}" srcOrd="4" destOrd="0" presId="urn:microsoft.com/office/officeart/2018/2/layout/IconLabelDescriptionList"/>
    <dgm:cxn modelId="{D10974D0-4872-4B45-AB64-8B1878329A72}" type="presParOf" srcId="{FD19D04F-B26B-4348-9E21-F69593C1261C}" destId="{B0CF7E08-96F4-4549-A7DC-839278886B04}" srcOrd="3" destOrd="0" presId="urn:microsoft.com/office/officeart/2018/2/layout/IconLabelDescriptionList"/>
    <dgm:cxn modelId="{61FAC990-377A-4598-895C-2966D84D0B39}" type="presParOf" srcId="{FD19D04F-B26B-4348-9E21-F69593C1261C}" destId="{F44E68A2-B5E4-41DA-8D09-FE17911F925C}" srcOrd="4" destOrd="0" presId="urn:microsoft.com/office/officeart/2018/2/layout/IconLabelDescriptionList"/>
    <dgm:cxn modelId="{596B9516-08EA-4A04-A1EA-65001FCCA11F}" type="presParOf" srcId="{F44E68A2-B5E4-41DA-8D09-FE17911F925C}" destId="{246B8631-BA85-4110-8B8B-EEA22E6A9AE5}" srcOrd="0" destOrd="0" presId="urn:microsoft.com/office/officeart/2018/2/layout/IconLabelDescriptionList"/>
    <dgm:cxn modelId="{328E47C2-1450-451C-872B-29715A8AAD17}" type="presParOf" srcId="{F44E68A2-B5E4-41DA-8D09-FE17911F925C}" destId="{C837A538-476B-436F-88B8-05191247F3B3}" srcOrd="1" destOrd="0" presId="urn:microsoft.com/office/officeart/2018/2/layout/IconLabelDescriptionList"/>
    <dgm:cxn modelId="{B0A00D18-4CF3-4045-88E4-8CAED239C5C1}" type="presParOf" srcId="{F44E68A2-B5E4-41DA-8D09-FE17911F925C}" destId="{F7C51EB3-7882-415A-AB1D-4CCE09F652F8}" srcOrd="2" destOrd="0" presId="urn:microsoft.com/office/officeart/2018/2/layout/IconLabelDescriptionList"/>
    <dgm:cxn modelId="{AAB2F64E-1626-4945-9635-26A387172065}" type="presParOf" srcId="{F44E68A2-B5E4-41DA-8D09-FE17911F925C}" destId="{726F70AB-BF6C-45D6-9B52-39AD249042E5}" srcOrd="3" destOrd="0" presId="urn:microsoft.com/office/officeart/2018/2/layout/IconLabelDescriptionList"/>
    <dgm:cxn modelId="{446D4E79-B95C-4E44-A140-4A0BEF193F76}" type="presParOf" srcId="{F44E68A2-B5E4-41DA-8D09-FE17911F925C}" destId="{EC8B0A64-68FD-46E0-92A3-747A0C7B6BCC}"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3F52915-0590-41B3-85CA-CA4260F73EB2}" type="doc">
      <dgm:prSet loTypeId="urn:microsoft.com/office/officeart/2005/8/layout/hierarchy3" loCatId="hierarchy" qsTypeId="urn:microsoft.com/office/officeart/2005/8/quickstyle/simple1" qsCatId="simple" csTypeId="urn:microsoft.com/office/officeart/2005/8/colors/accent1_2" csCatId="accent1"/>
      <dgm:spPr/>
      <dgm:t>
        <a:bodyPr/>
        <a:lstStyle/>
        <a:p>
          <a:endParaRPr lang="en-US"/>
        </a:p>
      </dgm:t>
    </dgm:pt>
    <dgm:pt modelId="{74D1F503-9BFE-4B87-A9E8-C84E8AB091A3}">
      <dgm:prSet/>
      <dgm:spPr/>
      <dgm:t>
        <a:bodyPr/>
        <a:lstStyle/>
        <a:p>
          <a:r>
            <a:rPr lang="en-US" b="1"/>
            <a:t>Improving Data Quality</a:t>
          </a:r>
          <a:r>
            <a:rPr lang="en-US"/>
            <a:t>:</a:t>
          </a:r>
        </a:p>
      </dgm:t>
    </dgm:pt>
    <dgm:pt modelId="{03FD6CC1-BC80-4489-B843-3FC18AD3B426}" type="parTrans" cxnId="{2FCBB82D-D75B-4B6F-8676-C22CC049E284}">
      <dgm:prSet/>
      <dgm:spPr/>
      <dgm:t>
        <a:bodyPr/>
        <a:lstStyle/>
        <a:p>
          <a:endParaRPr lang="en-US"/>
        </a:p>
      </dgm:t>
    </dgm:pt>
    <dgm:pt modelId="{C47EDA43-B4BB-45DD-9BD0-1FDD0CB804CA}" type="sibTrans" cxnId="{2FCBB82D-D75B-4B6F-8676-C22CC049E284}">
      <dgm:prSet/>
      <dgm:spPr/>
      <dgm:t>
        <a:bodyPr/>
        <a:lstStyle/>
        <a:p>
          <a:endParaRPr lang="en-US"/>
        </a:p>
      </dgm:t>
    </dgm:pt>
    <dgm:pt modelId="{54741C4C-E768-46FC-9CFD-901115BAAD8A}">
      <dgm:prSet/>
      <dgm:spPr/>
      <dgm:t>
        <a:bodyPr/>
        <a:lstStyle/>
        <a:p>
          <a:r>
            <a:rPr lang="en-US"/>
            <a:t>Ensures datasets are free of noise, redundancy, and inconsistencies.</a:t>
          </a:r>
        </a:p>
      </dgm:t>
    </dgm:pt>
    <dgm:pt modelId="{7C7313F8-6838-4913-9077-A25FFE8F0086}" type="parTrans" cxnId="{5C9FE7D4-F9BB-4219-B5C3-6006A3FDE748}">
      <dgm:prSet/>
      <dgm:spPr/>
      <dgm:t>
        <a:bodyPr/>
        <a:lstStyle/>
        <a:p>
          <a:endParaRPr lang="en-US"/>
        </a:p>
      </dgm:t>
    </dgm:pt>
    <dgm:pt modelId="{DB09ACCF-173F-4106-BDC7-BA21BA5C9C97}" type="sibTrans" cxnId="{5C9FE7D4-F9BB-4219-B5C3-6006A3FDE748}">
      <dgm:prSet/>
      <dgm:spPr/>
      <dgm:t>
        <a:bodyPr/>
        <a:lstStyle/>
        <a:p>
          <a:endParaRPr lang="en-US"/>
        </a:p>
      </dgm:t>
    </dgm:pt>
    <dgm:pt modelId="{B82DF3F2-1077-4099-88B8-FAE0F71D32D6}">
      <dgm:prSet/>
      <dgm:spPr/>
      <dgm:t>
        <a:bodyPr/>
        <a:lstStyle/>
        <a:p>
          <a:r>
            <a:rPr lang="en-US"/>
            <a:t>Enables more accurate and meaningful analysis.</a:t>
          </a:r>
        </a:p>
      </dgm:t>
    </dgm:pt>
    <dgm:pt modelId="{407E7996-8B63-4F57-A6A1-8AF870C7D0D9}" type="parTrans" cxnId="{9840F8B9-B630-41AA-B8A9-795F2763ECD5}">
      <dgm:prSet/>
      <dgm:spPr/>
      <dgm:t>
        <a:bodyPr/>
        <a:lstStyle/>
        <a:p>
          <a:endParaRPr lang="en-US"/>
        </a:p>
      </dgm:t>
    </dgm:pt>
    <dgm:pt modelId="{56D3D91D-F69A-452A-AE44-0F6DDD777A36}" type="sibTrans" cxnId="{9840F8B9-B630-41AA-B8A9-795F2763ECD5}">
      <dgm:prSet/>
      <dgm:spPr/>
      <dgm:t>
        <a:bodyPr/>
        <a:lstStyle/>
        <a:p>
          <a:endParaRPr lang="en-US"/>
        </a:p>
      </dgm:t>
    </dgm:pt>
    <dgm:pt modelId="{D12289CF-6F8E-48EC-85A5-FCFB105DF305}">
      <dgm:prSet/>
      <dgm:spPr/>
      <dgm:t>
        <a:bodyPr/>
        <a:lstStyle/>
        <a:p>
          <a:r>
            <a:rPr lang="en-US" b="1"/>
            <a:t>Preparing Data for Machine Learning</a:t>
          </a:r>
          <a:r>
            <a:rPr lang="en-US"/>
            <a:t>:</a:t>
          </a:r>
        </a:p>
      </dgm:t>
    </dgm:pt>
    <dgm:pt modelId="{AFE71BD4-7D1E-43DE-9872-C6FDBD0C2A5C}" type="parTrans" cxnId="{49482EFF-E908-4101-8866-156ED04FF256}">
      <dgm:prSet/>
      <dgm:spPr/>
      <dgm:t>
        <a:bodyPr/>
        <a:lstStyle/>
        <a:p>
          <a:endParaRPr lang="en-US"/>
        </a:p>
      </dgm:t>
    </dgm:pt>
    <dgm:pt modelId="{589244B9-EA80-44FF-A97C-7B29E8DCE2FF}" type="sibTrans" cxnId="{49482EFF-E908-4101-8866-156ED04FF256}">
      <dgm:prSet/>
      <dgm:spPr/>
      <dgm:t>
        <a:bodyPr/>
        <a:lstStyle/>
        <a:p>
          <a:endParaRPr lang="en-US"/>
        </a:p>
      </dgm:t>
    </dgm:pt>
    <dgm:pt modelId="{E3E1F548-D7A0-4820-BCF7-D52181425DF0}">
      <dgm:prSet/>
      <dgm:spPr/>
      <dgm:t>
        <a:bodyPr/>
        <a:lstStyle/>
        <a:p>
          <a:r>
            <a:rPr lang="en-US"/>
            <a:t>High-quality inputs lead to better model performance.</a:t>
          </a:r>
        </a:p>
      </dgm:t>
    </dgm:pt>
    <dgm:pt modelId="{86BB494A-24EB-4546-A7A2-CBA6D8BF7026}" type="parTrans" cxnId="{A9B7DEE8-B745-48A8-AA21-F4E22421B4FC}">
      <dgm:prSet/>
      <dgm:spPr/>
      <dgm:t>
        <a:bodyPr/>
        <a:lstStyle/>
        <a:p>
          <a:endParaRPr lang="en-US"/>
        </a:p>
      </dgm:t>
    </dgm:pt>
    <dgm:pt modelId="{D1FD9CDE-05D7-4026-83ED-D0344566AEB9}" type="sibTrans" cxnId="{A9B7DEE8-B745-48A8-AA21-F4E22421B4FC}">
      <dgm:prSet/>
      <dgm:spPr/>
      <dgm:t>
        <a:bodyPr/>
        <a:lstStyle/>
        <a:p>
          <a:endParaRPr lang="en-US"/>
        </a:p>
      </dgm:t>
    </dgm:pt>
    <dgm:pt modelId="{564B2731-4C17-436C-B605-93887FA422B9}">
      <dgm:prSet/>
      <dgm:spPr/>
      <dgm:t>
        <a:bodyPr/>
        <a:lstStyle/>
        <a:p>
          <a:r>
            <a:rPr lang="en-US"/>
            <a:t>Clean data reduces the risk of overfitting or underfitting.</a:t>
          </a:r>
        </a:p>
      </dgm:t>
    </dgm:pt>
    <dgm:pt modelId="{90671FBD-AABE-4335-841B-C14DAE19AD00}" type="parTrans" cxnId="{8193281F-21FD-4B95-B0C5-80190DB7C142}">
      <dgm:prSet/>
      <dgm:spPr/>
      <dgm:t>
        <a:bodyPr/>
        <a:lstStyle/>
        <a:p>
          <a:endParaRPr lang="en-US"/>
        </a:p>
      </dgm:t>
    </dgm:pt>
    <dgm:pt modelId="{A62192B3-E23A-48C0-87A4-028E6E95AA06}" type="sibTrans" cxnId="{8193281F-21FD-4B95-B0C5-80190DB7C142}">
      <dgm:prSet/>
      <dgm:spPr/>
      <dgm:t>
        <a:bodyPr/>
        <a:lstStyle/>
        <a:p>
          <a:endParaRPr lang="en-US"/>
        </a:p>
      </dgm:t>
    </dgm:pt>
    <dgm:pt modelId="{F5F5F2F6-4B6A-4C95-B0AB-4C7EF72B82DD}">
      <dgm:prSet/>
      <dgm:spPr/>
      <dgm:t>
        <a:bodyPr/>
        <a:lstStyle/>
        <a:p>
          <a:r>
            <a:rPr lang="en-US" b="1"/>
            <a:t>Data Integration</a:t>
          </a:r>
          <a:r>
            <a:rPr lang="en-US"/>
            <a:t>:</a:t>
          </a:r>
        </a:p>
      </dgm:t>
    </dgm:pt>
    <dgm:pt modelId="{46198368-6629-4F61-93AF-B1880B1E89CC}" type="parTrans" cxnId="{2E5329F3-253B-4CDD-8C75-AD9A44E9BB2E}">
      <dgm:prSet/>
      <dgm:spPr/>
      <dgm:t>
        <a:bodyPr/>
        <a:lstStyle/>
        <a:p>
          <a:endParaRPr lang="en-US"/>
        </a:p>
      </dgm:t>
    </dgm:pt>
    <dgm:pt modelId="{211927FB-13D2-4546-97BE-8080CA84807B}" type="sibTrans" cxnId="{2E5329F3-253B-4CDD-8C75-AD9A44E9BB2E}">
      <dgm:prSet/>
      <dgm:spPr/>
      <dgm:t>
        <a:bodyPr/>
        <a:lstStyle/>
        <a:p>
          <a:endParaRPr lang="en-US"/>
        </a:p>
      </dgm:t>
    </dgm:pt>
    <dgm:pt modelId="{54B6FCF6-5556-4EA4-98D3-DCE49F95C502}">
      <dgm:prSet/>
      <dgm:spPr/>
      <dgm:t>
        <a:bodyPr/>
        <a:lstStyle/>
        <a:p>
          <a:r>
            <a:rPr lang="en-US"/>
            <a:t>Combines multiple datasets (e.g., merging customer databases from different departments).</a:t>
          </a:r>
        </a:p>
      </dgm:t>
    </dgm:pt>
    <dgm:pt modelId="{2438E838-9EF3-4247-9239-7758A542D1C4}" type="parTrans" cxnId="{7B11FBB6-0435-4565-AC49-873BE358BC95}">
      <dgm:prSet/>
      <dgm:spPr/>
      <dgm:t>
        <a:bodyPr/>
        <a:lstStyle/>
        <a:p>
          <a:endParaRPr lang="en-US"/>
        </a:p>
      </dgm:t>
    </dgm:pt>
    <dgm:pt modelId="{33C88B34-31C6-4BD9-8CEB-2ACE406175E4}" type="sibTrans" cxnId="{7B11FBB6-0435-4565-AC49-873BE358BC95}">
      <dgm:prSet/>
      <dgm:spPr/>
      <dgm:t>
        <a:bodyPr/>
        <a:lstStyle/>
        <a:p>
          <a:endParaRPr lang="en-US"/>
        </a:p>
      </dgm:t>
    </dgm:pt>
    <dgm:pt modelId="{A235B3EA-DD6A-4E33-B42F-F22C1607427E}">
      <dgm:prSet/>
      <dgm:spPr/>
      <dgm:t>
        <a:bodyPr/>
        <a:lstStyle/>
        <a:p>
          <a:r>
            <a:rPr lang="en-US"/>
            <a:t>Resolves schema mismatches and duplicate records.</a:t>
          </a:r>
        </a:p>
      </dgm:t>
    </dgm:pt>
    <dgm:pt modelId="{95B3AAA2-0DBE-4D5C-ACEF-E1744DF73027}" type="parTrans" cxnId="{EACE1199-E21D-4B8B-856E-DDE6116B1CED}">
      <dgm:prSet/>
      <dgm:spPr/>
      <dgm:t>
        <a:bodyPr/>
        <a:lstStyle/>
        <a:p>
          <a:endParaRPr lang="en-US"/>
        </a:p>
      </dgm:t>
    </dgm:pt>
    <dgm:pt modelId="{0555F2C2-C6D2-40CF-BC83-79BFBA7E06CA}" type="sibTrans" cxnId="{EACE1199-E21D-4B8B-856E-DDE6116B1CED}">
      <dgm:prSet/>
      <dgm:spPr/>
      <dgm:t>
        <a:bodyPr/>
        <a:lstStyle/>
        <a:p>
          <a:endParaRPr lang="en-US"/>
        </a:p>
      </dgm:t>
    </dgm:pt>
    <dgm:pt modelId="{62792C90-8390-4180-827C-1C67C1A6455C}">
      <dgm:prSet/>
      <dgm:spPr/>
      <dgm:t>
        <a:bodyPr/>
        <a:lstStyle/>
        <a:p>
          <a:r>
            <a:rPr lang="en-US" b="1"/>
            <a:t>Ensuring Predictive Model Reliability</a:t>
          </a:r>
          <a:r>
            <a:rPr lang="en-US"/>
            <a:t>:</a:t>
          </a:r>
        </a:p>
      </dgm:t>
    </dgm:pt>
    <dgm:pt modelId="{66E9EFCC-F8C7-4B7E-8E5A-181CFB636E9C}" type="parTrans" cxnId="{AA1F538A-EBD3-46EC-9892-D849EE35182E}">
      <dgm:prSet/>
      <dgm:spPr/>
      <dgm:t>
        <a:bodyPr/>
        <a:lstStyle/>
        <a:p>
          <a:endParaRPr lang="en-US"/>
        </a:p>
      </dgm:t>
    </dgm:pt>
    <dgm:pt modelId="{1A4A3095-44AD-4723-A792-3FCD652405B4}" type="sibTrans" cxnId="{AA1F538A-EBD3-46EC-9892-D849EE35182E}">
      <dgm:prSet/>
      <dgm:spPr/>
      <dgm:t>
        <a:bodyPr/>
        <a:lstStyle/>
        <a:p>
          <a:endParaRPr lang="en-US"/>
        </a:p>
      </dgm:t>
    </dgm:pt>
    <dgm:pt modelId="{4BCE8A00-8805-493E-A33D-4468B5571D03}">
      <dgm:prSet/>
      <dgm:spPr/>
      <dgm:t>
        <a:bodyPr/>
        <a:lstStyle/>
        <a:p>
          <a:r>
            <a:rPr lang="en-US"/>
            <a:t>Clean and normalized data minimizes biases.</a:t>
          </a:r>
        </a:p>
      </dgm:t>
    </dgm:pt>
    <dgm:pt modelId="{47644462-8DCD-4C93-9C17-6165E6DBE72A}" type="parTrans" cxnId="{D64E7640-8A78-44C1-8D3A-157B0FF910E1}">
      <dgm:prSet/>
      <dgm:spPr/>
      <dgm:t>
        <a:bodyPr/>
        <a:lstStyle/>
        <a:p>
          <a:endParaRPr lang="en-US"/>
        </a:p>
      </dgm:t>
    </dgm:pt>
    <dgm:pt modelId="{60439703-FDD2-40CD-8E56-165583B6EA42}" type="sibTrans" cxnId="{D64E7640-8A78-44C1-8D3A-157B0FF910E1}">
      <dgm:prSet/>
      <dgm:spPr/>
      <dgm:t>
        <a:bodyPr/>
        <a:lstStyle/>
        <a:p>
          <a:endParaRPr lang="en-US"/>
        </a:p>
      </dgm:t>
    </dgm:pt>
    <dgm:pt modelId="{AB6EA48F-582B-4DED-AF9C-7B7B229C1BF9}">
      <dgm:prSet/>
      <dgm:spPr/>
      <dgm:t>
        <a:bodyPr/>
        <a:lstStyle/>
        <a:p>
          <a:r>
            <a:rPr lang="en-US"/>
            <a:t>Enhances the robustness of predictions and insights.</a:t>
          </a:r>
        </a:p>
      </dgm:t>
    </dgm:pt>
    <dgm:pt modelId="{135D479D-3910-4EA2-B2F1-C85EFB3FAA1F}" type="parTrans" cxnId="{6BDFD3E7-3581-40EC-90B9-2515F4C12ECB}">
      <dgm:prSet/>
      <dgm:spPr/>
      <dgm:t>
        <a:bodyPr/>
        <a:lstStyle/>
        <a:p>
          <a:endParaRPr lang="en-US"/>
        </a:p>
      </dgm:t>
    </dgm:pt>
    <dgm:pt modelId="{89F5CA8D-F974-48EA-9792-76E48EC89BC6}" type="sibTrans" cxnId="{6BDFD3E7-3581-40EC-90B9-2515F4C12ECB}">
      <dgm:prSet/>
      <dgm:spPr/>
      <dgm:t>
        <a:bodyPr/>
        <a:lstStyle/>
        <a:p>
          <a:endParaRPr lang="en-US"/>
        </a:p>
      </dgm:t>
    </dgm:pt>
    <dgm:pt modelId="{1ECD314E-577C-41BE-86F6-02748344CD44}">
      <dgm:prSet/>
      <dgm:spPr/>
      <dgm:t>
        <a:bodyPr/>
        <a:lstStyle/>
        <a:p>
          <a:r>
            <a:rPr lang="en-US" b="1"/>
            <a:t>Use in Real-World Scenarios</a:t>
          </a:r>
          <a:r>
            <a:rPr lang="en-US"/>
            <a:t>:</a:t>
          </a:r>
        </a:p>
      </dgm:t>
    </dgm:pt>
    <dgm:pt modelId="{CEDE3715-0E31-44AA-84EA-5A2B1E426736}" type="parTrans" cxnId="{1348F652-AF5D-417A-AECB-F656E104ABD3}">
      <dgm:prSet/>
      <dgm:spPr/>
      <dgm:t>
        <a:bodyPr/>
        <a:lstStyle/>
        <a:p>
          <a:endParaRPr lang="en-US"/>
        </a:p>
      </dgm:t>
    </dgm:pt>
    <dgm:pt modelId="{3D598B04-B782-4458-B59E-B3BC6013C2D0}" type="sibTrans" cxnId="{1348F652-AF5D-417A-AECB-F656E104ABD3}">
      <dgm:prSet/>
      <dgm:spPr/>
      <dgm:t>
        <a:bodyPr/>
        <a:lstStyle/>
        <a:p>
          <a:endParaRPr lang="en-US"/>
        </a:p>
      </dgm:t>
    </dgm:pt>
    <dgm:pt modelId="{2C22C085-C93A-4EC3-8747-2E4BE28420F9}">
      <dgm:prSet/>
      <dgm:spPr/>
      <dgm:t>
        <a:bodyPr/>
        <a:lstStyle/>
        <a:p>
          <a:r>
            <a:rPr lang="en-US" b="1"/>
            <a:t>Healthcare</a:t>
          </a:r>
          <a:r>
            <a:rPr lang="en-US"/>
            <a:t>: Preprocessing patient records for disease prediction.</a:t>
          </a:r>
        </a:p>
      </dgm:t>
    </dgm:pt>
    <dgm:pt modelId="{0D89BACE-5917-403A-839D-245CFA7F5D77}" type="parTrans" cxnId="{BCEF3E1F-8111-4911-8603-435203BA3F83}">
      <dgm:prSet/>
      <dgm:spPr/>
      <dgm:t>
        <a:bodyPr/>
        <a:lstStyle/>
        <a:p>
          <a:endParaRPr lang="en-US"/>
        </a:p>
      </dgm:t>
    </dgm:pt>
    <dgm:pt modelId="{13FA6FE7-334F-4D0A-8C7A-8142EE267F45}" type="sibTrans" cxnId="{BCEF3E1F-8111-4911-8603-435203BA3F83}">
      <dgm:prSet/>
      <dgm:spPr/>
      <dgm:t>
        <a:bodyPr/>
        <a:lstStyle/>
        <a:p>
          <a:endParaRPr lang="en-US"/>
        </a:p>
      </dgm:t>
    </dgm:pt>
    <dgm:pt modelId="{D2277C30-9DF6-49F4-9674-F6FB1FEE8E46}">
      <dgm:prSet/>
      <dgm:spPr/>
      <dgm:t>
        <a:bodyPr/>
        <a:lstStyle/>
        <a:p>
          <a:r>
            <a:rPr lang="en-US" b="1"/>
            <a:t>Retail</a:t>
          </a:r>
          <a:r>
            <a:rPr lang="en-US"/>
            <a:t>: Cleaning transaction logs for sales forecasting.</a:t>
          </a:r>
        </a:p>
      </dgm:t>
    </dgm:pt>
    <dgm:pt modelId="{76C718E8-447D-4A77-8C1E-8A9256489590}" type="parTrans" cxnId="{48AD1DBF-B19E-4F25-B5A8-005E10F36022}">
      <dgm:prSet/>
      <dgm:spPr/>
      <dgm:t>
        <a:bodyPr/>
        <a:lstStyle/>
        <a:p>
          <a:endParaRPr lang="en-US"/>
        </a:p>
      </dgm:t>
    </dgm:pt>
    <dgm:pt modelId="{D341FB6E-F6FB-4370-BF7B-A042E00741F3}" type="sibTrans" cxnId="{48AD1DBF-B19E-4F25-B5A8-005E10F36022}">
      <dgm:prSet/>
      <dgm:spPr/>
      <dgm:t>
        <a:bodyPr/>
        <a:lstStyle/>
        <a:p>
          <a:endParaRPr lang="en-US"/>
        </a:p>
      </dgm:t>
    </dgm:pt>
    <dgm:pt modelId="{631E50F9-A748-4871-BA5B-3421B6AC306D}">
      <dgm:prSet/>
      <dgm:spPr/>
      <dgm:t>
        <a:bodyPr/>
        <a:lstStyle/>
        <a:p>
          <a:r>
            <a:rPr lang="en-US" b="1"/>
            <a:t>Finance</a:t>
          </a:r>
          <a:r>
            <a:rPr lang="en-US"/>
            <a:t>: Preparing stock market data for investment analysis.</a:t>
          </a:r>
        </a:p>
      </dgm:t>
    </dgm:pt>
    <dgm:pt modelId="{95769468-BA0A-49C5-BECD-7905CAFC3F37}" type="parTrans" cxnId="{527F95A1-AB75-42D5-8E89-8280DF0678B5}">
      <dgm:prSet/>
      <dgm:spPr/>
      <dgm:t>
        <a:bodyPr/>
        <a:lstStyle/>
        <a:p>
          <a:endParaRPr lang="en-US"/>
        </a:p>
      </dgm:t>
    </dgm:pt>
    <dgm:pt modelId="{92501310-1EE1-4C44-BC6F-2F82F22AB729}" type="sibTrans" cxnId="{527F95A1-AB75-42D5-8E89-8280DF0678B5}">
      <dgm:prSet/>
      <dgm:spPr/>
      <dgm:t>
        <a:bodyPr/>
        <a:lstStyle/>
        <a:p>
          <a:endParaRPr lang="en-US"/>
        </a:p>
      </dgm:t>
    </dgm:pt>
    <dgm:pt modelId="{07286884-3A22-7940-9033-6D2030F2E88A}" type="pres">
      <dgm:prSet presAssocID="{23F52915-0590-41B3-85CA-CA4260F73EB2}" presName="diagram" presStyleCnt="0">
        <dgm:presLayoutVars>
          <dgm:chPref val="1"/>
          <dgm:dir/>
          <dgm:animOne val="branch"/>
          <dgm:animLvl val="lvl"/>
          <dgm:resizeHandles/>
        </dgm:presLayoutVars>
      </dgm:prSet>
      <dgm:spPr/>
    </dgm:pt>
    <dgm:pt modelId="{3BA28830-41DD-E14C-9216-4D08F9E9EC5C}" type="pres">
      <dgm:prSet presAssocID="{74D1F503-9BFE-4B87-A9E8-C84E8AB091A3}" presName="root" presStyleCnt="0"/>
      <dgm:spPr/>
    </dgm:pt>
    <dgm:pt modelId="{F84B58D3-2CB0-3D4F-A1CC-8D14B06A3BAB}" type="pres">
      <dgm:prSet presAssocID="{74D1F503-9BFE-4B87-A9E8-C84E8AB091A3}" presName="rootComposite" presStyleCnt="0"/>
      <dgm:spPr/>
    </dgm:pt>
    <dgm:pt modelId="{AA09F18B-0B3A-8E4B-B104-A966BB9D9518}" type="pres">
      <dgm:prSet presAssocID="{74D1F503-9BFE-4B87-A9E8-C84E8AB091A3}" presName="rootText" presStyleLbl="node1" presStyleIdx="0" presStyleCnt="5"/>
      <dgm:spPr/>
    </dgm:pt>
    <dgm:pt modelId="{814E5439-F98A-374A-BAF8-C3ED230032C2}" type="pres">
      <dgm:prSet presAssocID="{74D1F503-9BFE-4B87-A9E8-C84E8AB091A3}" presName="rootConnector" presStyleLbl="node1" presStyleIdx="0" presStyleCnt="5"/>
      <dgm:spPr/>
    </dgm:pt>
    <dgm:pt modelId="{A6A02F6E-E769-A64E-BACE-1481110DDA35}" type="pres">
      <dgm:prSet presAssocID="{74D1F503-9BFE-4B87-A9E8-C84E8AB091A3}" presName="childShape" presStyleCnt="0"/>
      <dgm:spPr/>
    </dgm:pt>
    <dgm:pt modelId="{94AB8BD8-E5C0-EB45-B88A-2A3AF0E83782}" type="pres">
      <dgm:prSet presAssocID="{7C7313F8-6838-4913-9077-A25FFE8F0086}" presName="Name13" presStyleLbl="parChTrans1D2" presStyleIdx="0" presStyleCnt="11"/>
      <dgm:spPr/>
    </dgm:pt>
    <dgm:pt modelId="{B0857832-C22C-DF43-A9C8-11CE9CED1B45}" type="pres">
      <dgm:prSet presAssocID="{54741C4C-E768-46FC-9CFD-901115BAAD8A}" presName="childText" presStyleLbl="bgAcc1" presStyleIdx="0" presStyleCnt="11">
        <dgm:presLayoutVars>
          <dgm:bulletEnabled val="1"/>
        </dgm:presLayoutVars>
      </dgm:prSet>
      <dgm:spPr/>
    </dgm:pt>
    <dgm:pt modelId="{F216A82D-4302-CA4F-9481-4453B3E32C13}" type="pres">
      <dgm:prSet presAssocID="{407E7996-8B63-4F57-A6A1-8AF870C7D0D9}" presName="Name13" presStyleLbl="parChTrans1D2" presStyleIdx="1" presStyleCnt="11"/>
      <dgm:spPr/>
    </dgm:pt>
    <dgm:pt modelId="{6A7490FA-9FF7-C74D-A599-3B22A4CEA110}" type="pres">
      <dgm:prSet presAssocID="{B82DF3F2-1077-4099-88B8-FAE0F71D32D6}" presName="childText" presStyleLbl="bgAcc1" presStyleIdx="1" presStyleCnt="11">
        <dgm:presLayoutVars>
          <dgm:bulletEnabled val="1"/>
        </dgm:presLayoutVars>
      </dgm:prSet>
      <dgm:spPr/>
    </dgm:pt>
    <dgm:pt modelId="{E6112135-799D-744A-ABDC-26DF53AADA68}" type="pres">
      <dgm:prSet presAssocID="{D12289CF-6F8E-48EC-85A5-FCFB105DF305}" presName="root" presStyleCnt="0"/>
      <dgm:spPr/>
    </dgm:pt>
    <dgm:pt modelId="{9AECE942-6354-AF45-ABE7-812213B1A567}" type="pres">
      <dgm:prSet presAssocID="{D12289CF-6F8E-48EC-85A5-FCFB105DF305}" presName="rootComposite" presStyleCnt="0"/>
      <dgm:spPr/>
    </dgm:pt>
    <dgm:pt modelId="{F1525A65-BCF1-3B43-AEAA-D05835CA80AB}" type="pres">
      <dgm:prSet presAssocID="{D12289CF-6F8E-48EC-85A5-FCFB105DF305}" presName="rootText" presStyleLbl="node1" presStyleIdx="1" presStyleCnt="5"/>
      <dgm:spPr/>
    </dgm:pt>
    <dgm:pt modelId="{4404B1EB-B268-8440-953C-DF869E15A880}" type="pres">
      <dgm:prSet presAssocID="{D12289CF-6F8E-48EC-85A5-FCFB105DF305}" presName="rootConnector" presStyleLbl="node1" presStyleIdx="1" presStyleCnt="5"/>
      <dgm:spPr/>
    </dgm:pt>
    <dgm:pt modelId="{469B6810-6D49-DB48-B88F-A78FEA49E38A}" type="pres">
      <dgm:prSet presAssocID="{D12289CF-6F8E-48EC-85A5-FCFB105DF305}" presName="childShape" presStyleCnt="0"/>
      <dgm:spPr/>
    </dgm:pt>
    <dgm:pt modelId="{5E3FFAF7-304F-8444-9C73-1974520D998E}" type="pres">
      <dgm:prSet presAssocID="{86BB494A-24EB-4546-A7A2-CBA6D8BF7026}" presName="Name13" presStyleLbl="parChTrans1D2" presStyleIdx="2" presStyleCnt="11"/>
      <dgm:spPr/>
    </dgm:pt>
    <dgm:pt modelId="{854E514C-2FF0-7040-9298-F03A4A214904}" type="pres">
      <dgm:prSet presAssocID="{E3E1F548-D7A0-4820-BCF7-D52181425DF0}" presName="childText" presStyleLbl="bgAcc1" presStyleIdx="2" presStyleCnt="11">
        <dgm:presLayoutVars>
          <dgm:bulletEnabled val="1"/>
        </dgm:presLayoutVars>
      </dgm:prSet>
      <dgm:spPr/>
    </dgm:pt>
    <dgm:pt modelId="{A765DFC3-2622-AF49-AF3C-A59E22371BCC}" type="pres">
      <dgm:prSet presAssocID="{90671FBD-AABE-4335-841B-C14DAE19AD00}" presName="Name13" presStyleLbl="parChTrans1D2" presStyleIdx="3" presStyleCnt="11"/>
      <dgm:spPr/>
    </dgm:pt>
    <dgm:pt modelId="{7CB17C33-FEEA-F141-AA92-241E1CEE87A5}" type="pres">
      <dgm:prSet presAssocID="{564B2731-4C17-436C-B605-93887FA422B9}" presName="childText" presStyleLbl="bgAcc1" presStyleIdx="3" presStyleCnt="11">
        <dgm:presLayoutVars>
          <dgm:bulletEnabled val="1"/>
        </dgm:presLayoutVars>
      </dgm:prSet>
      <dgm:spPr/>
    </dgm:pt>
    <dgm:pt modelId="{00C6B585-FAC9-B14E-BF1E-5F11E09445BA}" type="pres">
      <dgm:prSet presAssocID="{F5F5F2F6-4B6A-4C95-B0AB-4C7EF72B82DD}" presName="root" presStyleCnt="0"/>
      <dgm:spPr/>
    </dgm:pt>
    <dgm:pt modelId="{5229313D-E337-104A-8892-901E410FF7DF}" type="pres">
      <dgm:prSet presAssocID="{F5F5F2F6-4B6A-4C95-B0AB-4C7EF72B82DD}" presName="rootComposite" presStyleCnt="0"/>
      <dgm:spPr/>
    </dgm:pt>
    <dgm:pt modelId="{341A766B-0F9B-464D-B3B7-ED5B2675B5CF}" type="pres">
      <dgm:prSet presAssocID="{F5F5F2F6-4B6A-4C95-B0AB-4C7EF72B82DD}" presName="rootText" presStyleLbl="node1" presStyleIdx="2" presStyleCnt="5"/>
      <dgm:spPr/>
    </dgm:pt>
    <dgm:pt modelId="{92D5E7C8-CBC3-6140-9863-F3D711C87BDF}" type="pres">
      <dgm:prSet presAssocID="{F5F5F2F6-4B6A-4C95-B0AB-4C7EF72B82DD}" presName="rootConnector" presStyleLbl="node1" presStyleIdx="2" presStyleCnt="5"/>
      <dgm:spPr/>
    </dgm:pt>
    <dgm:pt modelId="{4E515E58-C523-3044-BE25-EAF6B2C7251E}" type="pres">
      <dgm:prSet presAssocID="{F5F5F2F6-4B6A-4C95-B0AB-4C7EF72B82DD}" presName="childShape" presStyleCnt="0"/>
      <dgm:spPr/>
    </dgm:pt>
    <dgm:pt modelId="{399621C6-D39C-7942-B15A-B0676811CFBD}" type="pres">
      <dgm:prSet presAssocID="{2438E838-9EF3-4247-9239-7758A542D1C4}" presName="Name13" presStyleLbl="parChTrans1D2" presStyleIdx="4" presStyleCnt="11"/>
      <dgm:spPr/>
    </dgm:pt>
    <dgm:pt modelId="{B22B3F7D-48F8-2449-8508-A27CD475B19B}" type="pres">
      <dgm:prSet presAssocID="{54B6FCF6-5556-4EA4-98D3-DCE49F95C502}" presName="childText" presStyleLbl="bgAcc1" presStyleIdx="4" presStyleCnt="11">
        <dgm:presLayoutVars>
          <dgm:bulletEnabled val="1"/>
        </dgm:presLayoutVars>
      </dgm:prSet>
      <dgm:spPr/>
    </dgm:pt>
    <dgm:pt modelId="{541415F5-3853-D24C-B7DE-D6AEEDA272BD}" type="pres">
      <dgm:prSet presAssocID="{95B3AAA2-0DBE-4D5C-ACEF-E1744DF73027}" presName="Name13" presStyleLbl="parChTrans1D2" presStyleIdx="5" presStyleCnt="11"/>
      <dgm:spPr/>
    </dgm:pt>
    <dgm:pt modelId="{880D2EAF-DE8A-6F47-ABB3-D9E06D72ED3F}" type="pres">
      <dgm:prSet presAssocID="{A235B3EA-DD6A-4E33-B42F-F22C1607427E}" presName="childText" presStyleLbl="bgAcc1" presStyleIdx="5" presStyleCnt="11">
        <dgm:presLayoutVars>
          <dgm:bulletEnabled val="1"/>
        </dgm:presLayoutVars>
      </dgm:prSet>
      <dgm:spPr/>
    </dgm:pt>
    <dgm:pt modelId="{1CA5F5C0-D92D-F749-9E60-95DA05EF7614}" type="pres">
      <dgm:prSet presAssocID="{62792C90-8390-4180-827C-1C67C1A6455C}" presName="root" presStyleCnt="0"/>
      <dgm:spPr/>
    </dgm:pt>
    <dgm:pt modelId="{0CED93BD-D628-4843-A612-390493747736}" type="pres">
      <dgm:prSet presAssocID="{62792C90-8390-4180-827C-1C67C1A6455C}" presName="rootComposite" presStyleCnt="0"/>
      <dgm:spPr/>
    </dgm:pt>
    <dgm:pt modelId="{936468AC-3F35-B643-BEF3-C81788FC54A8}" type="pres">
      <dgm:prSet presAssocID="{62792C90-8390-4180-827C-1C67C1A6455C}" presName="rootText" presStyleLbl="node1" presStyleIdx="3" presStyleCnt="5"/>
      <dgm:spPr/>
    </dgm:pt>
    <dgm:pt modelId="{3FD599B2-ED8A-0D42-9E3B-802802FDDFE0}" type="pres">
      <dgm:prSet presAssocID="{62792C90-8390-4180-827C-1C67C1A6455C}" presName="rootConnector" presStyleLbl="node1" presStyleIdx="3" presStyleCnt="5"/>
      <dgm:spPr/>
    </dgm:pt>
    <dgm:pt modelId="{FED23C7C-8AB4-AA41-83E7-B3EA73E31B9C}" type="pres">
      <dgm:prSet presAssocID="{62792C90-8390-4180-827C-1C67C1A6455C}" presName="childShape" presStyleCnt="0"/>
      <dgm:spPr/>
    </dgm:pt>
    <dgm:pt modelId="{624AF18C-AE4A-5343-B769-9ED1A1D9CDB3}" type="pres">
      <dgm:prSet presAssocID="{47644462-8DCD-4C93-9C17-6165E6DBE72A}" presName="Name13" presStyleLbl="parChTrans1D2" presStyleIdx="6" presStyleCnt="11"/>
      <dgm:spPr/>
    </dgm:pt>
    <dgm:pt modelId="{52F9E86C-7E68-3E4D-9370-2723CF53CE6C}" type="pres">
      <dgm:prSet presAssocID="{4BCE8A00-8805-493E-A33D-4468B5571D03}" presName="childText" presStyleLbl="bgAcc1" presStyleIdx="6" presStyleCnt="11">
        <dgm:presLayoutVars>
          <dgm:bulletEnabled val="1"/>
        </dgm:presLayoutVars>
      </dgm:prSet>
      <dgm:spPr/>
    </dgm:pt>
    <dgm:pt modelId="{45FD0EA4-A48B-4841-AAAB-DEDB38D8B4BA}" type="pres">
      <dgm:prSet presAssocID="{135D479D-3910-4EA2-B2F1-C85EFB3FAA1F}" presName="Name13" presStyleLbl="parChTrans1D2" presStyleIdx="7" presStyleCnt="11"/>
      <dgm:spPr/>
    </dgm:pt>
    <dgm:pt modelId="{6919D067-0C84-3148-811C-32CA73ADC737}" type="pres">
      <dgm:prSet presAssocID="{AB6EA48F-582B-4DED-AF9C-7B7B229C1BF9}" presName="childText" presStyleLbl="bgAcc1" presStyleIdx="7" presStyleCnt="11">
        <dgm:presLayoutVars>
          <dgm:bulletEnabled val="1"/>
        </dgm:presLayoutVars>
      </dgm:prSet>
      <dgm:spPr/>
    </dgm:pt>
    <dgm:pt modelId="{269A140D-18E6-AC4E-8FEB-76D4D46DEFA2}" type="pres">
      <dgm:prSet presAssocID="{1ECD314E-577C-41BE-86F6-02748344CD44}" presName="root" presStyleCnt="0"/>
      <dgm:spPr/>
    </dgm:pt>
    <dgm:pt modelId="{14E6CF52-E4A6-C943-BED1-F087CF620641}" type="pres">
      <dgm:prSet presAssocID="{1ECD314E-577C-41BE-86F6-02748344CD44}" presName="rootComposite" presStyleCnt="0"/>
      <dgm:spPr/>
    </dgm:pt>
    <dgm:pt modelId="{D78901E5-47C1-E749-9242-32119495A54A}" type="pres">
      <dgm:prSet presAssocID="{1ECD314E-577C-41BE-86F6-02748344CD44}" presName="rootText" presStyleLbl="node1" presStyleIdx="4" presStyleCnt="5"/>
      <dgm:spPr/>
    </dgm:pt>
    <dgm:pt modelId="{1AC2A5FC-E39A-4D46-8CD5-E3C34FC59C47}" type="pres">
      <dgm:prSet presAssocID="{1ECD314E-577C-41BE-86F6-02748344CD44}" presName="rootConnector" presStyleLbl="node1" presStyleIdx="4" presStyleCnt="5"/>
      <dgm:spPr/>
    </dgm:pt>
    <dgm:pt modelId="{5BA7F873-63FC-DB42-AB39-FE3141AA79F0}" type="pres">
      <dgm:prSet presAssocID="{1ECD314E-577C-41BE-86F6-02748344CD44}" presName="childShape" presStyleCnt="0"/>
      <dgm:spPr/>
    </dgm:pt>
    <dgm:pt modelId="{7A1E08ED-FC15-E14D-9429-DAE12948781A}" type="pres">
      <dgm:prSet presAssocID="{0D89BACE-5917-403A-839D-245CFA7F5D77}" presName="Name13" presStyleLbl="parChTrans1D2" presStyleIdx="8" presStyleCnt="11"/>
      <dgm:spPr/>
    </dgm:pt>
    <dgm:pt modelId="{4FF3826D-F368-304A-8543-D5787571693A}" type="pres">
      <dgm:prSet presAssocID="{2C22C085-C93A-4EC3-8747-2E4BE28420F9}" presName="childText" presStyleLbl="bgAcc1" presStyleIdx="8" presStyleCnt="11">
        <dgm:presLayoutVars>
          <dgm:bulletEnabled val="1"/>
        </dgm:presLayoutVars>
      </dgm:prSet>
      <dgm:spPr/>
    </dgm:pt>
    <dgm:pt modelId="{B4E9CAB1-BCE5-204A-9B05-5E600529A29B}" type="pres">
      <dgm:prSet presAssocID="{76C718E8-447D-4A77-8C1E-8A9256489590}" presName="Name13" presStyleLbl="parChTrans1D2" presStyleIdx="9" presStyleCnt="11"/>
      <dgm:spPr/>
    </dgm:pt>
    <dgm:pt modelId="{60D208C5-DBD9-DE4F-8B74-FCD7E19A6097}" type="pres">
      <dgm:prSet presAssocID="{D2277C30-9DF6-49F4-9674-F6FB1FEE8E46}" presName="childText" presStyleLbl="bgAcc1" presStyleIdx="9" presStyleCnt="11">
        <dgm:presLayoutVars>
          <dgm:bulletEnabled val="1"/>
        </dgm:presLayoutVars>
      </dgm:prSet>
      <dgm:spPr/>
    </dgm:pt>
    <dgm:pt modelId="{6BBF471B-70D3-8B4F-8B93-A4BAD9173EF5}" type="pres">
      <dgm:prSet presAssocID="{95769468-BA0A-49C5-BECD-7905CAFC3F37}" presName="Name13" presStyleLbl="parChTrans1D2" presStyleIdx="10" presStyleCnt="11"/>
      <dgm:spPr/>
    </dgm:pt>
    <dgm:pt modelId="{0BE46920-EF71-5041-BCCD-08CC416CAFF7}" type="pres">
      <dgm:prSet presAssocID="{631E50F9-A748-4871-BA5B-3421B6AC306D}" presName="childText" presStyleLbl="bgAcc1" presStyleIdx="10" presStyleCnt="11">
        <dgm:presLayoutVars>
          <dgm:bulletEnabled val="1"/>
        </dgm:presLayoutVars>
      </dgm:prSet>
      <dgm:spPr/>
    </dgm:pt>
  </dgm:ptLst>
  <dgm:cxnLst>
    <dgm:cxn modelId="{AB7B1901-0AC2-5F43-842F-C53274D86F45}" type="presOf" srcId="{76C718E8-447D-4A77-8C1E-8A9256489590}" destId="{B4E9CAB1-BCE5-204A-9B05-5E600529A29B}" srcOrd="0" destOrd="0" presId="urn:microsoft.com/office/officeart/2005/8/layout/hierarchy3"/>
    <dgm:cxn modelId="{80CCF611-87C0-8A4C-9976-945778F335C6}" type="presOf" srcId="{D2277C30-9DF6-49F4-9674-F6FB1FEE8E46}" destId="{60D208C5-DBD9-DE4F-8B74-FCD7E19A6097}" srcOrd="0" destOrd="0" presId="urn:microsoft.com/office/officeart/2005/8/layout/hierarchy3"/>
    <dgm:cxn modelId="{53D58F12-6190-5141-8497-E1B4B2E32B62}" type="presOf" srcId="{74D1F503-9BFE-4B87-A9E8-C84E8AB091A3}" destId="{814E5439-F98A-374A-BAF8-C3ED230032C2}" srcOrd="1" destOrd="0" presId="urn:microsoft.com/office/officeart/2005/8/layout/hierarchy3"/>
    <dgm:cxn modelId="{B9824715-6692-2941-98AC-EF3FC73DEDBE}" type="presOf" srcId="{AB6EA48F-582B-4DED-AF9C-7B7B229C1BF9}" destId="{6919D067-0C84-3148-811C-32CA73ADC737}" srcOrd="0" destOrd="0" presId="urn:microsoft.com/office/officeart/2005/8/layout/hierarchy3"/>
    <dgm:cxn modelId="{06825B16-9F0E-9F40-BF0F-CFDA25EC726F}" type="presOf" srcId="{2C22C085-C93A-4EC3-8747-2E4BE28420F9}" destId="{4FF3826D-F368-304A-8543-D5787571693A}" srcOrd="0" destOrd="0" presId="urn:microsoft.com/office/officeart/2005/8/layout/hierarchy3"/>
    <dgm:cxn modelId="{D5A8BE17-D8EB-5648-92AD-C1E69C110E6D}" type="presOf" srcId="{4BCE8A00-8805-493E-A33D-4468B5571D03}" destId="{52F9E86C-7E68-3E4D-9370-2723CF53CE6C}" srcOrd="0" destOrd="0" presId="urn:microsoft.com/office/officeart/2005/8/layout/hierarchy3"/>
    <dgm:cxn modelId="{8193281F-21FD-4B95-B0C5-80190DB7C142}" srcId="{D12289CF-6F8E-48EC-85A5-FCFB105DF305}" destId="{564B2731-4C17-436C-B605-93887FA422B9}" srcOrd="1" destOrd="0" parTransId="{90671FBD-AABE-4335-841B-C14DAE19AD00}" sibTransId="{A62192B3-E23A-48C0-87A4-028E6E95AA06}"/>
    <dgm:cxn modelId="{BCEF3E1F-8111-4911-8603-435203BA3F83}" srcId="{1ECD314E-577C-41BE-86F6-02748344CD44}" destId="{2C22C085-C93A-4EC3-8747-2E4BE28420F9}" srcOrd="0" destOrd="0" parTransId="{0D89BACE-5917-403A-839D-245CFA7F5D77}" sibTransId="{13FA6FE7-334F-4D0A-8C7A-8142EE267F45}"/>
    <dgm:cxn modelId="{2FCBB82D-D75B-4B6F-8676-C22CC049E284}" srcId="{23F52915-0590-41B3-85CA-CA4260F73EB2}" destId="{74D1F503-9BFE-4B87-A9E8-C84E8AB091A3}" srcOrd="0" destOrd="0" parTransId="{03FD6CC1-BC80-4489-B843-3FC18AD3B426}" sibTransId="{C47EDA43-B4BB-45DD-9BD0-1FDD0CB804CA}"/>
    <dgm:cxn modelId="{7BD33C39-4244-4741-A2B5-12FD676C878F}" type="presOf" srcId="{95B3AAA2-0DBE-4D5C-ACEF-E1744DF73027}" destId="{541415F5-3853-D24C-B7DE-D6AEEDA272BD}" srcOrd="0" destOrd="0" presId="urn:microsoft.com/office/officeart/2005/8/layout/hierarchy3"/>
    <dgm:cxn modelId="{C9FC753B-D92B-D04A-8858-90A6D918F7A3}" type="presOf" srcId="{95769468-BA0A-49C5-BECD-7905CAFC3F37}" destId="{6BBF471B-70D3-8B4F-8B93-A4BAD9173EF5}" srcOrd="0" destOrd="0" presId="urn:microsoft.com/office/officeart/2005/8/layout/hierarchy3"/>
    <dgm:cxn modelId="{13E4833B-70B9-6242-81CE-4EE4FCEB3E5C}" type="presOf" srcId="{86BB494A-24EB-4546-A7A2-CBA6D8BF7026}" destId="{5E3FFAF7-304F-8444-9C73-1974520D998E}" srcOrd="0" destOrd="0" presId="urn:microsoft.com/office/officeart/2005/8/layout/hierarchy3"/>
    <dgm:cxn modelId="{D64E7640-8A78-44C1-8D3A-157B0FF910E1}" srcId="{62792C90-8390-4180-827C-1C67C1A6455C}" destId="{4BCE8A00-8805-493E-A33D-4468B5571D03}" srcOrd="0" destOrd="0" parTransId="{47644462-8DCD-4C93-9C17-6165E6DBE72A}" sibTransId="{60439703-FDD2-40CD-8E56-165583B6EA42}"/>
    <dgm:cxn modelId="{07C01442-D16A-534D-BA80-22CB97107BBE}" type="presOf" srcId="{407E7996-8B63-4F57-A6A1-8AF870C7D0D9}" destId="{F216A82D-4302-CA4F-9481-4453B3E32C13}" srcOrd="0" destOrd="0" presId="urn:microsoft.com/office/officeart/2005/8/layout/hierarchy3"/>
    <dgm:cxn modelId="{7C74ED45-B835-0D4C-9794-FC1018DEE099}" type="presOf" srcId="{F5F5F2F6-4B6A-4C95-B0AB-4C7EF72B82DD}" destId="{92D5E7C8-CBC3-6140-9863-F3D711C87BDF}" srcOrd="1" destOrd="0" presId="urn:microsoft.com/office/officeart/2005/8/layout/hierarchy3"/>
    <dgm:cxn modelId="{24298F47-74E0-9B44-A36B-7872CA3EBED6}" type="presOf" srcId="{74D1F503-9BFE-4B87-A9E8-C84E8AB091A3}" destId="{AA09F18B-0B3A-8E4B-B104-A966BB9D9518}" srcOrd="0" destOrd="0" presId="urn:microsoft.com/office/officeart/2005/8/layout/hierarchy3"/>
    <dgm:cxn modelId="{81ABBC4C-4B5A-3743-9F3E-1298EE6C0922}" type="presOf" srcId="{E3E1F548-D7A0-4820-BCF7-D52181425DF0}" destId="{854E514C-2FF0-7040-9298-F03A4A214904}" srcOrd="0" destOrd="0" presId="urn:microsoft.com/office/officeart/2005/8/layout/hierarchy3"/>
    <dgm:cxn modelId="{1B187C51-B70D-0E4C-966D-1279666AA630}" type="presOf" srcId="{D12289CF-6F8E-48EC-85A5-FCFB105DF305}" destId="{F1525A65-BCF1-3B43-AEAA-D05835CA80AB}" srcOrd="0" destOrd="0" presId="urn:microsoft.com/office/officeart/2005/8/layout/hierarchy3"/>
    <dgm:cxn modelId="{1348F652-AF5D-417A-AECB-F656E104ABD3}" srcId="{23F52915-0590-41B3-85CA-CA4260F73EB2}" destId="{1ECD314E-577C-41BE-86F6-02748344CD44}" srcOrd="4" destOrd="0" parTransId="{CEDE3715-0E31-44AA-84EA-5A2B1E426736}" sibTransId="{3D598B04-B782-4458-B59E-B3BC6013C2D0}"/>
    <dgm:cxn modelId="{2C9CA762-F67B-614F-A9F2-55B51D5FFE71}" type="presOf" srcId="{0D89BACE-5917-403A-839D-245CFA7F5D77}" destId="{7A1E08ED-FC15-E14D-9429-DAE12948781A}" srcOrd="0" destOrd="0" presId="urn:microsoft.com/office/officeart/2005/8/layout/hierarchy3"/>
    <dgm:cxn modelId="{43B74566-743E-A54B-97C7-85DA576B7E15}" type="presOf" srcId="{A235B3EA-DD6A-4E33-B42F-F22C1607427E}" destId="{880D2EAF-DE8A-6F47-ABB3-D9E06D72ED3F}" srcOrd="0" destOrd="0" presId="urn:microsoft.com/office/officeart/2005/8/layout/hierarchy3"/>
    <dgm:cxn modelId="{CC82C26A-853E-254B-9CD0-1164C614FDEC}" type="presOf" srcId="{1ECD314E-577C-41BE-86F6-02748344CD44}" destId="{1AC2A5FC-E39A-4D46-8CD5-E3C34FC59C47}" srcOrd="1" destOrd="0" presId="urn:microsoft.com/office/officeart/2005/8/layout/hierarchy3"/>
    <dgm:cxn modelId="{AD557F71-141B-EF47-B50B-96125ECBFD59}" type="presOf" srcId="{47644462-8DCD-4C93-9C17-6165E6DBE72A}" destId="{624AF18C-AE4A-5343-B769-9ED1A1D9CDB3}" srcOrd="0" destOrd="0" presId="urn:microsoft.com/office/officeart/2005/8/layout/hierarchy3"/>
    <dgm:cxn modelId="{47CDE874-6CBB-F642-B029-E06804A00337}" type="presOf" srcId="{D12289CF-6F8E-48EC-85A5-FCFB105DF305}" destId="{4404B1EB-B268-8440-953C-DF869E15A880}" srcOrd="1" destOrd="0" presId="urn:microsoft.com/office/officeart/2005/8/layout/hierarchy3"/>
    <dgm:cxn modelId="{3F45C477-A660-E44B-B2D5-B2CE81E3BB47}" type="presOf" srcId="{B82DF3F2-1077-4099-88B8-FAE0F71D32D6}" destId="{6A7490FA-9FF7-C74D-A599-3B22A4CEA110}" srcOrd="0" destOrd="0" presId="urn:microsoft.com/office/officeart/2005/8/layout/hierarchy3"/>
    <dgm:cxn modelId="{094F9B79-1643-C741-A7CD-F28CDA691DC3}" type="presOf" srcId="{1ECD314E-577C-41BE-86F6-02748344CD44}" destId="{D78901E5-47C1-E749-9242-32119495A54A}" srcOrd="0" destOrd="0" presId="urn:microsoft.com/office/officeart/2005/8/layout/hierarchy3"/>
    <dgm:cxn modelId="{AA1F538A-EBD3-46EC-9892-D849EE35182E}" srcId="{23F52915-0590-41B3-85CA-CA4260F73EB2}" destId="{62792C90-8390-4180-827C-1C67C1A6455C}" srcOrd="3" destOrd="0" parTransId="{66E9EFCC-F8C7-4B7E-8E5A-181CFB636E9C}" sibTransId="{1A4A3095-44AD-4723-A792-3FCD652405B4}"/>
    <dgm:cxn modelId="{6065058B-03B9-2246-BE3F-65798F8089D6}" type="presOf" srcId="{135D479D-3910-4EA2-B2F1-C85EFB3FAA1F}" destId="{45FD0EA4-A48B-4841-AAAB-DEDB38D8B4BA}" srcOrd="0" destOrd="0" presId="urn:microsoft.com/office/officeart/2005/8/layout/hierarchy3"/>
    <dgm:cxn modelId="{EACE1199-E21D-4B8B-856E-DDE6116B1CED}" srcId="{F5F5F2F6-4B6A-4C95-B0AB-4C7EF72B82DD}" destId="{A235B3EA-DD6A-4E33-B42F-F22C1607427E}" srcOrd="1" destOrd="0" parTransId="{95B3AAA2-0DBE-4D5C-ACEF-E1744DF73027}" sibTransId="{0555F2C2-C6D2-40CF-BC83-79BFBA7E06CA}"/>
    <dgm:cxn modelId="{E283069F-25CE-3748-98D3-71E16ECE321A}" type="presOf" srcId="{F5F5F2F6-4B6A-4C95-B0AB-4C7EF72B82DD}" destId="{341A766B-0F9B-464D-B3B7-ED5B2675B5CF}" srcOrd="0" destOrd="0" presId="urn:microsoft.com/office/officeart/2005/8/layout/hierarchy3"/>
    <dgm:cxn modelId="{527F95A1-AB75-42D5-8E89-8280DF0678B5}" srcId="{1ECD314E-577C-41BE-86F6-02748344CD44}" destId="{631E50F9-A748-4871-BA5B-3421B6AC306D}" srcOrd="2" destOrd="0" parTransId="{95769468-BA0A-49C5-BECD-7905CAFC3F37}" sibTransId="{92501310-1EE1-4C44-BC6F-2F82F22AB729}"/>
    <dgm:cxn modelId="{E9AF86AD-8C3C-2E47-93E0-5AB58382F81C}" type="presOf" srcId="{54741C4C-E768-46FC-9CFD-901115BAAD8A}" destId="{B0857832-C22C-DF43-A9C8-11CE9CED1B45}" srcOrd="0" destOrd="0" presId="urn:microsoft.com/office/officeart/2005/8/layout/hierarchy3"/>
    <dgm:cxn modelId="{711A31AF-14BE-9648-A173-598F8750C859}" type="presOf" srcId="{62792C90-8390-4180-827C-1C67C1A6455C}" destId="{936468AC-3F35-B643-BEF3-C81788FC54A8}" srcOrd="0" destOrd="0" presId="urn:microsoft.com/office/officeart/2005/8/layout/hierarchy3"/>
    <dgm:cxn modelId="{7B11FBB6-0435-4565-AC49-873BE358BC95}" srcId="{F5F5F2F6-4B6A-4C95-B0AB-4C7EF72B82DD}" destId="{54B6FCF6-5556-4EA4-98D3-DCE49F95C502}" srcOrd="0" destOrd="0" parTransId="{2438E838-9EF3-4247-9239-7758A542D1C4}" sibTransId="{33C88B34-31C6-4BD9-8CEB-2ACE406175E4}"/>
    <dgm:cxn modelId="{9840F8B9-B630-41AA-B8A9-795F2763ECD5}" srcId="{74D1F503-9BFE-4B87-A9E8-C84E8AB091A3}" destId="{B82DF3F2-1077-4099-88B8-FAE0F71D32D6}" srcOrd="1" destOrd="0" parTransId="{407E7996-8B63-4F57-A6A1-8AF870C7D0D9}" sibTransId="{56D3D91D-F69A-452A-AE44-0F6DDD777A36}"/>
    <dgm:cxn modelId="{48AD1DBF-B19E-4F25-B5A8-005E10F36022}" srcId="{1ECD314E-577C-41BE-86F6-02748344CD44}" destId="{D2277C30-9DF6-49F4-9674-F6FB1FEE8E46}" srcOrd="1" destOrd="0" parTransId="{76C718E8-447D-4A77-8C1E-8A9256489590}" sibTransId="{D341FB6E-F6FB-4370-BF7B-A042E00741F3}"/>
    <dgm:cxn modelId="{0D7BDFC5-9760-FB47-8131-DE9C0526EB0F}" type="presOf" srcId="{7C7313F8-6838-4913-9077-A25FFE8F0086}" destId="{94AB8BD8-E5C0-EB45-B88A-2A3AF0E83782}" srcOrd="0" destOrd="0" presId="urn:microsoft.com/office/officeart/2005/8/layout/hierarchy3"/>
    <dgm:cxn modelId="{A92CA5C8-9411-DE49-9EB1-F36516B009E9}" type="presOf" srcId="{564B2731-4C17-436C-B605-93887FA422B9}" destId="{7CB17C33-FEEA-F141-AA92-241E1CEE87A5}" srcOrd="0" destOrd="0" presId="urn:microsoft.com/office/officeart/2005/8/layout/hierarchy3"/>
    <dgm:cxn modelId="{FFB5F9CB-7F3A-A149-BE2A-6682E7E70E8A}" type="presOf" srcId="{90671FBD-AABE-4335-841B-C14DAE19AD00}" destId="{A765DFC3-2622-AF49-AF3C-A59E22371BCC}" srcOrd="0" destOrd="0" presId="urn:microsoft.com/office/officeart/2005/8/layout/hierarchy3"/>
    <dgm:cxn modelId="{AB690FD0-3701-7C4D-8CD1-9E917DA2F68D}" type="presOf" srcId="{23F52915-0590-41B3-85CA-CA4260F73EB2}" destId="{07286884-3A22-7940-9033-6D2030F2E88A}" srcOrd="0" destOrd="0" presId="urn:microsoft.com/office/officeart/2005/8/layout/hierarchy3"/>
    <dgm:cxn modelId="{583EECD3-CFF4-F14F-86BD-41CDF8A3D2F9}" type="presOf" srcId="{631E50F9-A748-4871-BA5B-3421B6AC306D}" destId="{0BE46920-EF71-5041-BCCD-08CC416CAFF7}" srcOrd="0" destOrd="0" presId="urn:microsoft.com/office/officeart/2005/8/layout/hierarchy3"/>
    <dgm:cxn modelId="{5C9FE7D4-F9BB-4219-B5C3-6006A3FDE748}" srcId="{74D1F503-9BFE-4B87-A9E8-C84E8AB091A3}" destId="{54741C4C-E768-46FC-9CFD-901115BAAD8A}" srcOrd="0" destOrd="0" parTransId="{7C7313F8-6838-4913-9077-A25FFE8F0086}" sibTransId="{DB09ACCF-173F-4106-BDC7-BA21BA5C9C97}"/>
    <dgm:cxn modelId="{955E8FE6-1AB8-BE40-A3C2-68892F750902}" type="presOf" srcId="{62792C90-8390-4180-827C-1C67C1A6455C}" destId="{3FD599B2-ED8A-0D42-9E3B-802802FDDFE0}" srcOrd="1" destOrd="0" presId="urn:microsoft.com/office/officeart/2005/8/layout/hierarchy3"/>
    <dgm:cxn modelId="{6BDFD3E7-3581-40EC-90B9-2515F4C12ECB}" srcId="{62792C90-8390-4180-827C-1C67C1A6455C}" destId="{AB6EA48F-582B-4DED-AF9C-7B7B229C1BF9}" srcOrd="1" destOrd="0" parTransId="{135D479D-3910-4EA2-B2F1-C85EFB3FAA1F}" sibTransId="{89F5CA8D-F974-48EA-9792-76E48EC89BC6}"/>
    <dgm:cxn modelId="{A9B7DEE8-B745-48A8-AA21-F4E22421B4FC}" srcId="{D12289CF-6F8E-48EC-85A5-FCFB105DF305}" destId="{E3E1F548-D7A0-4820-BCF7-D52181425DF0}" srcOrd="0" destOrd="0" parTransId="{86BB494A-24EB-4546-A7A2-CBA6D8BF7026}" sibTransId="{D1FD9CDE-05D7-4026-83ED-D0344566AEB9}"/>
    <dgm:cxn modelId="{7E8051F1-A1BF-9A47-B5F6-7226B479DAC8}" type="presOf" srcId="{54B6FCF6-5556-4EA4-98D3-DCE49F95C502}" destId="{B22B3F7D-48F8-2449-8508-A27CD475B19B}" srcOrd="0" destOrd="0" presId="urn:microsoft.com/office/officeart/2005/8/layout/hierarchy3"/>
    <dgm:cxn modelId="{2E5329F3-253B-4CDD-8C75-AD9A44E9BB2E}" srcId="{23F52915-0590-41B3-85CA-CA4260F73EB2}" destId="{F5F5F2F6-4B6A-4C95-B0AB-4C7EF72B82DD}" srcOrd="2" destOrd="0" parTransId="{46198368-6629-4F61-93AF-B1880B1E89CC}" sibTransId="{211927FB-13D2-4546-97BE-8080CA84807B}"/>
    <dgm:cxn modelId="{216728FB-5A9A-6746-B4F9-6B25ABF10012}" type="presOf" srcId="{2438E838-9EF3-4247-9239-7758A542D1C4}" destId="{399621C6-D39C-7942-B15A-B0676811CFBD}" srcOrd="0" destOrd="0" presId="urn:microsoft.com/office/officeart/2005/8/layout/hierarchy3"/>
    <dgm:cxn modelId="{49482EFF-E908-4101-8866-156ED04FF256}" srcId="{23F52915-0590-41B3-85CA-CA4260F73EB2}" destId="{D12289CF-6F8E-48EC-85A5-FCFB105DF305}" srcOrd="1" destOrd="0" parTransId="{AFE71BD4-7D1E-43DE-9872-C6FDBD0C2A5C}" sibTransId="{589244B9-EA80-44FF-A97C-7B29E8DCE2FF}"/>
    <dgm:cxn modelId="{5F3737B2-CC09-0F4D-9887-339B3AA1725C}" type="presParOf" srcId="{07286884-3A22-7940-9033-6D2030F2E88A}" destId="{3BA28830-41DD-E14C-9216-4D08F9E9EC5C}" srcOrd="0" destOrd="0" presId="urn:microsoft.com/office/officeart/2005/8/layout/hierarchy3"/>
    <dgm:cxn modelId="{AEA6FCDA-2BBB-DF4E-AD78-DC779C091EF2}" type="presParOf" srcId="{3BA28830-41DD-E14C-9216-4D08F9E9EC5C}" destId="{F84B58D3-2CB0-3D4F-A1CC-8D14B06A3BAB}" srcOrd="0" destOrd="0" presId="urn:microsoft.com/office/officeart/2005/8/layout/hierarchy3"/>
    <dgm:cxn modelId="{00C49B0B-6CDB-9A43-A73E-82ABAEEFCEF9}" type="presParOf" srcId="{F84B58D3-2CB0-3D4F-A1CC-8D14B06A3BAB}" destId="{AA09F18B-0B3A-8E4B-B104-A966BB9D9518}" srcOrd="0" destOrd="0" presId="urn:microsoft.com/office/officeart/2005/8/layout/hierarchy3"/>
    <dgm:cxn modelId="{11575821-2882-E64C-8962-D1FBAD5E0AA2}" type="presParOf" srcId="{F84B58D3-2CB0-3D4F-A1CC-8D14B06A3BAB}" destId="{814E5439-F98A-374A-BAF8-C3ED230032C2}" srcOrd="1" destOrd="0" presId="urn:microsoft.com/office/officeart/2005/8/layout/hierarchy3"/>
    <dgm:cxn modelId="{D9CA19C7-78DC-1648-943C-E37AE0DFD180}" type="presParOf" srcId="{3BA28830-41DD-E14C-9216-4D08F9E9EC5C}" destId="{A6A02F6E-E769-A64E-BACE-1481110DDA35}" srcOrd="1" destOrd="0" presId="urn:microsoft.com/office/officeart/2005/8/layout/hierarchy3"/>
    <dgm:cxn modelId="{991C0F00-1F93-A848-AE83-809AA6E7C587}" type="presParOf" srcId="{A6A02F6E-E769-A64E-BACE-1481110DDA35}" destId="{94AB8BD8-E5C0-EB45-B88A-2A3AF0E83782}" srcOrd="0" destOrd="0" presId="urn:microsoft.com/office/officeart/2005/8/layout/hierarchy3"/>
    <dgm:cxn modelId="{12530FBF-B226-FC4A-983A-E34FF587B628}" type="presParOf" srcId="{A6A02F6E-E769-A64E-BACE-1481110DDA35}" destId="{B0857832-C22C-DF43-A9C8-11CE9CED1B45}" srcOrd="1" destOrd="0" presId="urn:microsoft.com/office/officeart/2005/8/layout/hierarchy3"/>
    <dgm:cxn modelId="{D8C20F57-77B0-4741-B3FC-35BFA3644A34}" type="presParOf" srcId="{A6A02F6E-E769-A64E-BACE-1481110DDA35}" destId="{F216A82D-4302-CA4F-9481-4453B3E32C13}" srcOrd="2" destOrd="0" presId="urn:microsoft.com/office/officeart/2005/8/layout/hierarchy3"/>
    <dgm:cxn modelId="{78581630-4D60-E645-B167-A0FFCEE82A88}" type="presParOf" srcId="{A6A02F6E-E769-A64E-BACE-1481110DDA35}" destId="{6A7490FA-9FF7-C74D-A599-3B22A4CEA110}" srcOrd="3" destOrd="0" presId="urn:microsoft.com/office/officeart/2005/8/layout/hierarchy3"/>
    <dgm:cxn modelId="{8EFA6BF2-AED3-0B41-8745-A05F8308FAE2}" type="presParOf" srcId="{07286884-3A22-7940-9033-6D2030F2E88A}" destId="{E6112135-799D-744A-ABDC-26DF53AADA68}" srcOrd="1" destOrd="0" presId="urn:microsoft.com/office/officeart/2005/8/layout/hierarchy3"/>
    <dgm:cxn modelId="{3C860A93-31B8-6945-96FD-E47B1E7BC428}" type="presParOf" srcId="{E6112135-799D-744A-ABDC-26DF53AADA68}" destId="{9AECE942-6354-AF45-ABE7-812213B1A567}" srcOrd="0" destOrd="0" presId="urn:microsoft.com/office/officeart/2005/8/layout/hierarchy3"/>
    <dgm:cxn modelId="{E0150209-4FDC-434E-9F2B-FC1004BE47AF}" type="presParOf" srcId="{9AECE942-6354-AF45-ABE7-812213B1A567}" destId="{F1525A65-BCF1-3B43-AEAA-D05835CA80AB}" srcOrd="0" destOrd="0" presId="urn:microsoft.com/office/officeart/2005/8/layout/hierarchy3"/>
    <dgm:cxn modelId="{B3CF45A2-4B1D-564E-9370-CE72AF07BB19}" type="presParOf" srcId="{9AECE942-6354-AF45-ABE7-812213B1A567}" destId="{4404B1EB-B268-8440-953C-DF869E15A880}" srcOrd="1" destOrd="0" presId="urn:microsoft.com/office/officeart/2005/8/layout/hierarchy3"/>
    <dgm:cxn modelId="{D25F0790-4CB9-FF4C-A5EE-D372B6D8B9DE}" type="presParOf" srcId="{E6112135-799D-744A-ABDC-26DF53AADA68}" destId="{469B6810-6D49-DB48-B88F-A78FEA49E38A}" srcOrd="1" destOrd="0" presId="urn:microsoft.com/office/officeart/2005/8/layout/hierarchy3"/>
    <dgm:cxn modelId="{3BDFE667-26F2-E645-B8A9-8D595F79685E}" type="presParOf" srcId="{469B6810-6D49-DB48-B88F-A78FEA49E38A}" destId="{5E3FFAF7-304F-8444-9C73-1974520D998E}" srcOrd="0" destOrd="0" presId="urn:microsoft.com/office/officeart/2005/8/layout/hierarchy3"/>
    <dgm:cxn modelId="{6FDF8A59-2553-7A4B-8D10-0A63956F2EE9}" type="presParOf" srcId="{469B6810-6D49-DB48-B88F-A78FEA49E38A}" destId="{854E514C-2FF0-7040-9298-F03A4A214904}" srcOrd="1" destOrd="0" presId="urn:microsoft.com/office/officeart/2005/8/layout/hierarchy3"/>
    <dgm:cxn modelId="{C747330E-897E-B74C-9C3D-6BFA2665A9A6}" type="presParOf" srcId="{469B6810-6D49-DB48-B88F-A78FEA49E38A}" destId="{A765DFC3-2622-AF49-AF3C-A59E22371BCC}" srcOrd="2" destOrd="0" presId="urn:microsoft.com/office/officeart/2005/8/layout/hierarchy3"/>
    <dgm:cxn modelId="{5A0DFB4F-3533-2746-A0B5-5AAAA5B7010E}" type="presParOf" srcId="{469B6810-6D49-DB48-B88F-A78FEA49E38A}" destId="{7CB17C33-FEEA-F141-AA92-241E1CEE87A5}" srcOrd="3" destOrd="0" presId="urn:microsoft.com/office/officeart/2005/8/layout/hierarchy3"/>
    <dgm:cxn modelId="{DCC8C135-FB2C-F54E-99B7-8BD94EEB6448}" type="presParOf" srcId="{07286884-3A22-7940-9033-6D2030F2E88A}" destId="{00C6B585-FAC9-B14E-BF1E-5F11E09445BA}" srcOrd="2" destOrd="0" presId="urn:microsoft.com/office/officeart/2005/8/layout/hierarchy3"/>
    <dgm:cxn modelId="{58D31A28-2DB2-E04C-8360-85A7A7E4FA20}" type="presParOf" srcId="{00C6B585-FAC9-B14E-BF1E-5F11E09445BA}" destId="{5229313D-E337-104A-8892-901E410FF7DF}" srcOrd="0" destOrd="0" presId="urn:microsoft.com/office/officeart/2005/8/layout/hierarchy3"/>
    <dgm:cxn modelId="{D2A83B04-D9BF-BB44-9938-6F0D26F84BE6}" type="presParOf" srcId="{5229313D-E337-104A-8892-901E410FF7DF}" destId="{341A766B-0F9B-464D-B3B7-ED5B2675B5CF}" srcOrd="0" destOrd="0" presId="urn:microsoft.com/office/officeart/2005/8/layout/hierarchy3"/>
    <dgm:cxn modelId="{83B30388-BBE6-8B46-9331-AB8BB88F8FC4}" type="presParOf" srcId="{5229313D-E337-104A-8892-901E410FF7DF}" destId="{92D5E7C8-CBC3-6140-9863-F3D711C87BDF}" srcOrd="1" destOrd="0" presId="urn:microsoft.com/office/officeart/2005/8/layout/hierarchy3"/>
    <dgm:cxn modelId="{0A9B12C3-D3C0-B240-931D-357DC278593E}" type="presParOf" srcId="{00C6B585-FAC9-B14E-BF1E-5F11E09445BA}" destId="{4E515E58-C523-3044-BE25-EAF6B2C7251E}" srcOrd="1" destOrd="0" presId="urn:microsoft.com/office/officeart/2005/8/layout/hierarchy3"/>
    <dgm:cxn modelId="{5DA2AC1F-E20F-AE47-A647-4FA5ED5B4ACA}" type="presParOf" srcId="{4E515E58-C523-3044-BE25-EAF6B2C7251E}" destId="{399621C6-D39C-7942-B15A-B0676811CFBD}" srcOrd="0" destOrd="0" presId="urn:microsoft.com/office/officeart/2005/8/layout/hierarchy3"/>
    <dgm:cxn modelId="{8925184A-6A9A-294A-BC93-C2D65C58765A}" type="presParOf" srcId="{4E515E58-C523-3044-BE25-EAF6B2C7251E}" destId="{B22B3F7D-48F8-2449-8508-A27CD475B19B}" srcOrd="1" destOrd="0" presId="urn:microsoft.com/office/officeart/2005/8/layout/hierarchy3"/>
    <dgm:cxn modelId="{8E5B01F7-3A4C-AC48-B88B-82898BB09F40}" type="presParOf" srcId="{4E515E58-C523-3044-BE25-EAF6B2C7251E}" destId="{541415F5-3853-D24C-B7DE-D6AEEDA272BD}" srcOrd="2" destOrd="0" presId="urn:microsoft.com/office/officeart/2005/8/layout/hierarchy3"/>
    <dgm:cxn modelId="{2B7CBB04-751C-0442-B798-380364ABC105}" type="presParOf" srcId="{4E515E58-C523-3044-BE25-EAF6B2C7251E}" destId="{880D2EAF-DE8A-6F47-ABB3-D9E06D72ED3F}" srcOrd="3" destOrd="0" presId="urn:microsoft.com/office/officeart/2005/8/layout/hierarchy3"/>
    <dgm:cxn modelId="{1420B84A-1CBA-F54C-A7A0-7125070F4E17}" type="presParOf" srcId="{07286884-3A22-7940-9033-6D2030F2E88A}" destId="{1CA5F5C0-D92D-F749-9E60-95DA05EF7614}" srcOrd="3" destOrd="0" presId="urn:microsoft.com/office/officeart/2005/8/layout/hierarchy3"/>
    <dgm:cxn modelId="{238FCE83-4F4D-A044-98B4-72AB6990FEC7}" type="presParOf" srcId="{1CA5F5C0-D92D-F749-9E60-95DA05EF7614}" destId="{0CED93BD-D628-4843-A612-390493747736}" srcOrd="0" destOrd="0" presId="urn:microsoft.com/office/officeart/2005/8/layout/hierarchy3"/>
    <dgm:cxn modelId="{4A1E7501-7815-6944-8B84-9C59675CA22F}" type="presParOf" srcId="{0CED93BD-D628-4843-A612-390493747736}" destId="{936468AC-3F35-B643-BEF3-C81788FC54A8}" srcOrd="0" destOrd="0" presId="urn:microsoft.com/office/officeart/2005/8/layout/hierarchy3"/>
    <dgm:cxn modelId="{0CB8CD48-C456-B248-B100-9AAC1B8731EF}" type="presParOf" srcId="{0CED93BD-D628-4843-A612-390493747736}" destId="{3FD599B2-ED8A-0D42-9E3B-802802FDDFE0}" srcOrd="1" destOrd="0" presId="urn:microsoft.com/office/officeart/2005/8/layout/hierarchy3"/>
    <dgm:cxn modelId="{B3207446-E5DE-DC43-A3C3-09B34A9BF2C3}" type="presParOf" srcId="{1CA5F5C0-D92D-F749-9E60-95DA05EF7614}" destId="{FED23C7C-8AB4-AA41-83E7-B3EA73E31B9C}" srcOrd="1" destOrd="0" presId="urn:microsoft.com/office/officeart/2005/8/layout/hierarchy3"/>
    <dgm:cxn modelId="{297B9C7B-4B92-1440-948D-8B5548CBED7E}" type="presParOf" srcId="{FED23C7C-8AB4-AA41-83E7-B3EA73E31B9C}" destId="{624AF18C-AE4A-5343-B769-9ED1A1D9CDB3}" srcOrd="0" destOrd="0" presId="urn:microsoft.com/office/officeart/2005/8/layout/hierarchy3"/>
    <dgm:cxn modelId="{07012352-BC9C-684E-9624-CC85DFCBD0F1}" type="presParOf" srcId="{FED23C7C-8AB4-AA41-83E7-B3EA73E31B9C}" destId="{52F9E86C-7E68-3E4D-9370-2723CF53CE6C}" srcOrd="1" destOrd="0" presId="urn:microsoft.com/office/officeart/2005/8/layout/hierarchy3"/>
    <dgm:cxn modelId="{D1EAEDDA-29D3-4C4B-A3DA-48EAA702C15C}" type="presParOf" srcId="{FED23C7C-8AB4-AA41-83E7-B3EA73E31B9C}" destId="{45FD0EA4-A48B-4841-AAAB-DEDB38D8B4BA}" srcOrd="2" destOrd="0" presId="urn:microsoft.com/office/officeart/2005/8/layout/hierarchy3"/>
    <dgm:cxn modelId="{6E1DE5F1-2339-8041-8A7A-5741D4F02DCB}" type="presParOf" srcId="{FED23C7C-8AB4-AA41-83E7-B3EA73E31B9C}" destId="{6919D067-0C84-3148-811C-32CA73ADC737}" srcOrd="3" destOrd="0" presId="urn:microsoft.com/office/officeart/2005/8/layout/hierarchy3"/>
    <dgm:cxn modelId="{D48903AE-B816-C948-A589-652B39F431D1}" type="presParOf" srcId="{07286884-3A22-7940-9033-6D2030F2E88A}" destId="{269A140D-18E6-AC4E-8FEB-76D4D46DEFA2}" srcOrd="4" destOrd="0" presId="urn:microsoft.com/office/officeart/2005/8/layout/hierarchy3"/>
    <dgm:cxn modelId="{A02D932C-82A5-AF4D-892F-52F010AA498C}" type="presParOf" srcId="{269A140D-18E6-AC4E-8FEB-76D4D46DEFA2}" destId="{14E6CF52-E4A6-C943-BED1-F087CF620641}" srcOrd="0" destOrd="0" presId="urn:microsoft.com/office/officeart/2005/8/layout/hierarchy3"/>
    <dgm:cxn modelId="{5517C96D-2A6A-C242-9FD8-3E886D27BF4A}" type="presParOf" srcId="{14E6CF52-E4A6-C943-BED1-F087CF620641}" destId="{D78901E5-47C1-E749-9242-32119495A54A}" srcOrd="0" destOrd="0" presId="urn:microsoft.com/office/officeart/2005/8/layout/hierarchy3"/>
    <dgm:cxn modelId="{CA85D617-BF74-7147-B5A3-AF47FFF5D1DB}" type="presParOf" srcId="{14E6CF52-E4A6-C943-BED1-F087CF620641}" destId="{1AC2A5FC-E39A-4D46-8CD5-E3C34FC59C47}" srcOrd="1" destOrd="0" presId="urn:microsoft.com/office/officeart/2005/8/layout/hierarchy3"/>
    <dgm:cxn modelId="{B8DB0894-EC03-B04A-AF36-2D047DCF6D88}" type="presParOf" srcId="{269A140D-18E6-AC4E-8FEB-76D4D46DEFA2}" destId="{5BA7F873-63FC-DB42-AB39-FE3141AA79F0}" srcOrd="1" destOrd="0" presId="urn:microsoft.com/office/officeart/2005/8/layout/hierarchy3"/>
    <dgm:cxn modelId="{D472E6F4-6796-4440-881B-EAD08843A265}" type="presParOf" srcId="{5BA7F873-63FC-DB42-AB39-FE3141AA79F0}" destId="{7A1E08ED-FC15-E14D-9429-DAE12948781A}" srcOrd="0" destOrd="0" presId="urn:microsoft.com/office/officeart/2005/8/layout/hierarchy3"/>
    <dgm:cxn modelId="{18BD452F-8F10-7042-A21F-EFB7BDFD11CF}" type="presParOf" srcId="{5BA7F873-63FC-DB42-AB39-FE3141AA79F0}" destId="{4FF3826D-F368-304A-8543-D5787571693A}" srcOrd="1" destOrd="0" presId="urn:microsoft.com/office/officeart/2005/8/layout/hierarchy3"/>
    <dgm:cxn modelId="{64570AE2-04CA-4E4C-A9D4-2C097EEB7DA0}" type="presParOf" srcId="{5BA7F873-63FC-DB42-AB39-FE3141AA79F0}" destId="{B4E9CAB1-BCE5-204A-9B05-5E600529A29B}" srcOrd="2" destOrd="0" presId="urn:microsoft.com/office/officeart/2005/8/layout/hierarchy3"/>
    <dgm:cxn modelId="{77DF394F-11D7-424A-B0BD-E42A46F366D2}" type="presParOf" srcId="{5BA7F873-63FC-DB42-AB39-FE3141AA79F0}" destId="{60D208C5-DBD9-DE4F-8B74-FCD7E19A6097}" srcOrd="3" destOrd="0" presId="urn:microsoft.com/office/officeart/2005/8/layout/hierarchy3"/>
    <dgm:cxn modelId="{05918DEE-A6C7-F64F-8DE2-A7F6E0EA136E}" type="presParOf" srcId="{5BA7F873-63FC-DB42-AB39-FE3141AA79F0}" destId="{6BBF471B-70D3-8B4F-8B93-A4BAD9173EF5}" srcOrd="4" destOrd="0" presId="urn:microsoft.com/office/officeart/2005/8/layout/hierarchy3"/>
    <dgm:cxn modelId="{42C8C94D-D513-6845-BA74-5188D6C11F39}" type="presParOf" srcId="{5BA7F873-63FC-DB42-AB39-FE3141AA79F0}" destId="{0BE46920-EF71-5041-BCCD-08CC416CAFF7}"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7668C24-7ABA-42E9-B56D-255394E93CEB}"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2452F7C2-E644-4785-81BD-9E7FB7550C85}">
      <dgm:prSet/>
      <dgm:spPr/>
      <dgm:t>
        <a:bodyPr/>
        <a:lstStyle/>
        <a:p>
          <a:r>
            <a:rPr lang="en-US" b="1"/>
            <a:t>Python</a:t>
          </a:r>
          <a:endParaRPr lang="en-US"/>
        </a:p>
      </dgm:t>
    </dgm:pt>
    <dgm:pt modelId="{195D134C-3D24-46A8-8053-2CB53433716A}" type="parTrans" cxnId="{5A2CB071-B95C-4B2B-B5BE-9905DF311DAF}">
      <dgm:prSet/>
      <dgm:spPr/>
      <dgm:t>
        <a:bodyPr/>
        <a:lstStyle/>
        <a:p>
          <a:endParaRPr lang="en-US"/>
        </a:p>
      </dgm:t>
    </dgm:pt>
    <dgm:pt modelId="{F9A2C72B-2A2E-4DB9-9FFE-73C30C7EDD6F}" type="sibTrans" cxnId="{5A2CB071-B95C-4B2B-B5BE-9905DF311DAF}">
      <dgm:prSet/>
      <dgm:spPr/>
      <dgm:t>
        <a:bodyPr/>
        <a:lstStyle/>
        <a:p>
          <a:endParaRPr lang="en-US"/>
        </a:p>
      </dgm:t>
    </dgm:pt>
    <dgm:pt modelId="{05759849-6756-4E5C-A045-93B0B5C38FBB}">
      <dgm:prSet/>
      <dgm:spPr/>
      <dgm:t>
        <a:bodyPr/>
        <a:lstStyle/>
        <a:p>
          <a:r>
            <a:rPr lang="en-US" b="1"/>
            <a:t>Why Python?</a:t>
          </a:r>
          <a:r>
            <a:rPr lang="en-US"/>
            <a:t>:</a:t>
          </a:r>
        </a:p>
      </dgm:t>
    </dgm:pt>
    <dgm:pt modelId="{7A81F18C-5FFF-4AC7-9C20-73604F2CB7FF}" type="parTrans" cxnId="{E4D7681B-8678-44E1-946B-7291BD384C38}">
      <dgm:prSet/>
      <dgm:spPr/>
      <dgm:t>
        <a:bodyPr/>
        <a:lstStyle/>
        <a:p>
          <a:endParaRPr lang="en-US"/>
        </a:p>
      </dgm:t>
    </dgm:pt>
    <dgm:pt modelId="{BDC806F1-B4A3-45A7-8789-D52FBF6BCE39}" type="sibTrans" cxnId="{E4D7681B-8678-44E1-946B-7291BD384C38}">
      <dgm:prSet/>
      <dgm:spPr/>
      <dgm:t>
        <a:bodyPr/>
        <a:lstStyle/>
        <a:p>
          <a:endParaRPr lang="en-US"/>
        </a:p>
      </dgm:t>
    </dgm:pt>
    <dgm:pt modelId="{FBF16CBD-91B3-454E-A3AD-61F31D5CA636}">
      <dgm:prSet/>
      <dgm:spPr/>
      <dgm:t>
        <a:bodyPr/>
        <a:lstStyle/>
        <a:p>
          <a:r>
            <a:rPr lang="en-US"/>
            <a:t>Easy to learn and highly versatile.</a:t>
          </a:r>
        </a:p>
      </dgm:t>
    </dgm:pt>
    <dgm:pt modelId="{AF48D383-A48A-481A-8E7F-7EF11FED7234}" type="parTrans" cxnId="{3745E4D9-514D-4CE0-AFCC-E0E539BA2099}">
      <dgm:prSet/>
      <dgm:spPr/>
      <dgm:t>
        <a:bodyPr/>
        <a:lstStyle/>
        <a:p>
          <a:endParaRPr lang="en-US"/>
        </a:p>
      </dgm:t>
    </dgm:pt>
    <dgm:pt modelId="{3B5BAA49-43ED-4BE1-A414-46356B42BDE0}" type="sibTrans" cxnId="{3745E4D9-514D-4CE0-AFCC-E0E539BA2099}">
      <dgm:prSet/>
      <dgm:spPr/>
      <dgm:t>
        <a:bodyPr/>
        <a:lstStyle/>
        <a:p>
          <a:endParaRPr lang="en-US"/>
        </a:p>
      </dgm:t>
    </dgm:pt>
    <dgm:pt modelId="{8F2CA9D7-405B-450D-A6B8-81192409D28F}">
      <dgm:prSet/>
      <dgm:spPr/>
      <dgm:t>
        <a:bodyPr/>
        <a:lstStyle/>
        <a:p>
          <a:r>
            <a:rPr lang="en-US"/>
            <a:t>Extensive libraries and frameworks for data manipulation, machine learning, and web development.</a:t>
          </a:r>
        </a:p>
      </dgm:t>
    </dgm:pt>
    <dgm:pt modelId="{8C128339-C6A3-4D2F-9470-463219D98E98}" type="parTrans" cxnId="{20074202-23BC-4A7F-B304-72A9E237DCAB}">
      <dgm:prSet/>
      <dgm:spPr/>
      <dgm:t>
        <a:bodyPr/>
        <a:lstStyle/>
        <a:p>
          <a:endParaRPr lang="en-US"/>
        </a:p>
      </dgm:t>
    </dgm:pt>
    <dgm:pt modelId="{9135860E-DE60-40A3-8037-2E9EFCE27B5D}" type="sibTrans" cxnId="{20074202-23BC-4A7F-B304-72A9E237DCAB}">
      <dgm:prSet/>
      <dgm:spPr/>
      <dgm:t>
        <a:bodyPr/>
        <a:lstStyle/>
        <a:p>
          <a:endParaRPr lang="en-US"/>
        </a:p>
      </dgm:t>
    </dgm:pt>
    <dgm:pt modelId="{8FB27A3B-557B-4809-9D10-385940B54D4A}">
      <dgm:prSet/>
      <dgm:spPr/>
      <dgm:t>
        <a:bodyPr/>
        <a:lstStyle/>
        <a:p>
          <a:r>
            <a:rPr lang="en-US" b="1"/>
            <a:t>Applications</a:t>
          </a:r>
          <a:r>
            <a:rPr lang="en-US"/>
            <a:t>:</a:t>
          </a:r>
        </a:p>
      </dgm:t>
    </dgm:pt>
    <dgm:pt modelId="{EEC5A30C-F663-4A26-865E-FAA91F41611D}" type="parTrans" cxnId="{F92782A6-810D-407B-BEA0-06C2F55B6F58}">
      <dgm:prSet/>
      <dgm:spPr/>
      <dgm:t>
        <a:bodyPr/>
        <a:lstStyle/>
        <a:p>
          <a:endParaRPr lang="en-US"/>
        </a:p>
      </dgm:t>
    </dgm:pt>
    <dgm:pt modelId="{04EF64AA-6D0B-4F08-ADB5-A7DC16DA2E81}" type="sibTrans" cxnId="{F92782A6-810D-407B-BEA0-06C2F55B6F58}">
      <dgm:prSet/>
      <dgm:spPr/>
      <dgm:t>
        <a:bodyPr/>
        <a:lstStyle/>
        <a:p>
          <a:endParaRPr lang="en-US"/>
        </a:p>
      </dgm:t>
    </dgm:pt>
    <dgm:pt modelId="{ECB2CC35-905E-4DC0-88F3-952D00034386}">
      <dgm:prSet/>
      <dgm:spPr/>
      <dgm:t>
        <a:bodyPr/>
        <a:lstStyle/>
        <a:p>
          <a:r>
            <a:rPr lang="en-US"/>
            <a:t>Data Analysis: Pandas, NumPy.</a:t>
          </a:r>
        </a:p>
      </dgm:t>
    </dgm:pt>
    <dgm:pt modelId="{C814C66A-C20B-455C-8451-E90B3B2D8637}" type="parTrans" cxnId="{44ED0BC4-2926-4C79-AD5B-09C9195C5302}">
      <dgm:prSet/>
      <dgm:spPr/>
      <dgm:t>
        <a:bodyPr/>
        <a:lstStyle/>
        <a:p>
          <a:endParaRPr lang="en-US"/>
        </a:p>
      </dgm:t>
    </dgm:pt>
    <dgm:pt modelId="{096974FD-F50B-4196-ABA5-CC1F90F8B2F3}" type="sibTrans" cxnId="{44ED0BC4-2926-4C79-AD5B-09C9195C5302}">
      <dgm:prSet/>
      <dgm:spPr/>
      <dgm:t>
        <a:bodyPr/>
        <a:lstStyle/>
        <a:p>
          <a:endParaRPr lang="en-US"/>
        </a:p>
      </dgm:t>
    </dgm:pt>
    <dgm:pt modelId="{7F694DD7-66A7-4D43-A292-18311B929D8A}">
      <dgm:prSet/>
      <dgm:spPr/>
      <dgm:t>
        <a:bodyPr/>
        <a:lstStyle/>
        <a:p>
          <a:r>
            <a:rPr lang="en-US"/>
            <a:t>Machine Learning: Scikit-learn, TensorFlow, PyTorch.</a:t>
          </a:r>
        </a:p>
      </dgm:t>
    </dgm:pt>
    <dgm:pt modelId="{0DEE46CD-3973-4BFB-87F7-CBC201E58D51}" type="parTrans" cxnId="{B03E983B-0DDC-45E5-BB30-20A6C9545153}">
      <dgm:prSet/>
      <dgm:spPr/>
      <dgm:t>
        <a:bodyPr/>
        <a:lstStyle/>
        <a:p>
          <a:endParaRPr lang="en-US"/>
        </a:p>
      </dgm:t>
    </dgm:pt>
    <dgm:pt modelId="{3014E885-6C23-4BAB-BFB2-6C268E61E2BF}" type="sibTrans" cxnId="{B03E983B-0DDC-45E5-BB30-20A6C9545153}">
      <dgm:prSet/>
      <dgm:spPr/>
      <dgm:t>
        <a:bodyPr/>
        <a:lstStyle/>
        <a:p>
          <a:endParaRPr lang="en-US"/>
        </a:p>
      </dgm:t>
    </dgm:pt>
    <dgm:pt modelId="{C35CC835-A197-4204-B446-9BA83110999E}">
      <dgm:prSet/>
      <dgm:spPr/>
      <dgm:t>
        <a:bodyPr/>
        <a:lstStyle/>
        <a:p>
          <a:r>
            <a:rPr lang="en-US"/>
            <a:t>Data Visualization: Matplotlib, Seaborn, Plotly.</a:t>
          </a:r>
        </a:p>
      </dgm:t>
    </dgm:pt>
    <dgm:pt modelId="{5BBC4E55-A44B-4448-9BE7-C9CFB9293680}" type="parTrans" cxnId="{5B828AC8-A970-4182-B018-205E202EE770}">
      <dgm:prSet/>
      <dgm:spPr/>
      <dgm:t>
        <a:bodyPr/>
        <a:lstStyle/>
        <a:p>
          <a:endParaRPr lang="en-US"/>
        </a:p>
      </dgm:t>
    </dgm:pt>
    <dgm:pt modelId="{0955B7BE-7225-40D4-AA1A-8F12CB6A9CA8}" type="sibTrans" cxnId="{5B828AC8-A970-4182-B018-205E202EE770}">
      <dgm:prSet/>
      <dgm:spPr/>
      <dgm:t>
        <a:bodyPr/>
        <a:lstStyle/>
        <a:p>
          <a:endParaRPr lang="en-US"/>
        </a:p>
      </dgm:t>
    </dgm:pt>
    <dgm:pt modelId="{CA3ABB8F-5F2B-47FD-A446-1B299BC5555A}">
      <dgm:prSet/>
      <dgm:spPr/>
      <dgm:t>
        <a:bodyPr/>
        <a:lstStyle/>
        <a:p>
          <a:r>
            <a:rPr lang="en-US"/>
            <a:t>Automation: Writing scripts to handle repetitive tasks like data cleaning or web scraping.</a:t>
          </a:r>
        </a:p>
      </dgm:t>
    </dgm:pt>
    <dgm:pt modelId="{87C0AEF7-EB2A-4CAE-A19A-A99C08FBFE09}" type="parTrans" cxnId="{0A94E6FC-1000-4082-B03D-B4A1D879EDB7}">
      <dgm:prSet/>
      <dgm:spPr/>
      <dgm:t>
        <a:bodyPr/>
        <a:lstStyle/>
        <a:p>
          <a:endParaRPr lang="en-US"/>
        </a:p>
      </dgm:t>
    </dgm:pt>
    <dgm:pt modelId="{CF28B23D-2B28-4AC6-818D-2AFD82DF09EF}" type="sibTrans" cxnId="{0A94E6FC-1000-4082-B03D-B4A1D879EDB7}">
      <dgm:prSet/>
      <dgm:spPr/>
      <dgm:t>
        <a:bodyPr/>
        <a:lstStyle/>
        <a:p>
          <a:endParaRPr lang="en-US"/>
        </a:p>
      </dgm:t>
    </dgm:pt>
    <dgm:pt modelId="{6FF3E366-9512-FC47-BE6C-3D7B411395C4}" type="pres">
      <dgm:prSet presAssocID="{D7668C24-7ABA-42E9-B56D-255394E93CEB}" presName="linear" presStyleCnt="0">
        <dgm:presLayoutVars>
          <dgm:dir/>
          <dgm:animLvl val="lvl"/>
          <dgm:resizeHandles val="exact"/>
        </dgm:presLayoutVars>
      </dgm:prSet>
      <dgm:spPr/>
    </dgm:pt>
    <dgm:pt modelId="{FA1CC41C-068E-DF40-8BA2-03B13B95A88E}" type="pres">
      <dgm:prSet presAssocID="{2452F7C2-E644-4785-81BD-9E7FB7550C85}" presName="parentLin" presStyleCnt="0"/>
      <dgm:spPr/>
    </dgm:pt>
    <dgm:pt modelId="{BEFC7ABF-9686-4F43-9A1C-4B9FD8647329}" type="pres">
      <dgm:prSet presAssocID="{2452F7C2-E644-4785-81BD-9E7FB7550C85}" presName="parentLeftMargin" presStyleLbl="node1" presStyleIdx="0" presStyleCnt="3"/>
      <dgm:spPr/>
    </dgm:pt>
    <dgm:pt modelId="{A82EB164-59F2-8D41-8862-35ECAE175995}" type="pres">
      <dgm:prSet presAssocID="{2452F7C2-E644-4785-81BD-9E7FB7550C85}" presName="parentText" presStyleLbl="node1" presStyleIdx="0" presStyleCnt="3">
        <dgm:presLayoutVars>
          <dgm:chMax val="0"/>
          <dgm:bulletEnabled val="1"/>
        </dgm:presLayoutVars>
      </dgm:prSet>
      <dgm:spPr/>
    </dgm:pt>
    <dgm:pt modelId="{33E071C4-081A-694B-A49E-1A6A2A65DEEC}" type="pres">
      <dgm:prSet presAssocID="{2452F7C2-E644-4785-81BD-9E7FB7550C85}" presName="negativeSpace" presStyleCnt="0"/>
      <dgm:spPr/>
    </dgm:pt>
    <dgm:pt modelId="{3104FD91-E7FD-B94A-BED1-8550CCEEA633}" type="pres">
      <dgm:prSet presAssocID="{2452F7C2-E644-4785-81BD-9E7FB7550C85}" presName="childText" presStyleLbl="conFgAcc1" presStyleIdx="0" presStyleCnt="3">
        <dgm:presLayoutVars>
          <dgm:bulletEnabled val="1"/>
        </dgm:presLayoutVars>
      </dgm:prSet>
      <dgm:spPr/>
    </dgm:pt>
    <dgm:pt modelId="{EEB918F6-4F70-5E43-A312-6341FF5D99C1}" type="pres">
      <dgm:prSet presAssocID="{F9A2C72B-2A2E-4DB9-9FFE-73C30C7EDD6F}" presName="spaceBetweenRectangles" presStyleCnt="0"/>
      <dgm:spPr/>
    </dgm:pt>
    <dgm:pt modelId="{641EE4BA-47BC-6148-B32E-18799472E71B}" type="pres">
      <dgm:prSet presAssocID="{05759849-6756-4E5C-A045-93B0B5C38FBB}" presName="parentLin" presStyleCnt="0"/>
      <dgm:spPr/>
    </dgm:pt>
    <dgm:pt modelId="{A97DA167-716D-074B-B197-CB8E4C415687}" type="pres">
      <dgm:prSet presAssocID="{05759849-6756-4E5C-A045-93B0B5C38FBB}" presName="parentLeftMargin" presStyleLbl="node1" presStyleIdx="0" presStyleCnt="3"/>
      <dgm:spPr/>
    </dgm:pt>
    <dgm:pt modelId="{8930ADD7-3697-514D-920F-5E90FB74B1AF}" type="pres">
      <dgm:prSet presAssocID="{05759849-6756-4E5C-A045-93B0B5C38FBB}" presName="parentText" presStyleLbl="node1" presStyleIdx="1" presStyleCnt="3">
        <dgm:presLayoutVars>
          <dgm:chMax val="0"/>
          <dgm:bulletEnabled val="1"/>
        </dgm:presLayoutVars>
      </dgm:prSet>
      <dgm:spPr/>
    </dgm:pt>
    <dgm:pt modelId="{E5D59998-1BBE-1647-8BE9-73FB13ECBD51}" type="pres">
      <dgm:prSet presAssocID="{05759849-6756-4E5C-A045-93B0B5C38FBB}" presName="negativeSpace" presStyleCnt="0"/>
      <dgm:spPr/>
    </dgm:pt>
    <dgm:pt modelId="{80754A73-4C34-524A-85BF-D468F76720C7}" type="pres">
      <dgm:prSet presAssocID="{05759849-6756-4E5C-A045-93B0B5C38FBB}" presName="childText" presStyleLbl="conFgAcc1" presStyleIdx="1" presStyleCnt="3">
        <dgm:presLayoutVars>
          <dgm:bulletEnabled val="1"/>
        </dgm:presLayoutVars>
      </dgm:prSet>
      <dgm:spPr/>
    </dgm:pt>
    <dgm:pt modelId="{B63A77D3-2690-3445-B652-E7AA6FF7F5DB}" type="pres">
      <dgm:prSet presAssocID="{BDC806F1-B4A3-45A7-8789-D52FBF6BCE39}" presName="spaceBetweenRectangles" presStyleCnt="0"/>
      <dgm:spPr/>
    </dgm:pt>
    <dgm:pt modelId="{EA578206-F191-B148-B4FA-0164B54A620A}" type="pres">
      <dgm:prSet presAssocID="{8FB27A3B-557B-4809-9D10-385940B54D4A}" presName="parentLin" presStyleCnt="0"/>
      <dgm:spPr/>
    </dgm:pt>
    <dgm:pt modelId="{26632C5B-D77C-E24A-BABD-0EB20DDA8CB4}" type="pres">
      <dgm:prSet presAssocID="{8FB27A3B-557B-4809-9D10-385940B54D4A}" presName="parentLeftMargin" presStyleLbl="node1" presStyleIdx="1" presStyleCnt="3"/>
      <dgm:spPr/>
    </dgm:pt>
    <dgm:pt modelId="{F9064C0D-DB4A-9B43-BBBE-E736064F5D31}" type="pres">
      <dgm:prSet presAssocID="{8FB27A3B-557B-4809-9D10-385940B54D4A}" presName="parentText" presStyleLbl="node1" presStyleIdx="2" presStyleCnt="3">
        <dgm:presLayoutVars>
          <dgm:chMax val="0"/>
          <dgm:bulletEnabled val="1"/>
        </dgm:presLayoutVars>
      </dgm:prSet>
      <dgm:spPr/>
    </dgm:pt>
    <dgm:pt modelId="{C801E7A6-1889-1B48-8DD7-07FE51CBFC0C}" type="pres">
      <dgm:prSet presAssocID="{8FB27A3B-557B-4809-9D10-385940B54D4A}" presName="negativeSpace" presStyleCnt="0"/>
      <dgm:spPr/>
    </dgm:pt>
    <dgm:pt modelId="{40B685C9-CF21-3946-93F3-FEF9266A945F}" type="pres">
      <dgm:prSet presAssocID="{8FB27A3B-557B-4809-9D10-385940B54D4A}" presName="childText" presStyleLbl="conFgAcc1" presStyleIdx="2" presStyleCnt="3">
        <dgm:presLayoutVars>
          <dgm:bulletEnabled val="1"/>
        </dgm:presLayoutVars>
      </dgm:prSet>
      <dgm:spPr/>
    </dgm:pt>
  </dgm:ptLst>
  <dgm:cxnLst>
    <dgm:cxn modelId="{20074202-23BC-4A7F-B304-72A9E237DCAB}" srcId="{05759849-6756-4E5C-A045-93B0B5C38FBB}" destId="{8F2CA9D7-405B-450D-A6B8-81192409D28F}" srcOrd="1" destOrd="0" parTransId="{8C128339-C6A3-4D2F-9470-463219D98E98}" sibTransId="{9135860E-DE60-40A3-8037-2E9EFCE27B5D}"/>
    <dgm:cxn modelId="{BDB7E115-FF72-E843-AD2B-BCACA6371B9B}" type="presOf" srcId="{8FB27A3B-557B-4809-9D10-385940B54D4A}" destId="{F9064C0D-DB4A-9B43-BBBE-E736064F5D31}" srcOrd="1" destOrd="0" presId="urn:microsoft.com/office/officeart/2005/8/layout/list1"/>
    <dgm:cxn modelId="{E4D7681B-8678-44E1-946B-7291BD384C38}" srcId="{D7668C24-7ABA-42E9-B56D-255394E93CEB}" destId="{05759849-6756-4E5C-A045-93B0B5C38FBB}" srcOrd="1" destOrd="0" parTransId="{7A81F18C-5FFF-4AC7-9C20-73604F2CB7FF}" sibTransId="{BDC806F1-B4A3-45A7-8789-D52FBF6BCE39}"/>
    <dgm:cxn modelId="{0ABF8E1C-7DF6-9145-B3DC-D1F34F72A3AE}" type="presOf" srcId="{ECB2CC35-905E-4DC0-88F3-952D00034386}" destId="{40B685C9-CF21-3946-93F3-FEF9266A945F}" srcOrd="0" destOrd="0" presId="urn:microsoft.com/office/officeart/2005/8/layout/list1"/>
    <dgm:cxn modelId="{4C5CB128-CC20-D44E-B08D-A5DF831099DB}" type="presOf" srcId="{FBF16CBD-91B3-454E-A3AD-61F31D5CA636}" destId="{80754A73-4C34-524A-85BF-D468F76720C7}" srcOrd="0" destOrd="0" presId="urn:microsoft.com/office/officeart/2005/8/layout/list1"/>
    <dgm:cxn modelId="{FAE1102A-A36F-2B40-9515-D9122E7A09FE}" type="presOf" srcId="{8F2CA9D7-405B-450D-A6B8-81192409D28F}" destId="{80754A73-4C34-524A-85BF-D468F76720C7}" srcOrd="0" destOrd="1" presId="urn:microsoft.com/office/officeart/2005/8/layout/list1"/>
    <dgm:cxn modelId="{B03E983B-0DDC-45E5-BB30-20A6C9545153}" srcId="{8FB27A3B-557B-4809-9D10-385940B54D4A}" destId="{7F694DD7-66A7-4D43-A292-18311B929D8A}" srcOrd="1" destOrd="0" parTransId="{0DEE46CD-3973-4BFB-87F7-CBC201E58D51}" sibTransId="{3014E885-6C23-4BAB-BFB2-6C268E61E2BF}"/>
    <dgm:cxn modelId="{64193A42-59CD-E048-8BD7-62911FF775A1}" type="presOf" srcId="{CA3ABB8F-5F2B-47FD-A446-1B299BC5555A}" destId="{40B685C9-CF21-3946-93F3-FEF9266A945F}" srcOrd="0" destOrd="3" presId="urn:microsoft.com/office/officeart/2005/8/layout/list1"/>
    <dgm:cxn modelId="{2A359D4E-23AA-0B45-A0BE-C60943929F55}" type="presOf" srcId="{05759849-6756-4E5C-A045-93B0B5C38FBB}" destId="{A97DA167-716D-074B-B197-CB8E4C415687}" srcOrd="0" destOrd="0" presId="urn:microsoft.com/office/officeart/2005/8/layout/list1"/>
    <dgm:cxn modelId="{7D96C367-28D1-9142-A82F-32E0F024DE7F}" type="presOf" srcId="{8FB27A3B-557B-4809-9D10-385940B54D4A}" destId="{26632C5B-D77C-E24A-BABD-0EB20DDA8CB4}" srcOrd="0" destOrd="0" presId="urn:microsoft.com/office/officeart/2005/8/layout/list1"/>
    <dgm:cxn modelId="{F8685568-4745-9545-B591-55897F662182}" type="presOf" srcId="{05759849-6756-4E5C-A045-93B0B5C38FBB}" destId="{8930ADD7-3697-514D-920F-5E90FB74B1AF}" srcOrd="1" destOrd="0" presId="urn:microsoft.com/office/officeart/2005/8/layout/list1"/>
    <dgm:cxn modelId="{2EC3CE6D-B8CE-D74D-8186-B4EEEAFB507E}" type="presOf" srcId="{C35CC835-A197-4204-B446-9BA83110999E}" destId="{40B685C9-CF21-3946-93F3-FEF9266A945F}" srcOrd="0" destOrd="2" presId="urn:microsoft.com/office/officeart/2005/8/layout/list1"/>
    <dgm:cxn modelId="{5A2CB071-B95C-4B2B-B5BE-9905DF311DAF}" srcId="{D7668C24-7ABA-42E9-B56D-255394E93CEB}" destId="{2452F7C2-E644-4785-81BD-9E7FB7550C85}" srcOrd="0" destOrd="0" parTransId="{195D134C-3D24-46A8-8053-2CB53433716A}" sibTransId="{F9A2C72B-2A2E-4DB9-9FFE-73C30C7EDD6F}"/>
    <dgm:cxn modelId="{A8817A85-B65C-BB42-B860-9153C70B9DEC}" type="presOf" srcId="{D7668C24-7ABA-42E9-B56D-255394E93CEB}" destId="{6FF3E366-9512-FC47-BE6C-3D7B411395C4}" srcOrd="0" destOrd="0" presId="urn:microsoft.com/office/officeart/2005/8/layout/list1"/>
    <dgm:cxn modelId="{F92782A6-810D-407B-BEA0-06C2F55B6F58}" srcId="{D7668C24-7ABA-42E9-B56D-255394E93CEB}" destId="{8FB27A3B-557B-4809-9D10-385940B54D4A}" srcOrd="2" destOrd="0" parTransId="{EEC5A30C-F663-4A26-865E-FAA91F41611D}" sibTransId="{04EF64AA-6D0B-4F08-ADB5-A7DC16DA2E81}"/>
    <dgm:cxn modelId="{9E2FD5BC-7819-9B49-AEB7-9ABF299304E5}" type="presOf" srcId="{2452F7C2-E644-4785-81BD-9E7FB7550C85}" destId="{BEFC7ABF-9686-4F43-9A1C-4B9FD8647329}" srcOrd="0" destOrd="0" presId="urn:microsoft.com/office/officeart/2005/8/layout/list1"/>
    <dgm:cxn modelId="{44ED0BC4-2926-4C79-AD5B-09C9195C5302}" srcId="{8FB27A3B-557B-4809-9D10-385940B54D4A}" destId="{ECB2CC35-905E-4DC0-88F3-952D00034386}" srcOrd="0" destOrd="0" parTransId="{C814C66A-C20B-455C-8451-E90B3B2D8637}" sibTransId="{096974FD-F50B-4196-ABA5-CC1F90F8B2F3}"/>
    <dgm:cxn modelId="{5B828AC8-A970-4182-B018-205E202EE770}" srcId="{8FB27A3B-557B-4809-9D10-385940B54D4A}" destId="{C35CC835-A197-4204-B446-9BA83110999E}" srcOrd="2" destOrd="0" parTransId="{5BBC4E55-A44B-4448-9BE7-C9CFB9293680}" sibTransId="{0955B7BE-7225-40D4-AA1A-8F12CB6A9CA8}"/>
    <dgm:cxn modelId="{562BCBC8-C721-934D-B7E3-F08006540034}" type="presOf" srcId="{2452F7C2-E644-4785-81BD-9E7FB7550C85}" destId="{A82EB164-59F2-8D41-8862-35ECAE175995}" srcOrd="1" destOrd="0" presId="urn:microsoft.com/office/officeart/2005/8/layout/list1"/>
    <dgm:cxn modelId="{3745E4D9-514D-4CE0-AFCC-E0E539BA2099}" srcId="{05759849-6756-4E5C-A045-93B0B5C38FBB}" destId="{FBF16CBD-91B3-454E-A3AD-61F31D5CA636}" srcOrd="0" destOrd="0" parTransId="{AF48D383-A48A-481A-8E7F-7EF11FED7234}" sibTransId="{3B5BAA49-43ED-4BE1-A414-46356B42BDE0}"/>
    <dgm:cxn modelId="{E6FA9DE3-5AE7-1A4C-BEE5-F59B67D111FB}" type="presOf" srcId="{7F694DD7-66A7-4D43-A292-18311B929D8A}" destId="{40B685C9-CF21-3946-93F3-FEF9266A945F}" srcOrd="0" destOrd="1" presId="urn:microsoft.com/office/officeart/2005/8/layout/list1"/>
    <dgm:cxn modelId="{0A94E6FC-1000-4082-B03D-B4A1D879EDB7}" srcId="{8FB27A3B-557B-4809-9D10-385940B54D4A}" destId="{CA3ABB8F-5F2B-47FD-A446-1B299BC5555A}" srcOrd="3" destOrd="0" parTransId="{87C0AEF7-EB2A-4CAE-A19A-A99C08FBFE09}" sibTransId="{CF28B23D-2B28-4AC6-818D-2AFD82DF09EF}"/>
    <dgm:cxn modelId="{D821AD21-F147-814C-AEF0-F60E10D958E3}" type="presParOf" srcId="{6FF3E366-9512-FC47-BE6C-3D7B411395C4}" destId="{FA1CC41C-068E-DF40-8BA2-03B13B95A88E}" srcOrd="0" destOrd="0" presId="urn:microsoft.com/office/officeart/2005/8/layout/list1"/>
    <dgm:cxn modelId="{C37BD3A4-DA25-F144-9F8D-A4D18EA0C057}" type="presParOf" srcId="{FA1CC41C-068E-DF40-8BA2-03B13B95A88E}" destId="{BEFC7ABF-9686-4F43-9A1C-4B9FD8647329}" srcOrd="0" destOrd="0" presId="urn:microsoft.com/office/officeart/2005/8/layout/list1"/>
    <dgm:cxn modelId="{B89ABD78-0AEA-1247-ACBD-4B1E497A1E1B}" type="presParOf" srcId="{FA1CC41C-068E-DF40-8BA2-03B13B95A88E}" destId="{A82EB164-59F2-8D41-8862-35ECAE175995}" srcOrd="1" destOrd="0" presId="urn:microsoft.com/office/officeart/2005/8/layout/list1"/>
    <dgm:cxn modelId="{3006A59C-B315-BD48-8A0C-E03EC8C878E3}" type="presParOf" srcId="{6FF3E366-9512-FC47-BE6C-3D7B411395C4}" destId="{33E071C4-081A-694B-A49E-1A6A2A65DEEC}" srcOrd="1" destOrd="0" presId="urn:microsoft.com/office/officeart/2005/8/layout/list1"/>
    <dgm:cxn modelId="{3ABB3BFA-F1E3-D848-84C9-08B5B95BE097}" type="presParOf" srcId="{6FF3E366-9512-FC47-BE6C-3D7B411395C4}" destId="{3104FD91-E7FD-B94A-BED1-8550CCEEA633}" srcOrd="2" destOrd="0" presId="urn:microsoft.com/office/officeart/2005/8/layout/list1"/>
    <dgm:cxn modelId="{774E4DD7-56CA-AB4A-8196-88ADE52F15F7}" type="presParOf" srcId="{6FF3E366-9512-FC47-BE6C-3D7B411395C4}" destId="{EEB918F6-4F70-5E43-A312-6341FF5D99C1}" srcOrd="3" destOrd="0" presId="urn:microsoft.com/office/officeart/2005/8/layout/list1"/>
    <dgm:cxn modelId="{3DE25E43-E010-0749-8586-F139ACA08B7B}" type="presParOf" srcId="{6FF3E366-9512-FC47-BE6C-3D7B411395C4}" destId="{641EE4BA-47BC-6148-B32E-18799472E71B}" srcOrd="4" destOrd="0" presId="urn:microsoft.com/office/officeart/2005/8/layout/list1"/>
    <dgm:cxn modelId="{A738F1F1-9A22-544B-A3D4-10EF9BDE36D5}" type="presParOf" srcId="{641EE4BA-47BC-6148-B32E-18799472E71B}" destId="{A97DA167-716D-074B-B197-CB8E4C415687}" srcOrd="0" destOrd="0" presId="urn:microsoft.com/office/officeart/2005/8/layout/list1"/>
    <dgm:cxn modelId="{943923EE-2F1D-CE45-8437-AA454A9D953F}" type="presParOf" srcId="{641EE4BA-47BC-6148-B32E-18799472E71B}" destId="{8930ADD7-3697-514D-920F-5E90FB74B1AF}" srcOrd="1" destOrd="0" presId="urn:microsoft.com/office/officeart/2005/8/layout/list1"/>
    <dgm:cxn modelId="{CBBA728A-6151-EC41-AAAD-4D0E31D8FAB0}" type="presParOf" srcId="{6FF3E366-9512-FC47-BE6C-3D7B411395C4}" destId="{E5D59998-1BBE-1647-8BE9-73FB13ECBD51}" srcOrd="5" destOrd="0" presId="urn:microsoft.com/office/officeart/2005/8/layout/list1"/>
    <dgm:cxn modelId="{8F0CE60C-E322-654F-B76C-007C3D73BED9}" type="presParOf" srcId="{6FF3E366-9512-FC47-BE6C-3D7B411395C4}" destId="{80754A73-4C34-524A-85BF-D468F76720C7}" srcOrd="6" destOrd="0" presId="urn:microsoft.com/office/officeart/2005/8/layout/list1"/>
    <dgm:cxn modelId="{6F814AB5-E387-5843-87A2-E3D88B22A84A}" type="presParOf" srcId="{6FF3E366-9512-FC47-BE6C-3D7B411395C4}" destId="{B63A77D3-2690-3445-B652-E7AA6FF7F5DB}" srcOrd="7" destOrd="0" presId="urn:microsoft.com/office/officeart/2005/8/layout/list1"/>
    <dgm:cxn modelId="{C2D8144A-9B67-D54A-8772-E6715237BC4B}" type="presParOf" srcId="{6FF3E366-9512-FC47-BE6C-3D7B411395C4}" destId="{EA578206-F191-B148-B4FA-0164B54A620A}" srcOrd="8" destOrd="0" presId="urn:microsoft.com/office/officeart/2005/8/layout/list1"/>
    <dgm:cxn modelId="{2254EFE4-8F29-BA43-ACB5-6AD9D912F2CE}" type="presParOf" srcId="{EA578206-F191-B148-B4FA-0164B54A620A}" destId="{26632C5B-D77C-E24A-BABD-0EB20DDA8CB4}" srcOrd="0" destOrd="0" presId="urn:microsoft.com/office/officeart/2005/8/layout/list1"/>
    <dgm:cxn modelId="{29024864-EB72-CD46-9C97-341CCDD045DC}" type="presParOf" srcId="{EA578206-F191-B148-B4FA-0164B54A620A}" destId="{F9064C0D-DB4A-9B43-BBBE-E736064F5D31}" srcOrd="1" destOrd="0" presId="urn:microsoft.com/office/officeart/2005/8/layout/list1"/>
    <dgm:cxn modelId="{D346D131-6ABC-1A44-95E3-BD8FB44B5796}" type="presParOf" srcId="{6FF3E366-9512-FC47-BE6C-3D7B411395C4}" destId="{C801E7A6-1889-1B48-8DD7-07FE51CBFC0C}" srcOrd="9" destOrd="0" presId="urn:microsoft.com/office/officeart/2005/8/layout/list1"/>
    <dgm:cxn modelId="{D958376F-A6A3-6A4E-97D1-1CE35E35C361}" type="presParOf" srcId="{6FF3E366-9512-FC47-BE6C-3D7B411395C4}" destId="{40B685C9-CF21-3946-93F3-FEF9266A945F}"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E296350-C8A3-475F-B1F8-6EF4B4D6C583}"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B7DE918B-12C9-4576-9016-61FC11B1D25C}">
      <dgm:prSet/>
      <dgm:spPr/>
      <dgm:t>
        <a:bodyPr/>
        <a:lstStyle/>
        <a:p>
          <a:pPr>
            <a:lnSpc>
              <a:spcPct val="100000"/>
            </a:lnSpc>
            <a:defRPr b="1"/>
          </a:pPr>
          <a:r>
            <a:rPr lang="en-US" b="1"/>
            <a:t>R</a:t>
          </a:r>
          <a:endParaRPr lang="en-US"/>
        </a:p>
      </dgm:t>
    </dgm:pt>
    <dgm:pt modelId="{4CE922B9-9BD4-4BBB-91E6-0AD3FA960D63}" type="parTrans" cxnId="{0A3F320D-2A5B-4241-8D32-CF9852060D4A}">
      <dgm:prSet/>
      <dgm:spPr/>
      <dgm:t>
        <a:bodyPr/>
        <a:lstStyle/>
        <a:p>
          <a:endParaRPr lang="en-US"/>
        </a:p>
      </dgm:t>
    </dgm:pt>
    <dgm:pt modelId="{A4C48AF7-C089-4936-B9F6-DA5E2854075B}" type="sibTrans" cxnId="{0A3F320D-2A5B-4241-8D32-CF9852060D4A}">
      <dgm:prSet/>
      <dgm:spPr/>
      <dgm:t>
        <a:bodyPr/>
        <a:lstStyle/>
        <a:p>
          <a:endParaRPr lang="en-US"/>
        </a:p>
      </dgm:t>
    </dgm:pt>
    <dgm:pt modelId="{F195376E-C9BC-4FF6-9F89-5930CF6322FF}">
      <dgm:prSet/>
      <dgm:spPr/>
      <dgm:t>
        <a:bodyPr/>
        <a:lstStyle/>
        <a:p>
          <a:pPr>
            <a:lnSpc>
              <a:spcPct val="100000"/>
            </a:lnSpc>
          </a:pPr>
          <a:endParaRPr lang="en-US" dirty="0"/>
        </a:p>
      </dgm:t>
    </dgm:pt>
    <dgm:pt modelId="{AA39AD69-CEBC-44B0-B39A-641339836099}" type="parTrans" cxnId="{A4542C81-933B-4FDC-AB66-5A5AA6D0635C}">
      <dgm:prSet/>
      <dgm:spPr/>
      <dgm:t>
        <a:bodyPr/>
        <a:lstStyle/>
        <a:p>
          <a:endParaRPr lang="en-US"/>
        </a:p>
      </dgm:t>
    </dgm:pt>
    <dgm:pt modelId="{3BF931E9-9648-408A-8772-4BD9079CFB04}" type="sibTrans" cxnId="{A4542C81-933B-4FDC-AB66-5A5AA6D0635C}">
      <dgm:prSet/>
      <dgm:spPr/>
      <dgm:t>
        <a:bodyPr/>
        <a:lstStyle/>
        <a:p>
          <a:endParaRPr lang="en-US"/>
        </a:p>
      </dgm:t>
    </dgm:pt>
    <dgm:pt modelId="{C7287457-A84B-48F3-9420-BC377A2A5667}">
      <dgm:prSet/>
      <dgm:spPr/>
      <dgm:t>
        <a:bodyPr/>
        <a:lstStyle/>
        <a:p>
          <a:r>
            <a:rPr lang="en-US" dirty="0"/>
            <a:t>Tailored for statistical analysis and data visualization.</a:t>
          </a:r>
        </a:p>
      </dgm:t>
    </dgm:pt>
    <dgm:pt modelId="{337B2761-0705-454C-BF53-2CED99657A15}" type="parTrans" cxnId="{5D2D740C-BC13-4177-A9DD-4233C762496F}">
      <dgm:prSet/>
      <dgm:spPr/>
      <dgm:t>
        <a:bodyPr/>
        <a:lstStyle/>
        <a:p>
          <a:endParaRPr lang="en-US"/>
        </a:p>
      </dgm:t>
    </dgm:pt>
    <dgm:pt modelId="{9ABA2D6A-96FA-4840-94F9-D6A5BE872514}" type="sibTrans" cxnId="{5D2D740C-BC13-4177-A9DD-4233C762496F}">
      <dgm:prSet/>
      <dgm:spPr/>
      <dgm:t>
        <a:bodyPr/>
        <a:lstStyle/>
        <a:p>
          <a:endParaRPr lang="en-US"/>
        </a:p>
      </dgm:t>
    </dgm:pt>
    <dgm:pt modelId="{4FD623EE-B967-4CEA-9958-226436E123A3}">
      <dgm:prSet/>
      <dgm:spPr/>
      <dgm:t>
        <a:bodyPr/>
        <a:lstStyle/>
        <a:p>
          <a:r>
            <a:rPr lang="en-US"/>
            <a:t>Rich ecosystem of statistical packages.</a:t>
          </a:r>
        </a:p>
      </dgm:t>
    </dgm:pt>
    <dgm:pt modelId="{78E6991B-4FBC-41CB-8047-141956658C42}" type="parTrans" cxnId="{2C0C2793-4487-4B47-A1E7-4A27C8BA9E21}">
      <dgm:prSet/>
      <dgm:spPr/>
      <dgm:t>
        <a:bodyPr/>
        <a:lstStyle/>
        <a:p>
          <a:endParaRPr lang="en-US"/>
        </a:p>
      </dgm:t>
    </dgm:pt>
    <dgm:pt modelId="{CB81C1CF-299E-4CDB-A4F2-3DA8B903F401}" type="sibTrans" cxnId="{2C0C2793-4487-4B47-A1E7-4A27C8BA9E21}">
      <dgm:prSet/>
      <dgm:spPr/>
      <dgm:t>
        <a:bodyPr/>
        <a:lstStyle/>
        <a:p>
          <a:endParaRPr lang="en-US"/>
        </a:p>
      </dgm:t>
    </dgm:pt>
    <dgm:pt modelId="{22E26345-AC06-48C9-8C63-F8AB78FEE500}">
      <dgm:prSet/>
      <dgm:spPr/>
      <dgm:t>
        <a:bodyPr/>
        <a:lstStyle/>
        <a:p>
          <a:pPr>
            <a:lnSpc>
              <a:spcPct val="100000"/>
            </a:lnSpc>
          </a:pPr>
          <a:r>
            <a:rPr lang="en-US" b="1"/>
            <a:t>Applications</a:t>
          </a:r>
          <a:r>
            <a:rPr lang="en-US"/>
            <a:t>:</a:t>
          </a:r>
        </a:p>
      </dgm:t>
    </dgm:pt>
    <dgm:pt modelId="{BF8696F8-48E7-4CC5-97A7-7ECB65F4D98A}" type="parTrans" cxnId="{0302D15C-DEF9-41DE-8D59-B65756566A5C}">
      <dgm:prSet/>
      <dgm:spPr/>
      <dgm:t>
        <a:bodyPr/>
        <a:lstStyle/>
        <a:p>
          <a:endParaRPr lang="en-US"/>
        </a:p>
      </dgm:t>
    </dgm:pt>
    <dgm:pt modelId="{DBFF2899-5BEF-4DFE-9598-C79D29ACA303}" type="sibTrans" cxnId="{0302D15C-DEF9-41DE-8D59-B65756566A5C}">
      <dgm:prSet/>
      <dgm:spPr/>
      <dgm:t>
        <a:bodyPr/>
        <a:lstStyle/>
        <a:p>
          <a:endParaRPr lang="en-US"/>
        </a:p>
      </dgm:t>
    </dgm:pt>
    <dgm:pt modelId="{C42E9F6C-5769-47F0-98A1-9F517DB9756A}">
      <dgm:prSet/>
      <dgm:spPr/>
      <dgm:t>
        <a:bodyPr/>
        <a:lstStyle/>
        <a:p>
          <a:r>
            <a:rPr lang="en-US"/>
            <a:t>Statistical Computing: Regression analysis, time-series analysis.</a:t>
          </a:r>
        </a:p>
      </dgm:t>
    </dgm:pt>
    <dgm:pt modelId="{90C5D102-40A2-4400-B92D-6AB9DCCE1BEE}" type="parTrans" cxnId="{C2A56E08-528F-4742-B4EC-7B774EBC2BD7}">
      <dgm:prSet/>
      <dgm:spPr/>
      <dgm:t>
        <a:bodyPr/>
        <a:lstStyle/>
        <a:p>
          <a:endParaRPr lang="en-US"/>
        </a:p>
      </dgm:t>
    </dgm:pt>
    <dgm:pt modelId="{02F4E14D-AF31-4D8B-99C1-13BA99A8DF26}" type="sibTrans" cxnId="{C2A56E08-528F-4742-B4EC-7B774EBC2BD7}">
      <dgm:prSet/>
      <dgm:spPr/>
      <dgm:t>
        <a:bodyPr/>
        <a:lstStyle/>
        <a:p>
          <a:endParaRPr lang="en-US"/>
        </a:p>
      </dgm:t>
    </dgm:pt>
    <dgm:pt modelId="{BF3B3556-DD33-4F97-8715-B952FCF1F7AE}">
      <dgm:prSet/>
      <dgm:spPr/>
      <dgm:t>
        <a:bodyPr/>
        <a:lstStyle/>
        <a:p>
          <a:r>
            <a:rPr lang="en-US"/>
            <a:t>Advanced Graphics: ggplot2, Shiny for interactive dashboards.</a:t>
          </a:r>
        </a:p>
      </dgm:t>
    </dgm:pt>
    <dgm:pt modelId="{A16FDDC7-6396-4A23-BB4D-7BA909BABED3}" type="parTrans" cxnId="{34747CCF-1352-4A02-9214-29040D385D75}">
      <dgm:prSet/>
      <dgm:spPr/>
      <dgm:t>
        <a:bodyPr/>
        <a:lstStyle/>
        <a:p>
          <a:endParaRPr lang="en-US"/>
        </a:p>
      </dgm:t>
    </dgm:pt>
    <dgm:pt modelId="{3C19DF3C-58DE-4DBE-A4CD-A4DF01017F98}" type="sibTrans" cxnId="{34747CCF-1352-4A02-9214-29040D385D75}">
      <dgm:prSet/>
      <dgm:spPr/>
      <dgm:t>
        <a:bodyPr/>
        <a:lstStyle/>
        <a:p>
          <a:endParaRPr lang="en-US"/>
        </a:p>
      </dgm:t>
    </dgm:pt>
    <dgm:pt modelId="{5AA642DC-3749-4E00-B040-EB4580D3F131}">
      <dgm:prSet/>
      <dgm:spPr/>
      <dgm:t>
        <a:bodyPr/>
        <a:lstStyle/>
        <a:p>
          <a:r>
            <a:rPr lang="en-US"/>
            <a:t>Data Wrangling: dplyr, tidyr.</a:t>
          </a:r>
        </a:p>
      </dgm:t>
    </dgm:pt>
    <dgm:pt modelId="{20AB569C-3826-42E6-A1C0-A85CB6D23B74}" type="parTrans" cxnId="{91528523-419E-47F2-B9A1-A9E58886FCCF}">
      <dgm:prSet/>
      <dgm:spPr/>
      <dgm:t>
        <a:bodyPr/>
        <a:lstStyle/>
        <a:p>
          <a:endParaRPr lang="en-US"/>
        </a:p>
      </dgm:t>
    </dgm:pt>
    <dgm:pt modelId="{03A68B87-E57E-4BCC-B47A-9267B491E50A}" type="sibTrans" cxnId="{91528523-419E-47F2-B9A1-A9E58886FCCF}">
      <dgm:prSet/>
      <dgm:spPr/>
      <dgm:t>
        <a:bodyPr/>
        <a:lstStyle/>
        <a:p>
          <a:endParaRPr lang="en-US"/>
        </a:p>
      </dgm:t>
    </dgm:pt>
    <dgm:pt modelId="{F9A91A1C-C72D-4063-B2B9-82FA7857E369}">
      <dgm:prSet/>
      <dgm:spPr/>
      <dgm:t>
        <a:bodyPr/>
        <a:lstStyle/>
        <a:p>
          <a:pPr>
            <a:lnSpc>
              <a:spcPct val="100000"/>
            </a:lnSpc>
            <a:defRPr b="1"/>
          </a:pPr>
          <a:r>
            <a:rPr lang="en-US" b="1"/>
            <a:t>Java</a:t>
          </a:r>
          <a:endParaRPr lang="en-US"/>
        </a:p>
      </dgm:t>
    </dgm:pt>
    <dgm:pt modelId="{1CDB78A8-1ADA-4E00-BE4A-3CFB4A3D93D7}" type="parTrans" cxnId="{4B4FB58F-AF62-4B6A-BE86-4A488F095E22}">
      <dgm:prSet/>
      <dgm:spPr/>
      <dgm:t>
        <a:bodyPr/>
        <a:lstStyle/>
        <a:p>
          <a:endParaRPr lang="en-US"/>
        </a:p>
      </dgm:t>
    </dgm:pt>
    <dgm:pt modelId="{F403737F-10C4-4B5B-AB2F-6B90CC3D46AE}" type="sibTrans" cxnId="{4B4FB58F-AF62-4B6A-BE86-4A488F095E22}">
      <dgm:prSet/>
      <dgm:spPr/>
      <dgm:t>
        <a:bodyPr/>
        <a:lstStyle/>
        <a:p>
          <a:endParaRPr lang="en-US"/>
        </a:p>
      </dgm:t>
    </dgm:pt>
    <dgm:pt modelId="{A737B176-C113-419B-9FDF-856FA36330D0}">
      <dgm:prSet/>
      <dgm:spPr/>
      <dgm:t>
        <a:bodyPr/>
        <a:lstStyle/>
        <a:p>
          <a:pPr>
            <a:lnSpc>
              <a:spcPct val="100000"/>
            </a:lnSpc>
          </a:pPr>
          <a:endParaRPr lang="en-US" dirty="0"/>
        </a:p>
      </dgm:t>
    </dgm:pt>
    <dgm:pt modelId="{8D936DE0-F9FD-48A4-B3F3-92CB7F6ACD13}" type="parTrans" cxnId="{85B82AE9-4FB2-417F-BFB5-638ADEA22076}">
      <dgm:prSet/>
      <dgm:spPr/>
      <dgm:t>
        <a:bodyPr/>
        <a:lstStyle/>
        <a:p>
          <a:endParaRPr lang="en-US"/>
        </a:p>
      </dgm:t>
    </dgm:pt>
    <dgm:pt modelId="{E346B9B1-E54C-436D-851B-97EEBF3E87D2}" type="sibTrans" cxnId="{85B82AE9-4FB2-417F-BFB5-638ADEA22076}">
      <dgm:prSet/>
      <dgm:spPr/>
      <dgm:t>
        <a:bodyPr/>
        <a:lstStyle/>
        <a:p>
          <a:endParaRPr lang="en-US"/>
        </a:p>
      </dgm:t>
    </dgm:pt>
    <dgm:pt modelId="{14ED3215-6AC0-4746-A9A2-643C821BC613}">
      <dgm:prSet/>
      <dgm:spPr/>
      <dgm:t>
        <a:bodyPr/>
        <a:lstStyle/>
        <a:p>
          <a:r>
            <a:rPr lang="en-US"/>
            <a:t>High performance and scalability.</a:t>
          </a:r>
        </a:p>
      </dgm:t>
    </dgm:pt>
    <dgm:pt modelId="{29F5BC41-97C4-4FBF-A495-8447100AC0D9}" type="parTrans" cxnId="{23B46143-4185-485F-B3C8-5081BAB5B89B}">
      <dgm:prSet/>
      <dgm:spPr/>
      <dgm:t>
        <a:bodyPr/>
        <a:lstStyle/>
        <a:p>
          <a:endParaRPr lang="en-US"/>
        </a:p>
      </dgm:t>
    </dgm:pt>
    <dgm:pt modelId="{3701DFC8-D837-4DA9-9C87-4625A923B261}" type="sibTrans" cxnId="{23B46143-4185-485F-B3C8-5081BAB5B89B}">
      <dgm:prSet/>
      <dgm:spPr/>
      <dgm:t>
        <a:bodyPr/>
        <a:lstStyle/>
        <a:p>
          <a:endParaRPr lang="en-US"/>
        </a:p>
      </dgm:t>
    </dgm:pt>
    <dgm:pt modelId="{3BD2B381-007E-45FF-8B51-CF9AA0026436}">
      <dgm:prSet/>
      <dgm:spPr/>
      <dgm:t>
        <a:bodyPr/>
        <a:lstStyle/>
        <a:p>
          <a:r>
            <a:rPr lang="en-US"/>
            <a:t>Well-suited for enterprise-level applications.</a:t>
          </a:r>
        </a:p>
      </dgm:t>
    </dgm:pt>
    <dgm:pt modelId="{51494760-1477-4C2D-B4F9-D27D1E76A6E7}" type="parTrans" cxnId="{0999EFEA-1C6D-48F5-A65D-01097161BBF9}">
      <dgm:prSet/>
      <dgm:spPr/>
      <dgm:t>
        <a:bodyPr/>
        <a:lstStyle/>
        <a:p>
          <a:endParaRPr lang="en-US"/>
        </a:p>
      </dgm:t>
    </dgm:pt>
    <dgm:pt modelId="{E1F895D3-74D1-461D-A50F-AC4A469B090F}" type="sibTrans" cxnId="{0999EFEA-1C6D-48F5-A65D-01097161BBF9}">
      <dgm:prSet/>
      <dgm:spPr/>
      <dgm:t>
        <a:bodyPr/>
        <a:lstStyle/>
        <a:p>
          <a:endParaRPr lang="en-US"/>
        </a:p>
      </dgm:t>
    </dgm:pt>
    <dgm:pt modelId="{1E011A93-B1C8-4553-8447-5A4D16FD0816}">
      <dgm:prSet/>
      <dgm:spPr/>
      <dgm:t>
        <a:bodyPr/>
        <a:lstStyle/>
        <a:p>
          <a:pPr>
            <a:lnSpc>
              <a:spcPct val="100000"/>
            </a:lnSpc>
          </a:pPr>
          <a:r>
            <a:rPr lang="en-US" b="1"/>
            <a:t>Applications</a:t>
          </a:r>
          <a:r>
            <a:rPr lang="en-US"/>
            <a:t>:</a:t>
          </a:r>
        </a:p>
      </dgm:t>
    </dgm:pt>
    <dgm:pt modelId="{3E6B8FA6-8285-411A-888A-A7C4487B7472}" type="parTrans" cxnId="{DA61A095-38CC-4659-9A6A-63A75B830FB1}">
      <dgm:prSet/>
      <dgm:spPr/>
      <dgm:t>
        <a:bodyPr/>
        <a:lstStyle/>
        <a:p>
          <a:endParaRPr lang="en-US"/>
        </a:p>
      </dgm:t>
    </dgm:pt>
    <dgm:pt modelId="{34956EF9-F336-4FA8-9798-1905C90303E7}" type="sibTrans" cxnId="{DA61A095-38CC-4659-9A6A-63A75B830FB1}">
      <dgm:prSet/>
      <dgm:spPr/>
      <dgm:t>
        <a:bodyPr/>
        <a:lstStyle/>
        <a:p>
          <a:endParaRPr lang="en-US"/>
        </a:p>
      </dgm:t>
    </dgm:pt>
    <dgm:pt modelId="{97C2E197-8CEC-4EAA-B18C-57B9ED757931}">
      <dgm:prSet/>
      <dgm:spPr/>
      <dgm:t>
        <a:bodyPr/>
        <a:lstStyle/>
        <a:p>
          <a:r>
            <a:rPr lang="en-US"/>
            <a:t>Building robust, large-scale data processing systems.</a:t>
          </a:r>
        </a:p>
      </dgm:t>
    </dgm:pt>
    <dgm:pt modelId="{E4B1FD31-C6DE-48D3-A9CD-81F03B3C609B}" type="parTrans" cxnId="{DA00ED7C-FFD2-49EB-B379-BA7490269DB2}">
      <dgm:prSet/>
      <dgm:spPr/>
      <dgm:t>
        <a:bodyPr/>
        <a:lstStyle/>
        <a:p>
          <a:endParaRPr lang="en-US"/>
        </a:p>
      </dgm:t>
    </dgm:pt>
    <dgm:pt modelId="{DC126E9B-7F09-4B4D-BCC7-81668FDBDA06}" type="sibTrans" cxnId="{DA00ED7C-FFD2-49EB-B379-BA7490269DB2}">
      <dgm:prSet/>
      <dgm:spPr/>
      <dgm:t>
        <a:bodyPr/>
        <a:lstStyle/>
        <a:p>
          <a:endParaRPr lang="en-US"/>
        </a:p>
      </dgm:t>
    </dgm:pt>
    <dgm:pt modelId="{09183AE1-55A5-4D60-BEE7-617A90F2E76A}">
      <dgm:prSet/>
      <dgm:spPr/>
      <dgm:t>
        <a:bodyPr/>
        <a:lstStyle/>
        <a:p>
          <a:r>
            <a:rPr lang="en-US"/>
            <a:t>Integration with big data tools (e.g., Hadoop, Spark).</a:t>
          </a:r>
        </a:p>
      </dgm:t>
    </dgm:pt>
    <dgm:pt modelId="{749BB217-8214-48F1-B24B-DE5CD778F096}" type="parTrans" cxnId="{2384FD02-1D9F-4BA4-A09F-0369C7495A6A}">
      <dgm:prSet/>
      <dgm:spPr/>
      <dgm:t>
        <a:bodyPr/>
        <a:lstStyle/>
        <a:p>
          <a:endParaRPr lang="en-US"/>
        </a:p>
      </dgm:t>
    </dgm:pt>
    <dgm:pt modelId="{8F18FE34-2659-48E4-B5E1-C0A4341B10F3}" type="sibTrans" cxnId="{2384FD02-1D9F-4BA4-A09F-0369C7495A6A}">
      <dgm:prSet/>
      <dgm:spPr/>
      <dgm:t>
        <a:bodyPr/>
        <a:lstStyle/>
        <a:p>
          <a:endParaRPr lang="en-US"/>
        </a:p>
      </dgm:t>
    </dgm:pt>
    <dgm:pt modelId="{246B6CF6-9136-450C-A0BA-8461554A057A}">
      <dgm:prSet/>
      <dgm:spPr/>
      <dgm:t>
        <a:bodyPr/>
        <a:lstStyle/>
        <a:p>
          <a:r>
            <a:rPr lang="en-US"/>
            <a:t>Backend development for data-driven web applications.</a:t>
          </a:r>
        </a:p>
      </dgm:t>
    </dgm:pt>
    <dgm:pt modelId="{60374E3A-DACE-454C-BA3A-7008279B111B}" type="parTrans" cxnId="{F715C1D8-3365-4BA2-859D-2215F3F1EB2C}">
      <dgm:prSet/>
      <dgm:spPr/>
      <dgm:t>
        <a:bodyPr/>
        <a:lstStyle/>
        <a:p>
          <a:endParaRPr lang="en-US"/>
        </a:p>
      </dgm:t>
    </dgm:pt>
    <dgm:pt modelId="{BE4A2FA0-B1C3-4415-8057-9184C9498BC5}" type="sibTrans" cxnId="{F715C1D8-3365-4BA2-859D-2215F3F1EB2C}">
      <dgm:prSet/>
      <dgm:spPr/>
      <dgm:t>
        <a:bodyPr/>
        <a:lstStyle/>
        <a:p>
          <a:endParaRPr lang="en-US"/>
        </a:p>
      </dgm:t>
    </dgm:pt>
    <dgm:pt modelId="{54C06DB6-6906-4BC4-ACF7-D4D42D36E40E}" type="pres">
      <dgm:prSet presAssocID="{0E296350-C8A3-475F-B1F8-6EF4B4D6C583}" presName="root" presStyleCnt="0">
        <dgm:presLayoutVars>
          <dgm:dir/>
          <dgm:resizeHandles val="exact"/>
        </dgm:presLayoutVars>
      </dgm:prSet>
      <dgm:spPr/>
    </dgm:pt>
    <dgm:pt modelId="{06E5CBAB-0D33-4737-87BB-FA5514469317}" type="pres">
      <dgm:prSet presAssocID="{B7DE918B-12C9-4576-9016-61FC11B1D25C}" presName="compNode" presStyleCnt="0"/>
      <dgm:spPr/>
    </dgm:pt>
    <dgm:pt modelId="{19024218-44A8-4892-9D65-BF967B83A6D8}" type="pres">
      <dgm:prSet presAssocID="{B7DE918B-12C9-4576-9016-61FC11B1D25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chart"/>
        </a:ext>
      </dgm:extLst>
    </dgm:pt>
    <dgm:pt modelId="{31910D40-5E1D-4C09-B5D3-DD30F7F41618}" type="pres">
      <dgm:prSet presAssocID="{B7DE918B-12C9-4576-9016-61FC11B1D25C}" presName="iconSpace" presStyleCnt="0"/>
      <dgm:spPr/>
    </dgm:pt>
    <dgm:pt modelId="{4AE056A7-101C-406F-8A68-B72FBCE9DA4E}" type="pres">
      <dgm:prSet presAssocID="{B7DE918B-12C9-4576-9016-61FC11B1D25C}" presName="parTx" presStyleLbl="revTx" presStyleIdx="0" presStyleCnt="4">
        <dgm:presLayoutVars>
          <dgm:chMax val="0"/>
          <dgm:chPref val="0"/>
        </dgm:presLayoutVars>
      </dgm:prSet>
      <dgm:spPr/>
    </dgm:pt>
    <dgm:pt modelId="{CABA9E61-8296-4798-9E19-C498D31321EE}" type="pres">
      <dgm:prSet presAssocID="{B7DE918B-12C9-4576-9016-61FC11B1D25C}" presName="txSpace" presStyleCnt="0"/>
      <dgm:spPr/>
    </dgm:pt>
    <dgm:pt modelId="{95626DD1-58CD-42E5-BBC9-8FCD4CDE0111}" type="pres">
      <dgm:prSet presAssocID="{B7DE918B-12C9-4576-9016-61FC11B1D25C}" presName="desTx" presStyleLbl="revTx" presStyleIdx="1" presStyleCnt="4">
        <dgm:presLayoutVars/>
      </dgm:prSet>
      <dgm:spPr/>
    </dgm:pt>
    <dgm:pt modelId="{6A684BCF-F43C-4D68-990A-620B9FB06DC3}" type="pres">
      <dgm:prSet presAssocID="{A4C48AF7-C089-4936-B9F6-DA5E2854075B}" presName="sibTrans" presStyleCnt="0"/>
      <dgm:spPr/>
    </dgm:pt>
    <dgm:pt modelId="{C67F97CD-E153-4152-8699-88D103BE2004}" type="pres">
      <dgm:prSet presAssocID="{F9A91A1C-C72D-4063-B2B9-82FA7857E369}" presName="compNode" presStyleCnt="0"/>
      <dgm:spPr/>
    </dgm:pt>
    <dgm:pt modelId="{DD11A5A6-4FA6-48FF-A7B4-D2DCA66EFF73}" type="pres">
      <dgm:prSet presAssocID="{F9A91A1C-C72D-4063-B2B9-82FA7857E36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DECB464A-5BCE-4857-A310-E163E9D6054A}" type="pres">
      <dgm:prSet presAssocID="{F9A91A1C-C72D-4063-B2B9-82FA7857E369}" presName="iconSpace" presStyleCnt="0"/>
      <dgm:spPr/>
    </dgm:pt>
    <dgm:pt modelId="{3635F7B4-D5EB-4420-9525-40251120D913}" type="pres">
      <dgm:prSet presAssocID="{F9A91A1C-C72D-4063-B2B9-82FA7857E369}" presName="parTx" presStyleLbl="revTx" presStyleIdx="2" presStyleCnt="4">
        <dgm:presLayoutVars>
          <dgm:chMax val="0"/>
          <dgm:chPref val="0"/>
        </dgm:presLayoutVars>
      </dgm:prSet>
      <dgm:spPr/>
    </dgm:pt>
    <dgm:pt modelId="{C873F416-4D29-43C2-AC51-2300C9D041F3}" type="pres">
      <dgm:prSet presAssocID="{F9A91A1C-C72D-4063-B2B9-82FA7857E369}" presName="txSpace" presStyleCnt="0"/>
      <dgm:spPr/>
    </dgm:pt>
    <dgm:pt modelId="{68DB84D2-F2BB-4DBF-8A1E-4A8CBA5E358F}" type="pres">
      <dgm:prSet presAssocID="{F9A91A1C-C72D-4063-B2B9-82FA7857E369}" presName="desTx" presStyleLbl="revTx" presStyleIdx="3" presStyleCnt="4">
        <dgm:presLayoutVars/>
      </dgm:prSet>
      <dgm:spPr/>
    </dgm:pt>
  </dgm:ptLst>
  <dgm:cxnLst>
    <dgm:cxn modelId="{2384FD02-1D9F-4BA4-A09F-0369C7495A6A}" srcId="{1E011A93-B1C8-4553-8447-5A4D16FD0816}" destId="{09183AE1-55A5-4D60-BEE7-617A90F2E76A}" srcOrd="1" destOrd="0" parTransId="{749BB217-8214-48F1-B24B-DE5CD778F096}" sibTransId="{8F18FE34-2659-48E4-B5E1-C0A4341B10F3}"/>
    <dgm:cxn modelId="{C2A56E08-528F-4742-B4EC-7B774EBC2BD7}" srcId="{22E26345-AC06-48C9-8C63-F8AB78FEE500}" destId="{C42E9F6C-5769-47F0-98A1-9F517DB9756A}" srcOrd="0" destOrd="0" parTransId="{90C5D102-40A2-4400-B92D-6AB9DCCE1BEE}" sibTransId="{02F4E14D-AF31-4D8B-99C1-13BA99A8DF26}"/>
    <dgm:cxn modelId="{5D2D740C-BC13-4177-A9DD-4233C762496F}" srcId="{F195376E-C9BC-4FF6-9F89-5930CF6322FF}" destId="{C7287457-A84B-48F3-9420-BC377A2A5667}" srcOrd="0" destOrd="0" parTransId="{337B2761-0705-454C-BF53-2CED99657A15}" sibTransId="{9ABA2D6A-96FA-4840-94F9-D6A5BE872514}"/>
    <dgm:cxn modelId="{0A3F320D-2A5B-4241-8D32-CF9852060D4A}" srcId="{0E296350-C8A3-475F-B1F8-6EF4B4D6C583}" destId="{B7DE918B-12C9-4576-9016-61FC11B1D25C}" srcOrd="0" destOrd="0" parTransId="{4CE922B9-9BD4-4BBB-91E6-0AD3FA960D63}" sibTransId="{A4C48AF7-C089-4936-B9F6-DA5E2854075B}"/>
    <dgm:cxn modelId="{91528523-419E-47F2-B9A1-A9E58886FCCF}" srcId="{22E26345-AC06-48C9-8C63-F8AB78FEE500}" destId="{5AA642DC-3749-4E00-B040-EB4580D3F131}" srcOrd="2" destOrd="0" parTransId="{20AB569C-3826-42E6-A1C0-A85CB6D23B74}" sibTransId="{03A68B87-E57E-4BCC-B47A-9267B491E50A}"/>
    <dgm:cxn modelId="{FBF9B73D-619C-4C8B-A192-C9DE74495543}" type="presOf" srcId="{246B6CF6-9136-450C-A0BA-8461554A057A}" destId="{68DB84D2-F2BB-4DBF-8A1E-4A8CBA5E358F}" srcOrd="0" destOrd="6" presId="urn:microsoft.com/office/officeart/2018/5/layout/CenteredIconLabelDescriptionList"/>
    <dgm:cxn modelId="{23B46143-4185-485F-B3C8-5081BAB5B89B}" srcId="{A737B176-C113-419B-9FDF-856FA36330D0}" destId="{14ED3215-6AC0-4746-A9A2-643C821BC613}" srcOrd="0" destOrd="0" parTransId="{29F5BC41-97C4-4FBF-A495-8447100AC0D9}" sibTransId="{3701DFC8-D837-4DA9-9C87-4625A923B261}"/>
    <dgm:cxn modelId="{70F75948-4059-421A-9D3C-06964956FCD9}" type="presOf" srcId="{09183AE1-55A5-4D60-BEE7-617A90F2E76A}" destId="{68DB84D2-F2BB-4DBF-8A1E-4A8CBA5E358F}" srcOrd="0" destOrd="5" presId="urn:microsoft.com/office/officeart/2018/5/layout/CenteredIconLabelDescriptionList"/>
    <dgm:cxn modelId="{6959AE4B-4605-4785-B5FD-6D424FFA0706}" type="presOf" srcId="{5AA642DC-3749-4E00-B040-EB4580D3F131}" destId="{95626DD1-58CD-42E5-BBC9-8FCD4CDE0111}" srcOrd="0" destOrd="6" presId="urn:microsoft.com/office/officeart/2018/5/layout/CenteredIconLabelDescriptionList"/>
    <dgm:cxn modelId="{8E4EC25C-8CBA-4961-8B40-EB9F18F65918}" type="presOf" srcId="{0E296350-C8A3-475F-B1F8-6EF4B4D6C583}" destId="{54C06DB6-6906-4BC4-ACF7-D4D42D36E40E}" srcOrd="0" destOrd="0" presId="urn:microsoft.com/office/officeart/2018/5/layout/CenteredIconLabelDescriptionList"/>
    <dgm:cxn modelId="{0302D15C-DEF9-41DE-8D59-B65756566A5C}" srcId="{B7DE918B-12C9-4576-9016-61FC11B1D25C}" destId="{22E26345-AC06-48C9-8C63-F8AB78FEE500}" srcOrd="1" destOrd="0" parTransId="{BF8696F8-48E7-4CC5-97A7-7ECB65F4D98A}" sibTransId="{DBFF2899-5BEF-4DFE-9598-C79D29ACA303}"/>
    <dgm:cxn modelId="{7008A369-6F6F-4650-9793-C75A9ACE59E4}" type="presOf" srcId="{97C2E197-8CEC-4EAA-B18C-57B9ED757931}" destId="{68DB84D2-F2BB-4DBF-8A1E-4A8CBA5E358F}" srcOrd="0" destOrd="4" presId="urn:microsoft.com/office/officeart/2018/5/layout/CenteredIconLabelDescriptionList"/>
    <dgm:cxn modelId="{2EDB3275-12FC-41ED-8341-9A311CA846A5}" type="presOf" srcId="{B7DE918B-12C9-4576-9016-61FC11B1D25C}" destId="{4AE056A7-101C-406F-8A68-B72FBCE9DA4E}" srcOrd="0" destOrd="0" presId="urn:microsoft.com/office/officeart/2018/5/layout/CenteredIconLabelDescriptionList"/>
    <dgm:cxn modelId="{289F6A77-4229-4D03-A8A5-B2B9B6A203A0}" type="presOf" srcId="{BF3B3556-DD33-4F97-8715-B952FCF1F7AE}" destId="{95626DD1-58CD-42E5-BBC9-8FCD4CDE0111}" srcOrd="0" destOrd="5" presId="urn:microsoft.com/office/officeart/2018/5/layout/CenteredIconLabelDescriptionList"/>
    <dgm:cxn modelId="{1BF1AE79-DAC6-4B6E-BD40-13FE99200C86}" type="presOf" srcId="{3BD2B381-007E-45FF-8B51-CF9AA0026436}" destId="{68DB84D2-F2BB-4DBF-8A1E-4A8CBA5E358F}" srcOrd="0" destOrd="2" presId="urn:microsoft.com/office/officeart/2018/5/layout/CenteredIconLabelDescriptionList"/>
    <dgm:cxn modelId="{DA00ED7C-FFD2-49EB-B379-BA7490269DB2}" srcId="{1E011A93-B1C8-4553-8447-5A4D16FD0816}" destId="{97C2E197-8CEC-4EAA-B18C-57B9ED757931}" srcOrd="0" destOrd="0" parTransId="{E4B1FD31-C6DE-48D3-A9CD-81F03B3C609B}" sibTransId="{DC126E9B-7F09-4B4D-BCC7-81668FDBDA06}"/>
    <dgm:cxn modelId="{A4542C81-933B-4FDC-AB66-5A5AA6D0635C}" srcId="{B7DE918B-12C9-4576-9016-61FC11B1D25C}" destId="{F195376E-C9BC-4FF6-9F89-5930CF6322FF}" srcOrd="0" destOrd="0" parTransId="{AA39AD69-CEBC-44B0-B39A-641339836099}" sibTransId="{3BF931E9-9648-408A-8772-4BD9079CFB04}"/>
    <dgm:cxn modelId="{CE33D68B-63E6-42F2-9F0E-4F8DF63B1BAE}" type="presOf" srcId="{F9A91A1C-C72D-4063-B2B9-82FA7857E369}" destId="{3635F7B4-D5EB-4420-9525-40251120D913}" srcOrd="0" destOrd="0" presId="urn:microsoft.com/office/officeart/2018/5/layout/CenteredIconLabelDescriptionList"/>
    <dgm:cxn modelId="{4B4FB58F-AF62-4B6A-BE86-4A488F095E22}" srcId="{0E296350-C8A3-475F-B1F8-6EF4B4D6C583}" destId="{F9A91A1C-C72D-4063-B2B9-82FA7857E369}" srcOrd="1" destOrd="0" parTransId="{1CDB78A8-1ADA-4E00-BE4A-3CFB4A3D93D7}" sibTransId="{F403737F-10C4-4B5B-AB2F-6B90CC3D46AE}"/>
    <dgm:cxn modelId="{2C0C2793-4487-4B47-A1E7-4A27C8BA9E21}" srcId="{F195376E-C9BC-4FF6-9F89-5930CF6322FF}" destId="{4FD623EE-B967-4CEA-9958-226436E123A3}" srcOrd="1" destOrd="0" parTransId="{78E6991B-4FBC-41CB-8047-141956658C42}" sibTransId="{CB81C1CF-299E-4CDB-A4F2-3DA8B903F401}"/>
    <dgm:cxn modelId="{CE2DA493-EBB7-45C5-9AAE-17DCA13C8872}" type="presOf" srcId="{A737B176-C113-419B-9FDF-856FA36330D0}" destId="{68DB84D2-F2BB-4DBF-8A1E-4A8CBA5E358F}" srcOrd="0" destOrd="0" presId="urn:microsoft.com/office/officeart/2018/5/layout/CenteredIconLabelDescriptionList"/>
    <dgm:cxn modelId="{417FDD93-8234-4E01-9659-4770297E43BE}" type="presOf" srcId="{1E011A93-B1C8-4553-8447-5A4D16FD0816}" destId="{68DB84D2-F2BB-4DBF-8A1E-4A8CBA5E358F}" srcOrd="0" destOrd="3" presId="urn:microsoft.com/office/officeart/2018/5/layout/CenteredIconLabelDescriptionList"/>
    <dgm:cxn modelId="{DA61A095-38CC-4659-9A6A-63A75B830FB1}" srcId="{F9A91A1C-C72D-4063-B2B9-82FA7857E369}" destId="{1E011A93-B1C8-4553-8447-5A4D16FD0816}" srcOrd="1" destOrd="0" parTransId="{3E6B8FA6-8285-411A-888A-A7C4487B7472}" sibTransId="{34956EF9-F336-4FA8-9798-1905C90303E7}"/>
    <dgm:cxn modelId="{EDEEA9BA-87A9-467E-B3C0-183089DD47F2}" type="presOf" srcId="{4FD623EE-B967-4CEA-9958-226436E123A3}" destId="{95626DD1-58CD-42E5-BBC9-8FCD4CDE0111}" srcOrd="0" destOrd="2" presId="urn:microsoft.com/office/officeart/2018/5/layout/CenteredIconLabelDescriptionList"/>
    <dgm:cxn modelId="{7CC7B8C0-C7F2-4032-8771-2D012A082DC2}" type="presOf" srcId="{C42E9F6C-5769-47F0-98A1-9F517DB9756A}" destId="{95626DD1-58CD-42E5-BBC9-8FCD4CDE0111}" srcOrd="0" destOrd="4" presId="urn:microsoft.com/office/officeart/2018/5/layout/CenteredIconLabelDescriptionList"/>
    <dgm:cxn modelId="{1073B7C3-0569-4086-8807-3FA60FBA0346}" type="presOf" srcId="{C7287457-A84B-48F3-9420-BC377A2A5667}" destId="{95626DD1-58CD-42E5-BBC9-8FCD4CDE0111}" srcOrd="0" destOrd="1" presId="urn:microsoft.com/office/officeart/2018/5/layout/CenteredIconLabelDescriptionList"/>
    <dgm:cxn modelId="{34747CCF-1352-4A02-9214-29040D385D75}" srcId="{22E26345-AC06-48C9-8C63-F8AB78FEE500}" destId="{BF3B3556-DD33-4F97-8715-B952FCF1F7AE}" srcOrd="1" destOrd="0" parTransId="{A16FDDC7-6396-4A23-BB4D-7BA909BABED3}" sibTransId="{3C19DF3C-58DE-4DBE-A4CD-A4DF01017F98}"/>
    <dgm:cxn modelId="{548E95D0-0771-4AF2-9DF6-E67C878B6926}" type="presOf" srcId="{22E26345-AC06-48C9-8C63-F8AB78FEE500}" destId="{95626DD1-58CD-42E5-BBC9-8FCD4CDE0111}" srcOrd="0" destOrd="3" presId="urn:microsoft.com/office/officeart/2018/5/layout/CenteredIconLabelDescriptionList"/>
    <dgm:cxn modelId="{F715C1D8-3365-4BA2-859D-2215F3F1EB2C}" srcId="{1E011A93-B1C8-4553-8447-5A4D16FD0816}" destId="{246B6CF6-9136-450C-A0BA-8461554A057A}" srcOrd="2" destOrd="0" parTransId="{60374E3A-DACE-454C-BA3A-7008279B111B}" sibTransId="{BE4A2FA0-B1C3-4415-8057-9184C9498BC5}"/>
    <dgm:cxn modelId="{85B82AE9-4FB2-417F-BFB5-638ADEA22076}" srcId="{F9A91A1C-C72D-4063-B2B9-82FA7857E369}" destId="{A737B176-C113-419B-9FDF-856FA36330D0}" srcOrd="0" destOrd="0" parTransId="{8D936DE0-F9FD-48A4-B3F3-92CB7F6ACD13}" sibTransId="{E346B9B1-E54C-436D-851B-97EEBF3E87D2}"/>
    <dgm:cxn modelId="{0999EFEA-1C6D-48F5-A65D-01097161BBF9}" srcId="{A737B176-C113-419B-9FDF-856FA36330D0}" destId="{3BD2B381-007E-45FF-8B51-CF9AA0026436}" srcOrd="1" destOrd="0" parTransId="{51494760-1477-4C2D-B4F9-D27D1E76A6E7}" sibTransId="{E1F895D3-74D1-461D-A50F-AC4A469B090F}"/>
    <dgm:cxn modelId="{9D5C1CED-ACC5-4FEB-992C-67016F8A7ADB}" type="presOf" srcId="{14ED3215-6AC0-4746-A9A2-643C821BC613}" destId="{68DB84D2-F2BB-4DBF-8A1E-4A8CBA5E358F}" srcOrd="0" destOrd="1" presId="urn:microsoft.com/office/officeart/2018/5/layout/CenteredIconLabelDescriptionList"/>
    <dgm:cxn modelId="{E61AD1F6-9D3D-49E6-829D-38D67CE7838B}" type="presOf" srcId="{F195376E-C9BC-4FF6-9F89-5930CF6322FF}" destId="{95626DD1-58CD-42E5-BBC9-8FCD4CDE0111}" srcOrd="0" destOrd="0" presId="urn:microsoft.com/office/officeart/2018/5/layout/CenteredIconLabelDescriptionList"/>
    <dgm:cxn modelId="{9D31AE97-6ACD-4721-96C3-8938730E582D}" type="presParOf" srcId="{54C06DB6-6906-4BC4-ACF7-D4D42D36E40E}" destId="{06E5CBAB-0D33-4737-87BB-FA5514469317}" srcOrd="0" destOrd="0" presId="urn:microsoft.com/office/officeart/2018/5/layout/CenteredIconLabelDescriptionList"/>
    <dgm:cxn modelId="{50F39B50-A223-4363-B691-D753B01F79A8}" type="presParOf" srcId="{06E5CBAB-0D33-4737-87BB-FA5514469317}" destId="{19024218-44A8-4892-9D65-BF967B83A6D8}" srcOrd="0" destOrd="0" presId="urn:microsoft.com/office/officeart/2018/5/layout/CenteredIconLabelDescriptionList"/>
    <dgm:cxn modelId="{EF7A0349-8F12-422B-9237-E64D530964FC}" type="presParOf" srcId="{06E5CBAB-0D33-4737-87BB-FA5514469317}" destId="{31910D40-5E1D-4C09-B5D3-DD30F7F41618}" srcOrd="1" destOrd="0" presId="urn:microsoft.com/office/officeart/2018/5/layout/CenteredIconLabelDescriptionList"/>
    <dgm:cxn modelId="{0C38EE07-EEC3-4762-AEC0-5CAD3AF11667}" type="presParOf" srcId="{06E5CBAB-0D33-4737-87BB-FA5514469317}" destId="{4AE056A7-101C-406F-8A68-B72FBCE9DA4E}" srcOrd="2" destOrd="0" presId="urn:microsoft.com/office/officeart/2018/5/layout/CenteredIconLabelDescriptionList"/>
    <dgm:cxn modelId="{1595C953-5CB4-4F2E-8AEF-FFB87BE53EA0}" type="presParOf" srcId="{06E5CBAB-0D33-4737-87BB-FA5514469317}" destId="{CABA9E61-8296-4798-9E19-C498D31321EE}" srcOrd="3" destOrd="0" presId="urn:microsoft.com/office/officeart/2018/5/layout/CenteredIconLabelDescriptionList"/>
    <dgm:cxn modelId="{AC806988-BCAD-421C-B6AE-D26E93B93FD5}" type="presParOf" srcId="{06E5CBAB-0D33-4737-87BB-FA5514469317}" destId="{95626DD1-58CD-42E5-BBC9-8FCD4CDE0111}" srcOrd="4" destOrd="0" presId="urn:microsoft.com/office/officeart/2018/5/layout/CenteredIconLabelDescriptionList"/>
    <dgm:cxn modelId="{3847EAE2-2D2B-40C6-A245-88AA8435D687}" type="presParOf" srcId="{54C06DB6-6906-4BC4-ACF7-D4D42D36E40E}" destId="{6A684BCF-F43C-4D68-990A-620B9FB06DC3}" srcOrd="1" destOrd="0" presId="urn:microsoft.com/office/officeart/2018/5/layout/CenteredIconLabelDescriptionList"/>
    <dgm:cxn modelId="{7538080A-6A73-44CB-B3D6-398575C11342}" type="presParOf" srcId="{54C06DB6-6906-4BC4-ACF7-D4D42D36E40E}" destId="{C67F97CD-E153-4152-8699-88D103BE2004}" srcOrd="2" destOrd="0" presId="urn:microsoft.com/office/officeart/2018/5/layout/CenteredIconLabelDescriptionList"/>
    <dgm:cxn modelId="{4476641B-31E5-4F22-98D0-9C5A522857DB}" type="presParOf" srcId="{C67F97CD-E153-4152-8699-88D103BE2004}" destId="{DD11A5A6-4FA6-48FF-A7B4-D2DCA66EFF73}" srcOrd="0" destOrd="0" presId="urn:microsoft.com/office/officeart/2018/5/layout/CenteredIconLabelDescriptionList"/>
    <dgm:cxn modelId="{0BD84452-5943-4668-81D5-2F0ACA813BC6}" type="presParOf" srcId="{C67F97CD-E153-4152-8699-88D103BE2004}" destId="{DECB464A-5BCE-4857-A310-E163E9D6054A}" srcOrd="1" destOrd="0" presId="urn:microsoft.com/office/officeart/2018/5/layout/CenteredIconLabelDescriptionList"/>
    <dgm:cxn modelId="{6EA9CE9C-77D8-4C5B-9D6E-2F0D73A81C52}" type="presParOf" srcId="{C67F97CD-E153-4152-8699-88D103BE2004}" destId="{3635F7B4-D5EB-4420-9525-40251120D913}" srcOrd="2" destOrd="0" presId="urn:microsoft.com/office/officeart/2018/5/layout/CenteredIconLabelDescriptionList"/>
    <dgm:cxn modelId="{4C557233-6EE5-4F01-989E-7B1CA84F0906}" type="presParOf" srcId="{C67F97CD-E153-4152-8699-88D103BE2004}" destId="{C873F416-4D29-43C2-AC51-2300C9D041F3}" srcOrd="3" destOrd="0" presId="urn:microsoft.com/office/officeart/2018/5/layout/CenteredIconLabelDescriptionList"/>
    <dgm:cxn modelId="{3DC14F21-F901-43ED-8FB1-658C88E67152}" type="presParOf" srcId="{C67F97CD-E153-4152-8699-88D103BE2004}" destId="{68DB84D2-F2BB-4DBF-8A1E-4A8CBA5E358F}"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66065CC-AD40-4A07-AD5B-55A24A2430DC}" type="doc">
      <dgm:prSet loTypeId="urn:microsoft.com/office/officeart/2005/8/layout/list1" loCatId="list" qsTypeId="urn:microsoft.com/office/officeart/2005/8/quickstyle/simple4" qsCatId="simple" csTypeId="urn:microsoft.com/office/officeart/2005/8/colors/accent1_2" csCatId="accent1"/>
      <dgm:spPr/>
      <dgm:t>
        <a:bodyPr/>
        <a:lstStyle/>
        <a:p>
          <a:endParaRPr lang="en-US"/>
        </a:p>
      </dgm:t>
    </dgm:pt>
    <dgm:pt modelId="{758AA77F-B0B9-42DC-BAFD-E95E91C9ABF5}">
      <dgm:prSet/>
      <dgm:spPr/>
      <dgm:t>
        <a:bodyPr/>
        <a:lstStyle/>
        <a:p>
          <a:r>
            <a:rPr lang="en-US" b="1"/>
            <a:t>Applications of Database Management</a:t>
          </a:r>
          <a:endParaRPr lang="en-US"/>
        </a:p>
      </dgm:t>
    </dgm:pt>
    <dgm:pt modelId="{39DF3718-0729-427E-9D42-E8CA6675AAF6}" type="parTrans" cxnId="{682C1D06-8BDC-4A0F-B0AF-C8F7F9E8B888}">
      <dgm:prSet/>
      <dgm:spPr/>
      <dgm:t>
        <a:bodyPr/>
        <a:lstStyle/>
        <a:p>
          <a:endParaRPr lang="en-US"/>
        </a:p>
      </dgm:t>
    </dgm:pt>
    <dgm:pt modelId="{247F1B7A-8C0A-4FB3-9FD2-C0678C9207C3}" type="sibTrans" cxnId="{682C1D06-8BDC-4A0F-B0AF-C8F7F9E8B888}">
      <dgm:prSet/>
      <dgm:spPr/>
      <dgm:t>
        <a:bodyPr/>
        <a:lstStyle/>
        <a:p>
          <a:endParaRPr lang="en-US"/>
        </a:p>
      </dgm:t>
    </dgm:pt>
    <dgm:pt modelId="{0205E9B7-7AAD-4194-8B2E-B29E9C7F93ED}">
      <dgm:prSet/>
      <dgm:spPr/>
      <dgm:t>
        <a:bodyPr/>
        <a:lstStyle/>
        <a:p>
          <a:r>
            <a:rPr lang="en-US" b="1"/>
            <a:t>Managing Large Datasets</a:t>
          </a:r>
          <a:r>
            <a:rPr lang="en-US"/>
            <a:t>:</a:t>
          </a:r>
        </a:p>
      </dgm:t>
    </dgm:pt>
    <dgm:pt modelId="{E0360E8F-2E2C-4265-9E68-6C103B16B5BB}" type="parTrans" cxnId="{B54EC0C1-910B-48C0-93FA-102863E75427}">
      <dgm:prSet/>
      <dgm:spPr/>
      <dgm:t>
        <a:bodyPr/>
        <a:lstStyle/>
        <a:p>
          <a:endParaRPr lang="en-US"/>
        </a:p>
      </dgm:t>
    </dgm:pt>
    <dgm:pt modelId="{6A7B8639-C77A-4F83-8C44-EFB21D5F4DD8}" type="sibTrans" cxnId="{B54EC0C1-910B-48C0-93FA-102863E75427}">
      <dgm:prSet/>
      <dgm:spPr/>
      <dgm:t>
        <a:bodyPr/>
        <a:lstStyle/>
        <a:p>
          <a:endParaRPr lang="en-US"/>
        </a:p>
      </dgm:t>
    </dgm:pt>
    <dgm:pt modelId="{914DE93D-59C7-4546-8547-0C9ADBFE1D8B}">
      <dgm:prSet/>
      <dgm:spPr/>
      <dgm:t>
        <a:bodyPr/>
        <a:lstStyle/>
        <a:p>
          <a:r>
            <a:rPr lang="en-US"/>
            <a:t>Efficiently store and retrieve data for enterprise applications (e.g., customer records, inventory data).</a:t>
          </a:r>
        </a:p>
      </dgm:t>
    </dgm:pt>
    <dgm:pt modelId="{85F64577-4004-4094-B871-79AB2B68E81F}" type="parTrans" cxnId="{190E4AAB-6B75-45D6-A3CB-21E3E77C2B60}">
      <dgm:prSet/>
      <dgm:spPr/>
      <dgm:t>
        <a:bodyPr/>
        <a:lstStyle/>
        <a:p>
          <a:endParaRPr lang="en-US"/>
        </a:p>
      </dgm:t>
    </dgm:pt>
    <dgm:pt modelId="{4AECF037-B4D9-4715-AEB5-D71EE9925307}" type="sibTrans" cxnId="{190E4AAB-6B75-45D6-A3CB-21E3E77C2B60}">
      <dgm:prSet/>
      <dgm:spPr/>
      <dgm:t>
        <a:bodyPr/>
        <a:lstStyle/>
        <a:p>
          <a:endParaRPr lang="en-US"/>
        </a:p>
      </dgm:t>
    </dgm:pt>
    <dgm:pt modelId="{EFC2FA85-D8E1-43D6-8089-782B9DDF69CD}">
      <dgm:prSet/>
      <dgm:spPr/>
      <dgm:t>
        <a:bodyPr/>
        <a:lstStyle/>
        <a:p>
          <a:r>
            <a:rPr lang="en-US"/>
            <a:t>Support analytical tasks, such as summarizing sales trends over years.</a:t>
          </a:r>
        </a:p>
      </dgm:t>
    </dgm:pt>
    <dgm:pt modelId="{2C144DF2-7B02-4A13-AE7E-6C47C72DAF1A}" type="parTrans" cxnId="{E84F22CB-71F5-484A-ABF7-5733337E2AB7}">
      <dgm:prSet/>
      <dgm:spPr/>
      <dgm:t>
        <a:bodyPr/>
        <a:lstStyle/>
        <a:p>
          <a:endParaRPr lang="en-US"/>
        </a:p>
      </dgm:t>
    </dgm:pt>
    <dgm:pt modelId="{C13C6F43-0110-4E54-A002-F7AA01F8D4D7}" type="sibTrans" cxnId="{E84F22CB-71F5-484A-ABF7-5733337E2AB7}">
      <dgm:prSet/>
      <dgm:spPr/>
      <dgm:t>
        <a:bodyPr/>
        <a:lstStyle/>
        <a:p>
          <a:endParaRPr lang="en-US"/>
        </a:p>
      </dgm:t>
    </dgm:pt>
    <dgm:pt modelId="{B425E92F-3E97-4862-8276-AFE75B793ADE}">
      <dgm:prSet/>
      <dgm:spPr/>
      <dgm:t>
        <a:bodyPr/>
        <a:lstStyle/>
        <a:p>
          <a:r>
            <a:rPr lang="en-US" b="1"/>
            <a:t>2. Supporting Data-Driven Applications:</a:t>
          </a:r>
          <a:endParaRPr lang="en-US"/>
        </a:p>
      </dgm:t>
    </dgm:pt>
    <dgm:pt modelId="{50BCBA1A-1EEF-4C7A-866D-23FBEFD934D1}" type="parTrans" cxnId="{89DCBA12-E86F-4C41-B088-3899A44B5A8F}">
      <dgm:prSet/>
      <dgm:spPr/>
      <dgm:t>
        <a:bodyPr/>
        <a:lstStyle/>
        <a:p>
          <a:endParaRPr lang="en-US"/>
        </a:p>
      </dgm:t>
    </dgm:pt>
    <dgm:pt modelId="{75426BED-C245-4BA2-981E-B74CF3AEB89F}" type="sibTrans" cxnId="{89DCBA12-E86F-4C41-B088-3899A44B5A8F}">
      <dgm:prSet/>
      <dgm:spPr/>
      <dgm:t>
        <a:bodyPr/>
        <a:lstStyle/>
        <a:p>
          <a:endParaRPr lang="en-US"/>
        </a:p>
      </dgm:t>
    </dgm:pt>
    <dgm:pt modelId="{7E651D39-C533-48D7-AB92-9A3356505769}">
      <dgm:prSet/>
      <dgm:spPr/>
      <dgm:t>
        <a:bodyPr/>
        <a:lstStyle/>
        <a:p>
          <a:r>
            <a:rPr lang="en-US"/>
            <a:t>Backend storage for web applications, mobile apps, and IoT devices.</a:t>
          </a:r>
        </a:p>
      </dgm:t>
    </dgm:pt>
    <dgm:pt modelId="{A996C30C-8A08-4F9A-BBE6-018C4593F3F5}" type="parTrans" cxnId="{CF732352-E9D6-4815-BA94-2E3BA076B5F5}">
      <dgm:prSet/>
      <dgm:spPr/>
      <dgm:t>
        <a:bodyPr/>
        <a:lstStyle/>
        <a:p>
          <a:endParaRPr lang="en-US"/>
        </a:p>
      </dgm:t>
    </dgm:pt>
    <dgm:pt modelId="{60F06E78-D0F9-4D3C-BE40-3311514922E6}" type="sibTrans" cxnId="{CF732352-E9D6-4815-BA94-2E3BA076B5F5}">
      <dgm:prSet/>
      <dgm:spPr/>
      <dgm:t>
        <a:bodyPr/>
        <a:lstStyle/>
        <a:p>
          <a:endParaRPr lang="en-US"/>
        </a:p>
      </dgm:t>
    </dgm:pt>
    <dgm:pt modelId="{0143FF23-05E4-48B3-8CF9-8C3C7478DA70}">
      <dgm:prSet/>
      <dgm:spPr/>
      <dgm:t>
        <a:bodyPr/>
        <a:lstStyle/>
        <a:p>
          <a:r>
            <a:rPr lang="en-US"/>
            <a:t>Real-time applications (e.g., recommendation systems, ride-sharing apps).</a:t>
          </a:r>
        </a:p>
      </dgm:t>
    </dgm:pt>
    <dgm:pt modelId="{3C05B14F-9034-43E4-95EF-B5E3388C6029}" type="parTrans" cxnId="{5FF106F4-C42F-4788-8962-B42FB3E957CC}">
      <dgm:prSet/>
      <dgm:spPr/>
      <dgm:t>
        <a:bodyPr/>
        <a:lstStyle/>
        <a:p>
          <a:endParaRPr lang="en-US"/>
        </a:p>
      </dgm:t>
    </dgm:pt>
    <dgm:pt modelId="{1E7BA4A9-D97F-4D03-AC0F-900E2DBF8190}" type="sibTrans" cxnId="{5FF106F4-C42F-4788-8962-B42FB3E957CC}">
      <dgm:prSet/>
      <dgm:spPr/>
      <dgm:t>
        <a:bodyPr/>
        <a:lstStyle/>
        <a:p>
          <a:endParaRPr lang="en-US"/>
        </a:p>
      </dgm:t>
    </dgm:pt>
    <dgm:pt modelId="{F5A8C518-11E4-4605-A629-310FDFC2CCCA}">
      <dgm:prSet/>
      <dgm:spPr/>
      <dgm:t>
        <a:bodyPr/>
        <a:lstStyle/>
        <a:p>
          <a:r>
            <a:rPr lang="en-US" b="1"/>
            <a:t>3. Big Data and Analytics: </a:t>
          </a:r>
          <a:endParaRPr lang="en-US"/>
        </a:p>
      </dgm:t>
    </dgm:pt>
    <dgm:pt modelId="{DDB542D8-480D-4571-88D0-E6A38CC65CBE}" type="parTrans" cxnId="{93E7D4BD-338A-46AF-8503-54739807193F}">
      <dgm:prSet/>
      <dgm:spPr/>
      <dgm:t>
        <a:bodyPr/>
        <a:lstStyle/>
        <a:p>
          <a:endParaRPr lang="en-US"/>
        </a:p>
      </dgm:t>
    </dgm:pt>
    <dgm:pt modelId="{668D0E71-6EBF-4E36-89BB-1BC289539A14}" type="sibTrans" cxnId="{93E7D4BD-338A-46AF-8503-54739807193F}">
      <dgm:prSet/>
      <dgm:spPr/>
      <dgm:t>
        <a:bodyPr/>
        <a:lstStyle/>
        <a:p>
          <a:endParaRPr lang="en-US"/>
        </a:p>
      </dgm:t>
    </dgm:pt>
    <dgm:pt modelId="{3A33F199-72B6-48DC-8EA1-BE64976A3938}">
      <dgm:prSet/>
      <dgm:spPr/>
      <dgm:t>
        <a:bodyPr/>
        <a:lstStyle/>
        <a:p>
          <a:r>
            <a:rPr lang="en-US"/>
            <a:t>Use distributed databases (e.g., Cassandra) for high-volume, time-sensitive data.</a:t>
          </a:r>
        </a:p>
      </dgm:t>
    </dgm:pt>
    <dgm:pt modelId="{3B296079-40FA-4FFD-8D2F-07200DAAE3A3}" type="parTrans" cxnId="{FAB37283-5E3A-4BB3-B602-96BB159C3CB2}">
      <dgm:prSet/>
      <dgm:spPr/>
      <dgm:t>
        <a:bodyPr/>
        <a:lstStyle/>
        <a:p>
          <a:endParaRPr lang="en-US"/>
        </a:p>
      </dgm:t>
    </dgm:pt>
    <dgm:pt modelId="{471FFD42-38C2-487D-B840-0A31C484FDE6}" type="sibTrans" cxnId="{FAB37283-5E3A-4BB3-B602-96BB159C3CB2}">
      <dgm:prSet/>
      <dgm:spPr/>
      <dgm:t>
        <a:bodyPr/>
        <a:lstStyle/>
        <a:p>
          <a:endParaRPr lang="en-US"/>
        </a:p>
      </dgm:t>
    </dgm:pt>
    <dgm:pt modelId="{F94C6DDF-BF37-48FC-A119-9FEAD2EC6966}">
      <dgm:prSet/>
      <dgm:spPr/>
      <dgm:t>
        <a:bodyPr/>
        <a:lstStyle/>
        <a:p>
          <a:r>
            <a:rPr lang="en-US"/>
            <a:t>Support data pipelines for large-scale processing.</a:t>
          </a:r>
        </a:p>
      </dgm:t>
    </dgm:pt>
    <dgm:pt modelId="{AF019CD6-EAE9-4392-8F93-3ED9349AF867}" type="parTrans" cxnId="{DE2C8CF0-6D28-4D6F-863D-097998658DC7}">
      <dgm:prSet/>
      <dgm:spPr/>
      <dgm:t>
        <a:bodyPr/>
        <a:lstStyle/>
        <a:p>
          <a:endParaRPr lang="en-US"/>
        </a:p>
      </dgm:t>
    </dgm:pt>
    <dgm:pt modelId="{4A5F6FD7-FD90-4E95-97F2-EC574E5716F8}" type="sibTrans" cxnId="{DE2C8CF0-6D28-4D6F-863D-097998658DC7}">
      <dgm:prSet/>
      <dgm:spPr/>
      <dgm:t>
        <a:bodyPr/>
        <a:lstStyle/>
        <a:p>
          <a:endParaRPr lang="en-US"/>
        </a:p>
      </dgm:t>
    </dgm:pt>
    <dgm:pt modelId="{C1C123AB-F405-4B16-B25C-D75E2BFBFE6C}">
      <dgm:prSet/>
      <dgm:spPr/>
      <dgm:t>
        <a:bodyPr/>
        <a:lstStyle/>
        <a:p>
          <a:r>
            <a:rPr lang="en-US" b="1"/>
            <a:t>4. Business Intelligence: </a:t>
          </a:r>
          <a:endParaRPr lang="en-US"/>
        </a:p>
      </dgm:t>
    </dgm:pt>
    <dgm:pt modelId="{AC98C6C8-E203-4531-BF5A-8ADAAF4EC3DC}" type="parTrans" cxnId="{5B8B0E7C-3D5F-4036-B46A-05429F70D31C}">
      <dgm:prSet/>
      <dgm:spPr/>
      <dgm:t>
        <a:bodyPr/>
        <a:lstStyle/>
        <a:p>
          <a:endParaRPr lang="en-US"/>
        </a:p>
      </dgm:t>
    </dgm:pt>
    <dgm:pt modelId="{945D822C-E93A-4C46-8A6F-7CADCC451BD4}" type="sibTrans" cxnId="{5B8B0E7C-3D5F-4036-B46A-05429F70D31C}">
      <dgm:prSet/>
      <dgm:spPr/>
      <dgm:t>
        <a:bodyPr/>
        <a:lstStyle/>
        <a:p>
          <a:endParaRPr lang="en-US"/>
        </a:p>
      </dgm:t>
    </dgm:pt>
    <dgm:pt modelId="{BEEEBE8C-5C84-46F8-945B-EBDB31C5DA61}">
      <dgm:prSet/>
      <dgm:spPr/>
      <dgm:t>
        <a:bodyPr/>
        <a:lstStyle/>
        <a:p>
          <a:r>
            <a:rPr lang="en-US"/>
            <a:t>SQL databases are often integrated with visualization tools like Tableau or Power BI.</a:t>
          </a:r>
        </a:p>
      </dgm:t>
    </dgm:pt>
    <dgm:pt modelId="{930485D7-0E36-4474-BCF0-634C6E31FF21}" type="parTrans" cxnId="{3D83B5B8-3396-4562-99D7-DA4F07A78D8B}">
      <dgm:prSet/>
      <dgm:spPr/>
      <dgm:t>
        <a:bodyPr/>
        <a:lstStyle/>
        <a:p>
          <a:endParaRPr lang="en-US"/>
        </a:p>
      </dgm:t>
    </dgm:pt>
    <dgm:pt modelId="{F7B34DF2-4D69-4FAD-B50C-AF282CC90E7D}" type="sibTrans" cxnId="{3D83B5B8-3396-4562-99D7-DA4F07A78D8B}">
      <dgm:prSet/>
      <dgm:spPr/>
      <dgm:t>
        <a:bodyPr/>
        <a:lstStyle/>
        <a:p>
          <a:endParaRPr lang="en-US"/>
        </a:p>
      </dgm:t>
    </dgm:pt>
    <dgm:pt modelId="{111CAC6F-7485-498E-BF30-1EB51CB3B3D1}">
      <dgm:prSet/>
      <dgm:spPr/>
      <dgm:t>
        <a:bodyPr/>
        <a:lstStyle/>
        <a:p>
          <a:r>
            <a:rPr lang="en-US"/>
            <a:t>Enable querying directly from databases for dashboard creation.</a:t>
          </a:r>
        </a:p>
      </dgm:t>
    </dgm:pt>
    <dgm:pt modelId="{C99F015B-BD13-43A6-B0EC-0D7A9F2F535B}" type="parTrans" cxnId="{4FB48D9B-9205-4034-B270-26EABFBEC94E}">
      <dgm:prSet/>
      <dgm:spPr/>
      <dgm:t>
        <a:bodyPr/>
        <a:lstStyle/>
        <a:p>
          <a:endParaRPr lang="en-US"/>
        </a:p>
      </dgm:t>
    </dgm:pt>
    <dgm:pt modelId="{C7CDA49F-5684-4DF5-B35A-619630BE5FF1}" type="sibTrans" cxnId="{4FB48D9B-9205-4034-B270-26EABFBEC94E}">
      <dgm:prSet/>
      <dgm:spPr/>
      <dgm:t>
        <a:bodyPr/>
        <a:lstStyle/>
        <a:p>
          <a:endParaRPr lang="en-US"/>
        </a:p>
      </dgm:t>
    </dgm:pt>
    <dgm:pt modelId="{2C45ED1C-6053-3945-B27F-1F737E072705}" type="pres">
      <dgm:prSet presAssocID="{B66065CC-AD40-4A07-AD5B-55A24A2430DC}" presName="linear" presStyleCnt="0">
        <dgm:presLayoutVars>
          <dgm:dir/>
          <dgm:animLvl val="lvl"/>
          <dgm:resizeHandles val="exact"/>
        </dgm:presLayoutVars>
      </dgm:prSet>
      <dgm:spPr/>
    </dgm:pt>
    <dgm:pt modelId="{8312A8D7-3142-F947-8FBE-C1440118D470}" type="pres">
      <dgm:prSet presAssocID="{758AA77F-B0B9-42DC-BAFD-E95E91C9ABF5}" presName="parentLin" presStyleCnt="0"/>
      <dgm:spPr/>
    </dgm:pt>
    <dgm:pt modelId="{EB50D12F-BD28-5D4C-B20B-695092E5A55E}" type="pres">
      <dgm:prSet presAssocID="{758AA77F-B0B9-42DC-BAFD-E95E91C9ABF5}" presName="parentLeftMargin" presStyleLbl="node1" presStyleIdx="0" presStyleCnt="4"/>
      <dgm:spPr/>
    </dgm:pt>
    <dgm:pt modelId="{C9D48312-BD08-2F42-BC82-60C45200E293}" type="pres">
      <dgm:prSet presAssocID="{758AA77F-B0B9-42DC-BAFD-E95E91C9ABF5}" presName="parentText" presStyleLbl="node1" presStyleIdx="0" presStyleCnt="4">
        <dgm:presLayoutVars>
          <dgm:chMax val="0"/>
          <dgm:bulletEnabled val="1"/>
        </dgm:presLayoutVars>
      </dgm:prSet>
      <dgm:spPr/>
    </dgm:pt>
    <dgm:pt modelId="{BC8CB3F4-FF6C-4B4D-BC42-C0ABF3800865}" type="pres">
      <dgm:prSet presAssocID="{758AA77F-B0B9-42DC-BAFD-E95E91C9ABF5}" presName="negativeSpace" presStyleCnt="0"/>
      <dgm:spPr/>
    </dgm:pt>
    <dgm:pt modelId="{6271EDD3-A625-5940-8D69-3FEF62F16DF5}" type="pres">
      <dgm:prSet presAssocID="{758AA77F-B0B9-42DC-BAFD-E95E91C9ABF5}" presName="childText" presStyleLbl="conFgAcc1" presStyleIdx="0" presStyleCnt="4">
        <dgm:presLayoutVars>
          <dgm:bulletEnabled val="1"/>
        </dgm:presLayoutVars>
      </dgm:prSet>
      <dgm:spPr/>
    </dgm:pt>
    <dgm:pt modelId="{FEA7B04B-CB39-EE4E-8A5B-19D8C6179E88}" type="pres">
      <dgm:prSet presAssocID="{247F1B7A-8C0A-4FB3-9FD2-C0678C9207C3}" presName="spaceBetweenRectangles" presStyleCnt="0"/>
      <dgm:spPr/>
    </dgm:pt>
    <dgm:pt modelId="{34B658FF-60C2-BC4A-87CB-911E4CC397F7}" type="pres">
      <dgm:prSet presAssocID="{B425E92F-3E97-4862-8276-AFE75B793ADE}" presName="parentLin" presStyleCnt="0"/>
      <dgm:spPr/>
    </dgm:pt>
    <dgm:pt modelId="{8B9BB690-40B8-8242-BAA2-55EDACCF97C2}" type="pres">
      <dgm:prSet presAssocID="{B425E92F-3E97-4862-8276-AFE75B793ADE}" presName="parentLeftMargin" presStyleLbl="node1" presStyleIdx="0" presStyleCnt="4"/>
      <dgm:spPr/>
    </dgm:pt>
    <dgm:pt modelId="{792FE9EB-0CC5-0C4E-AC9D-710A95A1805A}" type="pres">
      <dgm:prSet presAssocID="{B425E92F-3E97-4862-8276-AFE75B793ADE}" presName="parentText" presStyleLbl="node1" presStyleIdx="1" presStyleCnt="4">
        <dgm:presLayoutVars>
          <dgm:chMax val="0"/>
          <dgm:bulletEnabled val="1"/>
        </dgm:presLayoutVars>
      </dgm:prSet>
      <dgm:spPr/>
    </dgm:pt>
    <dgm:pt modelId="{BB3560B8-D7AC-FA41-9A69-6AB12F7BFDAB}" type="pres">
      <dgm:prSet presAssocID="{B425E92F-3E97-4862-8276-AFE75B793ADE}" presName="negativeSpace" presStyleCnt="0"/>
      <dgm:spPr/>
    </dgm:pt>
    <dgm:pt modelId="{950CF24B-0A05-B546-8199-137BD6A1F169}" type="pres">
      <dgm:prSet presAssocID="{B425E92F-3E97-4862-8276-AFE75B793ADE}" presName="childText" presStyleLbl="conFgAcc1" presStyleIdx="1" presStyleCnt="4">
        <dgm:presLayoutVars>
          <dgm:bulletEnabled val="1"/>
        </dgm:presLayoutVars>
      </dgm:prSet>
      <dgm:spPr/>
    </dgm:pt>
    <dgm:pt modelId="{8C3B1B4F-9BEE-CB4A-8FD3-50500F145583}" type="pres">
      <dgm:prSet presAssocID="{75426BED-C245-4BA2-981E-B74CF3AEB89F}" presName="spaceBetweenRectangles" presStyleCnt="0"/>
      <dgm:spPr/>
    </dgm:pt>
    <dgm:pt modelId="{884BD03E-CAF3-7445-8375-1E522AA3C86D}" type="pres">
      <dgm:prSet presAssocID="{F5A8C518-11E4-4605-A629-310FDFC2CCCA}" presName="parentLin" presStyleCnt="0"/>
      <dgm:spPr/>
    </dgm:pt>
    <dgm:pt modelId="{D614047F-95FD-934C-8CB6-36CC87AC9493}" type="pres">
      <dgm:prSet presAssocID="{F5A8C518-11E4-4605-A629-310FDFC2CCCA}" presName="parentLeftMargin" presStyleLbl="node1" presStyleIdx="1" presStyleCnt="4"/>
      <dgm:spPr/>
    </dgm:pt>
    <dgm:pt modelId="{A45B716D-DA25-544F-8765-DEF461AB3337}" type="pres">
      <dgm:prSet presAssocID="{F5A8C518-11E4-4605-A629-310FDFC2CCCA}" presName="parentText" presStyleLbl="node1" presStyleIdx="2" presStyleCnt="4">
        <dgm:presLayoutVars>
          <dgm:chMax val="0"/>
          <dgm:bulletEnabled val="1"/>
        </dgm:presLayoutVars>
      </dgm:prSet>
      <dgm:spPr/>
    </dgm:pt>
    <dgm:pt modelId="{BBDD3BC3-9E6F-1744-BA27-2EBABC430970}" type="pres">
      <dgm:prSet presAssocID="{F5A8C518-11E4-4605-A629-310FDFC2CCCA}" presName="negativeSpace" presStyleCnt="0"/>
      <dgm:spPr/>
    </dgm:pt>
    <dgm:pt modelId="{C73EE79D-B2C7-AA44-BC0B-E0336C3F17AB}" type="pres">
      <dgm:prSet presAssocID="{F5A8C518-11E4-4605-A629-310FDFC2CCCA}" presName="childText" presStyleLbl="conFgAcc1" presStyleIdx="2" presStyleCnt="4">
        <dgm:presLayoutVars>
          <dgm:bulletEnabled val="1"/>
        </dgm:presLayoutVars>
      </dgm:prSet>
      <dgm:spPr/>
    </dgm:pt>
    <dgm:pt modelId="{39D6A7FF-01E9-3B4F-83BB-0279ED6AE717}" type="pres">
      <dgm:prSet presAssocID="{668D0E71-6EBF-4E36-89BB-1BC289539A14}" presName="spaceBetweenRectangles" presStyleCnt="0"/>
      <dgm:spPr/>
    </dgm:pt>
    <dgm:pt modelId="{86E540C5-0880-3242-B0A1-A7A8D1D55CDB}" type="pres">
      <dgm:prSet presAssocID="{C1C123AB-F405-4B16-B25C-D75E2BFBFE6C}" presName="parentLin" presStyleCnt="0"/>
      <dgm:spPr/>
    </dgm:pt>
    <dgm:pt modelId="{82E08D22-CA2C-3E41-8049-AE25A32800DD}" type="pres">
      <dgm:prSet presAssocID="{C1C123AB-F405-4B16-B25C-D75E2BFBFE6C}" presName="parentLeftMargin" presStyleLbl="node1" presStyleIdx="2" presStyleCnt="4"/>
      <dgm:spPr/>
    </dgm:pt>
    <dgm:pt modelId="{CD192E02-A592-D947-86D5-AE370904BAD2}" type="pres">
      <dgm:prSet presAssocID="{C1C123AB-F405-4B16-B25C-D75E2BFBFE6C}" presName="parentText" presStyleLbl="node1" presStyleIdx="3" presStyleCnt="4">
        <dgm:presLayoutVars>
          <dgm:chMax val="0"/>
          <dgm:bulletEnabled val="1"/>
        </dgm:presLayoutVars>
      </dgm:prSet>
      <dgm:spPr/>
    </dgm:pt>
    <dgm:pt modelId="{9F748ECB-823F-D548-95ED-0180E8ED1027}" type="pres">
      <dgm:prSet presAssocID="{C1C123AB-F405-4B16-B25C-D75E2BFBFE6C}" presName="negativeSpace" presStyleCnt="0"/>
      <dgm:spPr/>
    </dgm:pt>
    <dgm:pt modelId="{C40C9926-733E-624D-9A61-0821D2B6EB20}" type="pres">
      <dgm:prSet presAssocID="{C1C123AB-F405-4B16-B25C-D75E2BFBFE6C}" presName="childText" presStyleLbl="conFgAcc1" presStyleIdx="3" presStyleCnt="4">
        <dgm:presLayoutVars>
          <dgm:bulletEnabled val="1"/>
        </dgm:presLayoutVars>
      </dgm:prSet>
      <dgm:spPr/>
    </dgm:pt>
  </dgm:ptLst>
  <dgm:cxnLst>
    <dgm:cxn modelId="{682C1D06-8BDC-4A0F-B0AF-C8F7F9E8B888}" srcId="{B66065CC-AD40-4A07-AD5B-55A24A2430DC}" destId="{758AA77F-B0B9-42DC-BAFD-E95E91C9ABF5}" srcOrd="0" destOrd="0" parTransId="{39DF3718-0729-427E-9D42-E8CA6675AAF6}" sibTransId="{247F1B7A-8C0A-4FB3-9FD2-C0678C9207C3}"/>
    <dgm:cxn modelId="{0A3B210E-FB66-3D4A-B496-09F3EA42876A}" type="presOf" srcId="{C1C123AB-F405-4B16-B25C-D75E2BFBFE6C}" destId="{82E08D22-CA2C-3E41-8049-AE25A32800DD}" srcOrd="0" destOrd="0" presId="urn:microsoft.com/office/officeart/2005/8/layout/list1"/>
    <dgm:cxn modelId="{89DCBA12-E86F-4C41-B088-3899A44B5A8F}" srcId="{B66065CC-AD40-4A07-AD5B-55A24A2430DC}" destId="{B425E92F-3E97-4862-8276-AFE75B793ADE}" srcOrd="1" destOrd="0" parTransId="{50BCBA1A-1EEF-4C7A-866D-23FBEFD934D1}" sibTransId="{75426BED-C245-4BA2-981E-B74CF3AEB89F}"/>
    <dgm:cxn modelId="{289FAD1C-FD55-E846-976C-2B3A6BD3DBFA}" type="presOf" srcId="{BEEEBE8C-5C84-46F8-945B-EBDB31C5DA61}" destId="{C40C9926-733E-624D-9A61-0821D2B6EB20}" srcOrd="0" destOrd="0" presId="urn:microsoft.com/office/officeart/2005/8/layout/list1"/>
    <dgm:cxn modelId="{BC01E123-9935-B34D-ABAF-F497D7CCB332}" type="presOf" srcId="{3A33F199-72B6-48DC-8EA1-BE64976A3938}" destId="{C73EE79D-B2C7-AA44-BC0B-E0336C3F17AB}" srcOrd="0" destOrd="0" presId="urn:microsoft.com/office/officeart/2005/8/layout/list1"/>
    <dgm:cxn modelId="{B2F62924-1037-664E-9567-16D5D645B215}" type="presOf" srcId="{758AA77F-B0B9-42DC-BAFD-E95E91C9ABF5}" destId="{C9D48312-BD08-2F42-BC82-60C45200E293}" srcOrd="1" destOrd="0" presId="urn:microsoft.com/office/officeart/2005/8/layout/list1"/>
    <dgm:cxn modelId="{08938E28-F58C-9842-920E-1F230B5C4B5F}" type="presOf" srcId="{0205E9B7-7AAD-4194-8B2E-B29E9C7F93ED}" destId="{6271EDD3-A625-5940-8D69-3FEF62F16DF5}" srcOrd="0" destOrd="0" presId="urn:microsoft.com/office/officeart/2005/8/layout/list1"/>
    <dgm:cxn modelId="{B69A373A-2B58-1446-A3A9-039BC1C6612C}" type="presOf" srcId="{0143FF23-05E4-48B3-8CF9-8C3C7478DA70}" destId="{950CF24B-0A05-B546-8199-137BD6A1F169}" srcOrd="0" destOrd="1" presId="urn:microsoft.com/office/officeart/2005/8/layout/list1"/>
    <dgm:cxn modelId="{FF582045-626B-7441-96DB-92DC75FFF421}" type="presOf" srcId="{B425E92F-3E97-4862-8276-AFE75B793ADE}" destId="{8B9BB690-40B8-8242-BAA2-55EDACCF97C2}" srcOrd="0" destOrd="0" presId="urn:microsoft.com/office/officeart/2005/8/layout/list1"/>
    <dgm:cxn modelId="{4368F045-28C4-EB42-9C01-F40C993B4663}" type="presOf" srcId="{C1C123AB-F405-4B16-B25C-D75E2BFBFE6C}" destId="{CD192E02-A592-D947-86D5-AE370904BAD2}" srcOrd="1" destOrd="0" presId="urn:microsoft.com/office/officeart/2005/8/layout/list1"/>
    <dgm:cxn modelId="{CF732352-E9D6-4815-BA94-2E3BA076B5F5}" srcId="{B425E92F-3E97-4862-8276-AFE75B793ADE}" destId="{7E651D39-C533-48D7-AB92-9A3356505769}" srcOrd="0" destOrd="0" parTransId="{A996C30C-8A08-4F9A-BBE6-018C4593F3F5}" sibTransId="{60F06E78-D0F9-4D3C-BE40-3311514922E6}"/>
    <dgm:cxn modelId="{E629C95B-5846-B64F-8D3D-2446E1DAA27C}" type="presOf" srcId="{B66065CC-AD40-4A07-AD5B-55A24A2430DC}" destId="{2C45ED1C-6053-3945-B27F-1F737E072705}" srcOrd="0" destOrd="0" presId="urn:microsoft.com/office/officeart/2005/8/layout/list1"/>
    <dgm:cxn modelId="{F5169A72-FCBF-A349-B39C-2640D24EE43B}" type="presOf" srcId="{B425E92F-3E97-4862-8276-AFE75B793ADE}" destId="{792FE9EB-0CC5-0C4E-AC9D-710A95A1805A}" srcOrd="1" destOrd="0" presId="urn:microsoft.com/office/officeart/2005/8/layout/list1"/>
    <dgm:cxn modelId="{5B8B0E7C-3D5F-4036-B46A-05429F70D31C}" srcId="{B66065CC-AD40-4A07-AD5B-55A24A2430DC}" destId="{C1C123AB-F405-4B16-B25C-D75E2BFBFE6C}" srcOrd="3" destOrd="0" parTransId="{AC98C6C8-E203-4531-BF5A-8ADAAF4EC3DC}" sibTransId="{945D822C-E93A-4C46-8A6F-7CADCC451BD4}"/>
    <dgm:cxn modelId="{FAB37283-5E3A-4BB3-B602-96BB159C3CB2}" srcId="{F5A8C518-11E4-4605-A629-310FDFC2CCCA}" destId="{3A33F199-72B6-48DC-8EA1-BE64976A3938}" srcOrd="0" destOrd="0" parTransId="{3B296079-40FA-4FFD-8D2F-07200DAAE3A3}" sibTransId="{471FFD42-38C2-487D-B840-0A31C484FDE6}"/>
    <dgm:cxn modelId="{4381AF8E-D02A-764B-AB04-33F6AFA8DA97}" type="presOf" srcId="{914DE93D-59C7-4546-8547-0C9ADBFE1D8B}" destId="{6271EDD3-A625-5940-8D69-3FEF62F16DF5}" srcOrd="0" destOrd="1" presId="urn:microsoft.com/office/officeart/2005/8/layout/list1"/>
    <dgm:cxn modelId="{4FB48D9B-9205-4034-B270-26EABFBEC94E}" srcId="{C1C123AB-F405-4B16-B25C-D75E2BFBFE6C}" destId="{111CAC6F-7485-498E-BF30-1EB51CB3B3D1}" srcOrd="1" destOrd="0" parTransId="{C99F015B-BD13-43A6-B0EC-0D7A9F2F535B}" sibTransId="{C7CDA49F-5684-4DF5-B35A-619630BE5FF1}"/>
    <dgm:cxn modelId="{79DB40A5-BF90-1C4C-B10F-9E6933CB4497}" type="presOf" srcId="{7E651D39-C533-48D7-AB92-9A3356505769}" destId="{950CF24B-0A05-B546-8199-137BD6A1F169}" srcOrd="0" destOrd="0" presId="urn:microsoft.com/office/officeart/2005/8/layout/list1"/>
    <dgm:cxn modelId="{C51280A5-E84C-8A44-9738-1040CBF4FE6C}" type="presOf" srcId="{F5A8C518-11E4-4605-A629-310FDFC2CCCA}" destId="{D614047F-95FD-934C-8CB6-36CC87AC9493}" srcOrd="0" destOrd="0" presId="urn:microsoft.com/office/officeart/2005/8/layout/list1"/>
    <dgm:cxn modelId="{1EC075A6-93B5-264E-AFB7-411EEBE067C8}" type="presOf" srcId="{F94C6DDF-BF37-48FC-A119-9FEAD2EC6966}" destId="{C73EE79D-B2C7-AA44-BC0B-E0336C3F17AB}" srcOrd="0" destOrd="1" presId="urn:microsoft.com/office/officeart/2005/8/layout/list1"/>
    <dgm:cxn modelId="{FF659CAA-E3B1-044E-B1DF-E278ED59EBB4}" type="presOf" srcId="{111CAC6F-7485-498E-BF30-1EB51CB3B3D1}" destId="{C40C9926-733E-624D-9A61-0821D2B6EB20}" srcOrd="0" destOrd="1" presId="urn:microsoft.com/office/officeart/2005/8/layout/list1"/>
    <dgm:cxn modelId="{190E4AAB-6B75-45D6-A3CB-21E3E77C2B60}" srcId="{0205E9B7-7AAD-4194-8B2E-B29E9C7F93ED}" destId="{914DE93D-59C7-4546-8547-0C9ADBFE1D8B}" srcOrd="0" destOrd="0" parTransId="{85F64577-4004-4094-B871-79AB2B68E81F}" sibTransId="{4AECF037-B4D9-4715-AEB5-D71EE9925307}"/>
    <dgm:cxn modelId="{3D83B5B8-3396-4562-99D7-DA4F07A78D8B}" srcId="{C1C123AB-F405-4B16-B25C-D75E2BFBFE6C}" destId="{BEEEBE8C-5C84-46F8-945B-EBDB31C5DA61}" srcOrd="0" destOrd="0" parTransId="{930485D7-0E36-4474-BCF0-634C6E31FF21}" sibTransId="{F7B34DF2-4D69-4FAD-B50C-AF282CC90E7D}"/>
    <dgm:cxn modelId="{93E7D4BD-338A-46AF-8503-54739807193F}" srcId="{B66065CC-AD40-4A07-AD5B-55A24A2430DC}" destId="{F5A8C518-11E4-4605-A629-310FDFC2CCCA}" srcOrd="2" destOrd="0" parTransId="{DDB542D8-480D-4571-88D0-E6A38CC65CBE}" sibTransId="{668D0E71-6EBF-4E36-89BB-1BC289539A14}"/>
    <dgm:cxn modelId="{B54EC0C1-910B-48C0-93FA-102863E75427}" srcId="{758AA77F-B0B9-42DC-BAFD-E95E91C9ABF5}" destId="{0205E9B7-7AAD-4194-8B2E-B29E9C7F93ED}" srcOrd="0" destOrd="0" parTransId="{E0360E8F-2E2C-4265-9E68-6C103B16B5BB}" sibTransId="{6A7B8639-C77A-4F83-8C44-EFB21D5F4DD8}"/>
    <dgm:cxn modelId="{46C767CA-9183-F143-83DA-494F03A8B40F}" type="presOf" srcId="{EFC2FA85-D8E1-43D6-8089-782B9DDF69CD}" destId="{6271EDD3-A625-5940-8D69-3FEF62F16DF5}" srcOrd="0" destOrd="2" presId="urn:microsoft.com/office/officeart/2005/8/layout/list1"/>
    <dgm:cxn modelId="{E84F22CB-71F5-484A-ABF7-5733337E2AB7}" srcId="{0205E9B7-7AAD-4194-8B2E-B29E9C7F93ED}" destId="{EFC2FA85-D8E1-43D6-8089-782B9DDF69CD}" srcOrd="1" destOrd="0" parTransId="{2C144DF2-7B02-4A13-AE7E-6C47C72DAF1A}" sibTransId="{C13C6F43-0110-4E54-A002-F7AA01F8D4D7}"/>
    <dgm:cxn modelId="{8FE845D1-FD5E-654C-9E10-7304E2C93421}" type="presOf" srcId="{758AA77F-B0B9-42DC-BAFD-E95E91C9ABF5}" destId="{EB50D12F-BD28-5D4C-B20B-695092E5A55E}" srcOrd="0" destOrd="0" presId="urn:microsoft.com/office/officeart/2005/8/layout/list1"/>
    <dgm:cxn modelId="{E91DB9DD-FB06-D745-8EBA-2D2DAA7E2B9F}" type="presOf" srcId="{F5A8C518-11E4-4605-A629-310FDFC2CCCA}" destId="{A45B716D-DA25-544F-8765-DEF461AB3337}" srcOrd="1" destOrd="0" presId="urn:microsoft.com/office/officeart/2005/8/layout/list1"/>
    <dgm:cxn modelId="{DE2C8CF0-6D28-4D6F-863D-097998658DC7}" srcId="{F5A8C518-11E4-4605-A629-310FDFC2CCCA}" destId="{F94C6DDF-BF37-48FC-A119-9FEAD2EC6966}" srcOrd="1" destOrd="0" parTransId="{AF019CD6-EAE9-4392-8F93-3ED9349AF867}" sibTransId="{4A5F6FD7-FD90-4E95-97F2-EC574E5716F8}"/>
    <dgm:cxn modelId="{5FF106F4-C42F-4788-8962-B42FB3E957CC}" srcId="{B425E92F-3E97-4862-8276-AFE75B793ADE}" destId="{0143FF23-05E4-48B3-8CF9-8C3C7478DA70}" srcOrd="1" destOrd="0" parTransId="{3C05B14F-9034-43E4-95EF-B5E3388C6029}" sibTransId="{1E7BA4A9-D97F-4D03-AC0F-900E2DBF8190}"/>
    <dgm:cxn modelId="{C05ECD93-D0F2-AE4F-B2DF-2151718EFB4D}" type="presParOf" srcId="{2C45ED1C-6053-3945-B27F-1F737E072705}" destId="{8312A8D7-3142-F947-8FBE-C1440118D470}" srcOrd="0" destOrd="0" presId="urn:microsoft.com/office/officeart/2005/8/layout/list1"/>
    <dgm:cxn modelId="{4168996A-8608-DE4C-88ED-F4CAC0D9B28C}" type="presParOf" srcId="{8312A8D7-3142-F947-8FBE-C1440118D470}" destId="{EB50D12F-BD28-5D4C-B20B-695092E5A55E}" srcOrd="0" destOrd="0" presId="urn:microsoft.com/office/officeart/2005/8/layout/list1"/>
    <dgm:cxn modelId="{BD030114-8472-0B41-B4A6-E3216B87F90E}" type="presParOf" srcId="{8312A8D7-3142-F947-8FBE-C1440118D470}" destId="{C9D48312-BD08-2F42-BC82-60C45200E293}" srcOrd="1" destOrd="0" presId="urn:microsoft.com/office/officeart/2005/8/layout/list1"/>
    <dgm:cxn modelId="{12627247-8BE4-A744-9DD0-4F4F71DAE2F7}" type="presParOf" srcId="{2C45ED1C-6053-3945-B27F-1F737E072705}" destId="{BC8CB3F4-FF6C-4B4D-BC42-C0ABF3800865}" srcOrd="1" destOrd="0" presId="urn:microsoft.com/office/officeart/2005/8/layout/list1"/>
    <dgm:cxn modelId="{48717D65-455B-A14E-BC10-4862D3E8CD80}" type="presParOf" srcId="{2C45ED1C-6053-3945-B27F-1F737E072705}" destId="{6271EDD3-A625-5940-8D69-3FEF62F16DF5}" srcOrd="2" destOrd="0" presId="urn:microsoft.com/office/officeart/2005/8/layout/list1"/>
    <dgm:cxn modelId="{9BCC98D7-B3F4-F449-AD2E-2BFD3F2E5A03}" type="presParOf" srcId="{2C45ED1C-6053-3945-B27F-1F737E072705}" destId="{FEA7B04B-CB39-EE4E-8A5B-19D8C6179E88}" srcOrd="3" destOrd="0" presId="urn:microsoft.com/office/officeart/2005/8/layout/list1"/>
    <dgm:cxn modelId="{08FF1B30-3239-AB45-A824-986F48DA8DD7}" type="presParOf" srcId="{2C45ED1C-6053-3945-B27F-1F737E072705}" destId="{34B658FF-60C2-BC4A-87CB-911E4CC397F7}" srcOrd="4" destOrd="0" presId="urn:microsoft.com/office/officeart/2005/8/layout/list1"/>
    <dgm:cxn modelId="{3484697A-DF0E-6645-9C65-3C83C4A14F81}" type="presParOf" srcId="{34B658FF-60C2-BC4A-87CB-911E4CC397F7}" destId="{8B9BB690-40B8-8242-BAA2-55EDACCF97C2}" srcOrd="0" destOrd="0" presId="urn:microsoft.com/office/officeart/2005/8/layout/list1"/>
    <dgm:cxn modelId="{F81DCE34-F9C0-124D-9CE2-5596E13A2F57}" type="presParOf" srcId="{34B658FF-60C2-BC4A-87CB-911E4CC397F7}" destId="{792FE9EB-0CC5-0C4E-AC9D-710A95A1805A}" srcOrd="1" destOrd="0" presId="urn:microsoft.com/office/officeart/2005/8/layout/list1"/>
    <dgm:cxn modelId="{A7B3D929-0CD9-5449-A8D0-FA2FB78E65BE}" type="presParOf" srcId="{2C45ED1C-6053-3945-B27F-1F737E072705}" destId="{BB3560B8-D7AC-FA41-9A69-6AB12F7BFDAB}" srcOrd="5" destOrd="0" presId="urn:microsoft.com/office/officeart/2005/8/layout/list1"/>
    <dgm:cxn modelId="{029138D9-3A32-CE45-91F1-4A1A4D144C83}" type="presParOf" srcId="{2C45ED1C-6053-3945-B27F-1F737E072705}" destId="{950CF24B-0A05-B546-8199-137BD6A1F169}" srcOrd="6" destOrd="0" presId="urn:microsoft.com/office/officeart/2005/8/layout/list1"/>
    <dgm:cxn modelId="{A0D75FF5-D102-BB46-9435-4F7DFAC43B45}" type="presParOf" srcId="{2C45ED1C-6053-3945-B27F-1F737E072705}" destId="{8C3B1B4F-9BEE-CB4A-8FD3-50500F145583}" srcOrd="7" destOrd="0" presId="urn:microsoft.com/office/officeart/2005/8/layout/list1"/>
    <dgm:cxn modelId="{4A57B7BF-3051-1C4D-8020-620CB36CE518}" type="presParOf" srcId="{2C45ED1C-6053-3945-B27F-1F737E072705}" destId="{884BD03E-CAF3-7445-8375-1E522AA3C86D}" srcOrd="8" destOrd="0" presId="urn:microsoft.com/office/officeart/2005/8/layout/list1"/>
    <dgm:cxn modelId="{3CD3599F-5360-6A47-A8BA-2FF4400D4FCE}" type="presParOf" srcId="{884BD03E-CAF3-7445-8375-1E522AA3C86D}" destId="{D614047F-95FD-934C-8CB6-36CC87AC9493}" srcOrd="0" destOrd="0" presId="urn:microsoft.com/office/officeart/2005/8/layout/list1"/>
    <dgm:cxn modelId="{2DFD638E-6BE0-5641-911A-6171E4F0CB8A}" type="presParOf" srcId="{884BD03E-CAF3-7445-8375-1E522AA3C86D}" destId="{A45B716D-DA25-544F-8765-DEF461AB3337}" srcOrd="1" destOrd="0" presId="urn:microsoft.com/office/officeart/2005/8/layout/list1"/>
    <dgm:cxn modelId="{E37E7ED6-5244-954F-8B0E-04CC6B021F8A}" type="presParOf" srcId="{2C45ED1C-6053-3945-B27F-1F737E072705}" destId="{BBDD3BC3-9E6F-1744-BA27-2EBABC430970}" srcOrd="9" destOrd="0" presId="urn:microsoft.com/office/officeart/2005/8/layout/list1"/>
    <dgm:cxn modelId="{93661F73-FB36-9E48-ABA0-ACE7B53A026A}" type="presParOf" srcId="{2C45ED1C-6053-3945-B27F-1F737E072705}" destId="{C73EE79D-B2C7-AA44-BC0B-E0336C3F17AB}" srcOrd="10" destOrd="0" presId="urn:microsoft.com/office/officeart/2005/8/layout/list1"/>
    <dgm:cxn modelId="{EC324042-1F2D-9A40-9B1E-1303F3D5BC6F}" type="presParOf" srcId="{2C45ED1C-6053-3945-B27F-1F737E072705}" destId="{39D6A7FF-01E9-3B4F-83BB-0279ED6AE717}" srcOrd="11" destOrd="0" presId="urn:microsoft.com/office/officeart/2005/8/layout/list1"/>
    <dgm:cxn modelId="{174426DD-1798-564C-BBE5-6EFFCDB23B6E}" type="presParOf" srcId="{2C45ED1C-6053-3945-B27F-1F737E072705}" destId="{86E540C5-0880-3242-B0A1-A7A8D1D55CDB}" srcOrd="12" destOrd="0" presId="urn:microsoft.com/office/officeart/2005/8/layout/list1"/>
    <dgm:cxn modelId="{19D9923E-A0B4-D345-AEF1-804C670DF5C0}" type="presParOf" srcId="{86E540C5-0880-3242-B0A1-A7A8D1D55CDB}" destId="{82E08D22-CA2C-3E41-8049-AE25A32800DD}" srcOrd="0" destOrd="0" presId="urn:microsoft.com/office/officeart/2005/8/layout/list1"/>
    <dgm:cxn modelId="{CFCD96BF-B17C-FF4A-9FB8-79AF0EC6168B}" type="presParOf" srcId="{86E540C5-0880-3242-B0A1-A7A8D1D55CDB}" destId="{CD192E02-A592-D947-86D5-AE370904BAD2}" srcOrd="1" destOrd="0" presId="urn:microsoft.com/office/officeart/2005/8/layout/list1"/>
    <dgm:cxn modelId="{E8402F11-3ADA-E944-BE51-CFAC65A0BBD3}" type="presParOf" srcId="{2C45ED1C-6053-3945-B27F-1F737E072705}" destId="{9F748ECB-823F-D548-95ED-0180E8ED1027}" srcOrd="13" destOrd="0" presId="urn:microsoft.com/office/officeart/2005/8/layout/list1"/>
    <dgm:cxn modelId="{F1665AD4-68E9-1142-8EFA-941EABF528D5}" type="presParOf" srcId="{2C45ED1C-6053-3945-B27F-1F737E072705}" destId="{C40C9926-733E-624D-9A61-0821D2B6EB20}"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7F386F-C282-4C43-936D-E69442E6B504}">
      <dsp:nvSpPr>
        <dsp:cNvPr id="0" name=""/>
        <dsp:cNvSpPr/>
      </dsp:nvSpPr>
      <dsp:spPr>
        <a:xfrm>
          <a:off x="797612" y="225032"/>
          <a:ext cx="842944" cy="7531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692D4A-4962-4C2B-93F7-8A642261DC50}">
      <dsp:nvSpPr>
        <dsp:cNvPr id="0" name=""/>
        <dsp:cNvSpPr/>
      </dsp:nvSpPr>
      <dsp:spPr>
        <a:xfrm>
          <a:off x="14877" y="1139167"/>
          <a:ext cx="2408414" cy="353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PK" sz="1400" b="1" i="0" kern="1200" baseline="0"/>
            <a:t>Understanding Various Data Formats</a:t>
          </a:r>
          <a:r>
            <a:rPr lang="en-US" sz="1400" b="1" i="0" kern="1200" baseline="0"/>
            <a:t> </a:t>
          </a:r>
          <a:endParaRPr lang="en-US" sz="1400" kern="1200"/>
        </a:p>
      </dsp:txBody>
      <dsp:txXfrm>
        <a:off x="14877" y="1139167"/>
        <a:ext cx="2408414" cy="353406"/>
      </dsp:txXfrm>
    </dsp:sp>
    <dsp:sp modelId="{A1D7B443-7A66-4FA9-8BCE-D964E271A850}">
      <dsp:nvSpPr>
        <dsp:cNvPr id="0" name=""/>
        <dsp:cNvSpPr/>
      </dsp:nvSpPr>
      <dsp:spPr>
        <a:xfrm>
          <a:off x="14877" y="1567428"/>
          <a:ext cx="2408414" cy="2400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PK" sz="1100" b="1" i="0" kern="1200" baseline="0"/>
            <a:t>Structured Data</a:t>
          </a:r>
          <a:r>
            <a:rPr lang="en-PK" sz="1100" b="0" i="0" kern="1200" baseline="0"/>
            <a:t>: Organized in rows and columns (e.g., relational databases,</a:t>
          </a:r>
          <a:r>
            <a:rPr lang="en-US" sz="1100" b="0" i="0" kern="1200" baseline="0"/>
            <a:t> </a:t>
          </a:r>
          <a:r>
            <a:rPr lang="en-PK" sz="1100" b="0" i="0" kern="1200" baseline="0"/>
            <a:t> CSV files).</a:t>
          </a:r>
          <a:endParaRPr lang="en-US" sz="1100" kern="1200"/>
        </a:p>
        <a:p>
          <a:pPr marL="0" lvl="0" indent="0" algn="ctr" defTabSz="488950">
            <a:lnSpc>
              <a:spcPct val="90000"/>
            </a:lnSpc>
            <a:spcBef>
              <a:spcPct val="0"/>
            </a:spcBef>
            <a:spcAft>
              <a:spcPct val="35000"/>
            </a:spcAft>
            <a:buNone/>
          </a:pPr>
          <a:r>
            <a:rPr lang="en-PK" sz="1100" b="1" i="0" kern="1200" baseline="0"/>
            <a:t>Unstructured Data</a:t>
          </a:r>
          <a:r>
            <a:rPr lang="en-PK" sz="1100" b="0" i="0" kern="1200" baseline="0"/>
            <a:t>: Lacks a predefined format (e.g., text files, images, videos).</a:t>
          </a:r>
          <a:endParaRPr lang="en-US" sz="1100" kern="1200"/>
        </a:p>
        <a:p>
          <a:pPr marL="0" lvl="0" indent="0" algn="ctr" defTabSz="488950">
            <a:lnSpc>
              <a:spcPct val="90000"/>
            </a:lnSpc>
            <a:spcBef>
              <a:spcPct val="0"/>
            </a:spcBef>
            <a:spcAft>
              <a:spcPct val="35000"/>
            </a:spcAft>
            <a:buNone/>
          </a:pPr>
          <a:r>
            <a:rPr lang="en-PK" sz="1100" b="1" i="0" kern="1200" baseline="0"/>
            <a:t>Semi-Structured Data</a:t>
          </a:r>
          <a:r>
            <a:rPr lang="en-PK" sz="1100" b="0" i="0" kern="1200" baseline="0"/>
            <a:t>: Falls between structured and unstructured (e.g., XML, JSON).</a:t>
          </a:r>
          <a:endParaRPr lang="en-US" sz="1100" kern="1200"/>
        </a:p>
      </dsp:txBody>
      <dsp:txXfrm>
        <a:off x="14877" y="1567428"/>
        <a:ext cx="2408414" cy="2400344"/>
      </dsp:txXfrm>
    </dsp:sp>
    <dsp:sp modelId="{52B3B393-8643-4897-905E-716D044DE009}">
      <dsp:nvSpPr>
        <dsp:cNvPr id="0" name=""/>
        <dsp:cNvSpPr/>
      </dsp:nvSpPr>
      <dsp:spPr>
        <a:xfrm>
          <a:off x="3627498" y="225032"/>
          <a:ext cx="842944" cy="7531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6FD2AF-0B9D-4C08-8D67-E7A61D33C0F8}">
      <dsp:nvSpPr>
        <dsp:cNvPr id="0" name=""/>
        <dsp:cNvSpPr/>
      </dsp:nvSpPr>
      <dsp:spPr>
        <a:xfrm>
          <a:off x="2844764" y="1139167"/>
          <a:ext cx="2408414" cy="353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PK" sz="1400" b="1" i="0" kern="1200" baseline="0"/>
            <a:t>Familiarity with Core Data Concepts</a:t>
          </a:r>
          <a:endParaRPr lang="en-US" sz="1400" kern="1200"/>
        </a:p>
      </dsp:txBody>
      <dsp:txXfrm>
        <a:off x="2844764" y="1139167"/>
        <a:ext cx="2408414" cy="353406"/>
      </dsp:txXfrm>
    </dsp:sp>
    <dsp:sp modelId="{5CB72A57-B3AD-4713-A030-FF3C81182280}">
      <dsp:nvSpPr>
        <dsp:cNvPr id="0" name=""/>
        <dsp:cNvSpPr/>
      </dsp:nvSpPr>
      <dsp:spPr>
        <a:xfrm>
          <a:off x="2844764" y="1567428"/>
          <a:ext cx="2408414" cy="2400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PK" sz="1100" b="1" i="0" kern="1200" baseline="0"/>
            <a:t>Data Types</a:t>
          </a:r>
          <a:r>
            <a:rPr lang="en-PK" sz="1100" b="0" i="0" kern="1200" baseline="0"/>
            <a:t>:</a:t>
          </a:r>
          <a:endParaRPr lang="en-US" sz="1100" kern="1200"/>
        </a:p>
        <a:p>
          <a:pPr marL="57150" lvl="1" indent="-57150" algn="l" defTabSz="488950">
            <a:lnSpc>
              <a:spcPct val="90000"/>
            </a:lnSpc>
            <a:spcBef>
              <a:spcPct val="0"/>
            </a:spcBef>
            <a:spcAft>
              <a:spcPct val="15000"/>
            </a:spcAft>
            <a:buChar char="•"/>
          </a:pPr>
          <a:r>
            <a:rPr lang="en-PK" sz="1100" b="0" i="0" kern="1200" baseline="0"/>
            <a:t>Numerical (e.g., integers, floats).</a:t>
          </a:r>
          <a:endParaRPr lang="en-US" sz="1100" kern="1200"/>
        </a:p>
        <a:p>
          <a:pPr marL="57150" lvl="1" indent="-57150" algn="l" defTabSz="488950">
            <a:lnSpc>
              <a:spcPct val="90000"/>
            </a:lnSpc>
            <a:spcBef>
              <a:spcPct val="0"/>
            </a:spcBef>
            <a:spcAft>
              <a:spcPct val="15000"/>
            </a:spcAft>
            <a:buChar char="•"/>
          </a:pPr>
          <a:r>
            <a:rPr lang="en-PK" sz="1100" b="0" i="0" kern="1200" baseline="0"/>
            <a:t>Categorical (e.g., labels, enums).</a:t>
          </a:r>
          <a:endParaRPr lang="en-US" sz="1100" kern="1200"/>
        </a:p>
        <a:p>
          <a:pPr marL="57150" lvl="1" indent="-57150" algn="l" defTabSz="488950">
            <a:lnSpc>
              <a:spcPct val="90000"/>
            </a:lnSpc>
            <a:spcBef>
              <a:spcPct val="0"/>
            </a:spcBef>
            <a:spcAft>
              <a:spcPct val="15000"/>
            </a:spcAft>
            <a:buChar char="•"/>
          </a:pPr>
          <a:r>
            <a:rPr lang="en-PK" sz="1100" b="0" i="0" kern="1200" baseline="0"/>
            <a:t>Temporal (e.g., timestamps).</a:t>
          </a:r>
          <a:endParaRPr lang="en-US" sz="1100" kern="1200"/>
        </a:p>
        <a:p>
          <a:pPr marL="0" lvl="0" indent="0" algn="l" defTabSz="488950">
            <a:lnSpc>
              <a:spcPct val="90000"/>
            </a:lnSpc>
            <a:spcBef>
              <a:spcPct val="0"/>
            </a:spcBef>
            <a:spcAft>
              <a:spcPct val="35000"/>
            </a:spcAft>
            <a:buNone/>
          </a:pPr>
          <a:r>
            <a:rPr lang="en-PK" sz="1100" b="1" i="0" kern="1200" baseline="0"/>
            <a:t>Data Structures</a:t>
          </a:r>
          <a:r>
            <a:rPr lang="en-PK" sz="1100" b="0" i="0" kern="1200" baseline="0"/>
            <a:t>:</a:t>
          </a:r>
          <a:endParaRPr lang="en-US" sz="1100" kern="1200"/>
        </a:p>
        <a:p>
          <a:pPr marL="57150" lvl="1" indent="-57150" algn="l" defTabSz="488950">
            <a:lnSpc>
              <a:spcPct val="90000"/>
            </a:lnSpc>
            <a:spcBef>
              <a:spcPct val="0"/>
            </a:spcBef>
            <a:spcAft>
              <a:spcPct val="15000"/>
            </a:spcAft>
            <a:buChar char="•"/>
          </a:pPr>
          <a:r>
            <a:rPr lang="en-PK" sz="1100" b="1" i="0" kern="1200" baseline="0"/>
            <a:t>Linear Structures</a:t>
          </a:r>
          <a:r>
            <a:rPr lang="en-PK" sz="1100" b="0" i="0" kern="1200" baseline="0"/>
            <a:t>: Arrays, linked lists.</a:t>
          </a:r>
          <a:endParaRPr lang="en-US" sz="1100" kern="1200"/>
        </a:p>
        <a:p>
          <a:pPr marL="57150" lvl="1" indent="-57150" algn="l" defTabSz="488950">
            <a:lnSpc>
              <a:spcPct val="90000"/>
            </a:lnSpc>
            <a:spcBef>
              <a:spcPct val="0"/>
            </a:spcBef>
            <a:spcAft>
              <a:spcPct val="15000"/>
            </a:spcAft>
            <a:buChar char="•"/>
          </a:pPr>
          <a:r>
            <a:rPr lang="en-PK" sz="1100" b="1" i="0" kern="1200" baseline="0"/>
            <a:t>Hierarchical Structures</a:t>
          </a:r>
          <a:r>
            <a:rPr lang="en-PK" sz="1100" b="0" i="0" kern="1200" baseline="0"/>
            <a:t>: Trees, graphs.</a:t>
          </a:r>
          <a:endParaRPr lang="en-US" sz="1100" kern="1200"/>
        </a:p>
        <a:p>
          <a:pPr marL="57150" lvl="1" indent="-57150" algn="l" defTabSz="488950">
            <a:lnSpc>
              <a:spcPct val="90000"/>
            </a:lnSpc>
            <a:spcBef>
              <a:spcPct val="0"/>
            </a:spcBef>
            <a:spcAft>
              <a:spcPct val="15000"/>
            </a:spcAft>
            <a:buChar char="•"/>
          </a:pPr>
          <a:r>
            <a:rPr lang="en-PK" sz="1100" b="1" i="0" kern="1200" baseline="0"/>
            <a:t>Tabular Data</a:t>
          </a:r>
          <a:r>
            <a:rPr lang="en-PK" sz="1100" b="0" i="0" kern="1200" baseline="0"/>
            <a:t>: Spreadsheets, database tables.</a:t>
          </a:r>
          <a:endParaRPr lang="en-US" sz="1100" kern="1200"/>
        </a:p>
        <a:p>
          <a:pPr marL="57150" lvl="1" indent="-57150" algn="l" defTabSz="488950">
            <a:lnSpc>
              <a:spcPct val="90000"/>
            </a:lnSpc>
            <a:spcBef>
              <a:spcPct val="0"/>
            </a:spcBef>
            <a:spcAft>
              <a:spcPct val="15000"/>
            </a:spcAft>
            <a:buChar char="•"/>
          </a:pPr>
          <a:r>
            <a:rPr lang="en-PK" sz="1100" b="1" i="0" kern="1200" baseline="0"/>
            <a:t>Key-Value Formats</a:t>
          </a:r>
          <a:r>
            <a:rPr lang="en-PK" sz="1100" b="0" i="0" kern="1200" baseline="0"/>
            <a:t>: JSON, dictionaries.</a:t>
          </a:r>
          <a:endParaRPr lang="en-US" sz="1100" kern="1200"/>
        </a:p>
        <a:p>
          <a:pPr marL="0" lvl="0" indent="0" algn="l" defTabSz="488950">
            <a:lnSpc>
              <a:spcPct val="90000"/>
            </a:lnSpc>
            <a:spcBef>
              <a:spcPct val="0"/>
            </a:spcBef>
            <a:spcAft>
              <a:spcPct val="35000"/>
            </a:spcAft>
            <a:buNone/>
          </a:pPr>
          <a:r>
            <a:rPr lang="en-PK" sz="1100" b="1" i="0" kern="1200" baseline="0"/>
            <a:t>Workflows</a:t>
          </a:r>
          <a:r>
            <a:rPr lang="en-PK" sz="1100" b="0" i="0" kern="1200" baseline="0"/>
            <a:t>:</a:t>
          </a:r>
          <a:endParaRPr lang="en-US" sz="1100" kern="1200"/>
        </a:p>
        <a:p>
          <a:pPr marL="57150" lvl="1" indent="-57150" algn="l" defTabSz="488950">
            <a:lnSpc>
              <a:spcPct val="90000"/>
            </a:lnSpc>
            <a:spcBef>
              <a:spcPct val="0"/>
            </a:spcBef>
            <a:spcAft>
              <a:spcPct val="15000"/>
            </a:spcAft>
            <a:buChar char="•"/>
          </a:pPr>
          <a:r>
            <a:rPr lang="en-PK" sz="1100" b="0" i="0" kern="1200" baseline="0"/>
            <a:t>Data collection: Gathering data from various sources (e.g., APIs, web scraping).</a:t>
          </a:r>
          <a:endParaRPr lang="en-US" sz="1100" kern="1200"/>
        </a:p>
        <a:p>
          <a:pPr marL="57150" lvl="1" indent="-57150" algn="l" defTabSz="488950">
            <a:lnSpc>
              <a:spcPct val="90000"/>
            </a:lnSpc>
            <a:spcBef>
              <a:spcPct val="0"/>
            </a:spcBef>
            <a:spcAft>
              <a:spcPct val="15000"/>
            </a:spcAft>
            <a:buChar char="•"/>
          </a:pPr>
          <a:r>
            <a:rPr lang="en-PK" sz="1100" b="0" i="0" kern="1200" baseline="0"/>
            <a:t>Data processing: Cleaning, normalizing, and transforming data.</a:t>
          </a:r>
          <a:endParaRPr lang="en-US" sz="1100" kern="1200"/>
        </a:p>
        <a:p>
          <a:pPr marL="57150" lvl="1" indent="-57150" algn="l" defTabSz="488950">
            <a:lnSpc>
              <a:spcPct val="90000"/>
            </a:lnSpc>
            <a:spcBef>
              <a:spcPct val="0"/>
            </a:spcBef>
            <a:spcAft>
              <a:spcPct val="15000"/>
            </a:spcAft>
            <a:buChar char="•"/>
          </a:pPr>
          <a:r>
            <a:rPr lang="en-PK" sz="1100" b="0" i="0" kern="1200" baseline="0"/>
            <a:t>Data analysis: Extracting meaningful patterns or insights.</a:t>
          </a:r>
          <a:endParaRPr lang="en-US" sz="1100" kern="1200"/>
        </a:p>
      </dsp:txBody>
      <dsp:txXfrm>
        <a:off x="2844764" y="1567428"/>
        <a:ext cx="2408414" cy="2400344"/>
      </dsp:txXfrm>
    </dsp:sp>
    <dsp:sp modelId="{1289E67D-C692-4DBD-B493-B458151AAD5A}">
      <dsp:nvSpPr>
        <dsp:cNvPr id="0" name=""/>
        <dsp:cNvSpPr/>
      </dsp:nvSpPr>
      <dsp:spPr>
        <a:xfrm>
          <a:off x="6457385" y="225032"/>
          <a:ext cx="842944" cy="7531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777D58-3688-4341-AB7A-AFCA395C9A8B}">
      <dsp:nvSpPr>
        <dsp:cNvPr id="0" name=""/>
        <dsp:cNvSpPr/>
      </dsp:nvSpPr>
      <dsp:spPr>
        <a:xfrm>
          <a:off x="5674650" y="1139167"/>
          <a:ext cx="2408414" cy="353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PK" sz="1400" b="1" i="0" kern="1200" baseline="0"/>
            <a:t>Statistical Knowledge</a:t>
          </a:r>
          <a:r>
            <a:rPr lang="en-PK" sz="1400" b="0" i="0" kern="1200" baseline="0"/>
            <a:t> (Essential for Data Interpretation)</a:t>
          </a:r>
          <a:endParaRPr lang="en-US" sz="1400" kern="1200"/>
        </a:p>
      </dsp:txBody>
      <dsp:txXfrm>
        <a:off x="5674650" y="1139167"/>
        <a:ext cx="2408414" cy="353406"/>
      </dsp:txXfrm>
    </dsp:sp>
    <dsp:sp modelId="{05228C19-B809-4263-9848-77F2144C2E45}">
      <dsp:nvSpPr>
        <dsp:cNvPr id="0" name=""/>
        <dsp:cNvSpPr/>
      </dsp:nvSpPr>
      <dsp:spPr>
        <a:xfrm>
          <a:off x="5674650" y="1567428"/>
          <a:ext cx="2408414" cy="2400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PK" sz="1100" b="0" i="0" kern="1200" baseline="0"/>
            <a:t>Measures of central tendency (mean, median, mode).</a:t>
          </a:r>
          <a:endParaRPr lang="en-US" sz="1100" kern="1200"/>
        </a:p>
        <a:p>
          <a:pPr marL="0" lvl="0" indent="0" algn="ctr" defTabSz="488950">
            <a:lnSpc>
              <a:spcPct val="90000"/>
            </a:lnSpc>
            <a:spcBef>
              <a:spcPct val="0"/>
            </a:spcBef>
            <a:spcAft>
              <a:spcPct val="35000"/>
            </a:spcAft>
            <a:buNone/>
          </a:pPr>
          <a:r>
            <a:rPr lang="en-PK" sz="1100" b="0" i="0" kern="1200" baseline="0"/>
            <a:t>Measures of variability (range, standard deviation).</a:t>
          </a:r>
          <a:endParaRPr lang="en-US" sz="1100" kern="1200"/>
        </a:p>
        <a:p>
          <a:pPr marL="0" lvl="0" indent="0" algn="ctr" defTabSz="488950">
            <a:lnSpc>
              <a:spcPct val="90000"/>
            </a:lnSpc>
            <a:spcBef>
              <a:spcPct val="0"/>
            </a:spcBef>
            <a:spcAft>
              <a:spcPct val="35000"/>
            </a:spcAft>
            <a:buNone/>
          </a:pPr>
          <a:r>
            <a:rPr lang="en-PK" sz="1100" b="0" i="0" kern="1200" baseline="0"/>
            <a:t>Basic probability concepts and distributions.</a:t>
          </a:r>
          <a:endParaRPr lang="en-US" sz="1100" kern="1200"/>
        </a:p>
      </dsp:txBody>
      <dsp:txXfrm>
        <a:off x="5674650" y="1567428"/>
        <a:ext cx="2408414" cy="2400344"/>
      </dsp:txXfrm>
    </dsp:sp>
    <dsp:sp modelId="{9AFDCCE3-C320-4C1F-B787-523E0A09769B}">
      <dsp:nvSpPr>
        <dsp:cNvPr id="0" name=""/>
        <dsp:cNvSpPr/>
      </dsp:nvSpPr>
      <dsp:spPr>
        <a:xfrm>
          <a:off x="9287271" y="225032"/>
          <a:ext cx="842944" cy="7531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1F6C4C-DC0F-47AF-80B0-2BA96E24219A}">
      <dsp:nvSpPr>
        <dsp:cNvPr id="0" name=""/>
        <dsp:cNvSpPr/>
      </dsp:nvSpPr>
      <dsp:spPr>
        <a:xfrm>
          <a:off x="8504537" y="1139167"/>
          <a:ext cx="2408414" cy="353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PK" sz="1400" b="1" i="0" kern="1200" baseline="0"/>
            <a:t>Tools and Techniques</a:t>
          </a:r>
          <a:r>
            <a:rPr lang="en-PK" sz="1400" b="0" i="0" kern="1200" baseline="0"/>
            <a:t>:</a:t>
          </a:r>
          <a:endParaRPr lang="en-US" sz="1400" kern="1200"/>
        </a:p>
      </dsp:txBody>
      <dsp:txXfrm>
        <a:off x="8504537" y="1139167"/>
        <a:ext cx="2408414" cy="353406"/>
      </dsp:txXfrm>
    </dsp:sp>
    <dsp:sp modelId="{CC7351E0-8AD3-49D6-BB45-2E0BFCED1437}">
      <dsp:nvSpPr>
        <dsp:cNvPr id="0" name=""/>
        <dsp:cNvSpPr/>
      </dsp:nvSpPr>
      <dsp:spPr>
        <a:xfrm>
          <a:off x="8504537" y="1567428"/>
          <a:ext cx="2408414" cy="2400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PK" sz="1100" b="0" i="0" kern="1200" baseline="0"/>
            <a:t>Data manipulation tools (e.g., Excel, Python libraries like Pandas).</a:t>
          </a:r>
          <a:endParaRPr lang="en-US" sz="1100" kern="1200"/>
        </a:p>
        <a:p>
          <a:pPr marL="0" lvl="0" indent="0" algn="ctr" defTabSz="488950">
            <a:lnSpc>
              <a:spcPct val="90000"/>
            </a:lnSpc>
            <a:spcBef>
              <a:spcPct val="0"/>
            </a:spcBef>
            <a:spcAft>
              <a:spcPct val="35000"/>
            </a:spcAft>
            <a:buNone/>
          </a:pPr>
          <a:r>
            <a:rPr lang="en-PK" sz="1100" b="0" i="0" kern="1200" baseline="0"/>
            <a:t>Visualization tools (e.g., Tableau, Power BI).</a:t>
          </a:r>
          <a:endParaRPr lang="en-US" sz="1100" kern="1200"/>
        </a:p>
        <a:p>
          <a:pPr marL="0" lvl="0" indent="0" algn="ctr" defTabSz="488950">
            <a:lnSpc>
              <a:spcPct val="90000"/>
            </a:lnSpc>
            <a:spcBef>
              <a:spcPct val="0"/>
            </a:spcBef>
            <a:spcAft>
              <a:spcPct val="35000"/>
            </a:spcAft>
            <a:buNone/>
          </a:pPr>
          <a:r>
            <a:rPr lang="en-PK" sz="1100" b="0" i="0" kern="1200" baseline="0"/>
            <a:t>Query languages (e.g., SQL).</a:t>
          </a:r>
          <a:endParaRPr lang="en-US" sz="1100" kern="1200"/>
        </a:p>
      </dsp:txBody>
      <dsp:txXfrm>
        <a:off x="8504537" y="1567428"/>
        <a:ext cx="2408414" cy="240034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7689F0-2D9B-1843-93FE-AE8F3A62ECDF}">
      <dsp:nvSpPr>
        <dsp:cNvPr id="0" name=""/>
        <dsp:cNvSpPr/>
      </dsp:nvSpPr>
      <dsp:spPr>
        <a:xfrm>
          <a:off x="0" y="38783"/>
          <a:ext cx="6666833" cy="595877"/>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a:t>Big Data Tools and Technologies:</a:t>
          </a:r>
          <a:endParaRPr lang="en-US" sz="1500" kern="1200"/>
        </a:p>
      </dsp:txBody>
      <dsp:txXfrm>
        <a:off x="29088" y="67871"/>
        <a:ext cx="6608657" cy="537701"/>
      </dsp:txXfrm>
    </dsp:sp>
    <dsp:sp modelId="{83132F81-564E-E147-B6FE-AE698725F425}">
      <dsp:nvSpPr>
        <dsp:cNvPr id="0" name=""/>
        <dsp:cNvSpPr/>
      </dsp:nvSpPr>
      <dsp:spPr>
        <a:xfrm>
          <a:off x="0" y="677860"/>
          <a:ext cx="6666833" cy="595877"/>
        </a:xfrm>
        <a:prstGeom prst="roundRect">
          <a:avLst/>
        </a:prstGeom>
        <a:gradFill rotWithShape="0">
          <a:gsLst>
            <a:gs pos="0">
              <a:schemeClr val="accent2">
                <a:hueOff val="-242561"/>
                <a:satOff val="-13988"/>
                <a:lumOff val="1438"/>
                <a:alphaOff val="0"/>
                <a:satMod val="103000"/>
                <a:lumMod val="102000"/>
                <a:tint val="94000"/>
              </a:schemeClr>
            </a:gs>
            <a:gs pos="50000">
              <a:schemeClr val="accent2">
                <a:hueOff val="-242561"/>
                <a:satOff val="-13988"/>
                <a:lumOff val="1438"/>
                <a:alphaOff val="0"/>
                <a:satMod val="110000"/>
                <a:lumMod val="100000"/>
                <a:shade val="100000"/>
              </a:schemeClr>
            </a:gs>
            <a:gs pos="100000">
              <a:schemeClr val="accent2">
                <a:hueOff val="-242561"/>
                <a:satOff val="-13988"/>
                <a:lumOff val="143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Big Data technologies allow organizations to process, store, and analyze enormous volumes of data in a scalable and efficient way. </a:t>
          </a:r>
        </a:p>
      </dsp:txBody>
      <dsp:txXfrm>
        <a:off x="29088" y="706948"/>
        <a:ext cx="6608657" cy="537701"/>
      </dsp:txXfrm>
    </dsp:sp>
    <dsp:sp modelId="{3521F699-CCA2-754E-95E6-4F47960DD91C}">
      <dsp:nvSpPr>
        <dsp:cNvPr id="0" name=""/>
        <dsp:cNvSpPr/>
      </dsp:nvSpPr>
      <dsp:spPr>
        <a:xfrm>
          <a:off x="0" y="1316937"/>
          <a:ext cx="6666833" cy="595877"/>
        </a:xfrm>
        <a:prstGeom prst="roundRect">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Definition: Hadoop is an open-source framework that uses distributed storage and processing to handle vast amounts of data.</a:t>
          </a:r>
        </a:p>
      </dsp:txBody>
      <dsp:txXfrm>
        <a:off x="29088" y="1346025"/>
        <a:ext cx="6608657" cy="537701"/>
      </dsp:txXfrm>
    </dsp:sp>
    <dsp:sp modelId="{32665B52-FD2F-3840-99B2-3E62C52FDD1C}">
      <dsp:nvSpPr>
        <dsp:cNvPr id="0" name=""/>
        <dsp:cNvSpPr/>
      </dsp:nvSpPr>
      <dsp:spPr>
        <a:xfrm>
          <a:off x="0" y="1956015"/>
          <a:ext cx="6666833" cy="595877"/>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Key Components:</a:t>
          </a:r>
        </a:p>
      </dsp:txBody>
      <dsp:txXfrm>
        <a:off x="29088" y="1985103"/>
        <a:ext cx="6608657" cy="537701"/>
      </dsp:txXfrm>
    </dsp:sp>
    <dsp:sp modelId="{3E4D560D-0A86-DB46-BD96-9BB4CE99F66C}">
      <dsp:nvSpPr>
        <dsp:cNvPr id="0" name=""/>
        <dsp:cNvSpPr/>
      </dsp:nvSpPr>
      <dsp:spPr>
        <a:xfrm>
          <a:off x="0" y="2551892"/>
          <a:ext cx="6666833" cy="621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sz="1200" kern="1200"/>
            <a:t>HDFS (Hadoop Distributed File System): Stores data across multiple nodes</a:t>
          </a:r>
        </a:p>
        <a:p>
          <a:pPr marL="114300" lvl="1" indent="-114300" algn="l" defTabSz="533400">
            <a:lnSpc>
              <a:spcPct val="90000"/>
            </a:lnSpc>
            <a:spcBef>
              <a:spcPct val="0"/>
            </a:spcBef>
            <a:spcAft>
              <a:spcPct val="20000"/>
            </a:spcAft>
            <a:buChar char="•"/>
          </a:pPr>
          <a:r>
            <a:rPr lang="en-US" sz="1200" kern="1200"/>
            <a:t>MapReduce: A programming model for distributed data processing.</a:t>
          </a:r>
        </a:p>
        <a:p>
          <a:pPr marL="114300" lvl="1" indent="-114300" algn="l" defTabSz="533400">
            <a:lnSpc>
              <a:spcPct val="90000"/>
            </a:lnSpc>
            <a:spcBef>
              <a:spcPct val="0"/>
            </a:spcBef>
            <a:spcAft>
              <a:spcPct val="20000"/>
            </a:spcAft>
            <a:buChar char="•"/>
          </a:pPr>
          <a:r>
            <a:rPr lang="en-US" sz="1200" kern="1200"/>
            <a:t>YARN: Manages resources and job scheduling.</a:t>
          </a:r>
        </a:p>
      </dsp:txBody>
      <dsp:txXfrm>
        <a:off x="0" y="2551892"/>
        <a:ext cx="6666833" cy="621000"/>
      </dsp:txXfrm>
    </dsp:sp>
    <dsp:sp modelId="{81C2E1BB-FAFC-4242-B3AD-BF63EA81D4A5}">
      <dsp:nvSpPr>
        <dsp:cNvPr id="0" name=""/>
        <dsp:cNvSpPr/>
      </dsp:nvSpPr>
      <dsp:spPr>
        <a:xfrm>
          <a:off x="0" y="3172892"/>
          <a:ext cx="6666833" cy="595877"/>
        </a:xfrm>
        <a:prstGeom prst="roundRect">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Advantages:</a:t>
          </a:r>
        </a:p>
      </dsp:txBody>
      <dsp:txXfrm>
        <a:off x="29088" y="3201980"/>
        <a:ext cx="6608657" cy="537701"/>
      </dsp:txXfrm>
    </dsp:sp>
    <dsp:sp modelId="{ACCA8D54-23C2-9240-AE92-5CD74C7CF823}">
      <dsp:nvSpPr>
        <dsp:cNvPr id="0" name=""/>
        <dsp:cNvSpPr/>
      </dsp:nvSpPr>
      <dsp:spPr>
        <a:xfrm>
          <a:off x="0" y="3768769"/>
          <a:ext cx="6666833" cy="411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sz="1200" kern="1200"/>
            <a:t>Fault tolerance through data replication.</a:t>
          </a:r>
        </a:p>
        <a:p>
          <a:pPr marL="114300" lvl="1" indent="-114300" algn="l" defTabSz="533400">
            <a:lnSpc>
              <a:spcPct val="90000"/>
            </a:lnSpc>
            <a:spcBef>
              <a:spcPct val="0"/>
            </a:spcBef>
            <a:spcAft>
              <a:spcPct val="20000"/>
            </a:spcAft>
            <a:buChar char="•"/>
          </a:pPr>
          <a:r>
            <a:rPr lang="en-US" sz="1200" kern="1200"/>
            <a:t>Cost-effective with commodity hardware.</a:t>
          </a:r>
        </a:p>
      </dsp:txBody>
      <dsp:txXfrm>
        <a:off x="0" y="3768769"/>
        <a:ext cx="6666833" cy="411412"/>
      </dsp:txXfrm>
    </dsp:sp>
    <dsp:sp modelId="{858B430E-A14C-A947-BE58-8C458C67AF9E}">
      <dsp:nvSpPr>
        <dsp:cNvPr id="0" name=""/>
        <dsp:cNvSpPr/>
      </dsp:nvSpPr>
      <dsp:spPr>
        <a:xfrm>
          <a:off x="0" y="4180182"/>
          <a:ext cx="6666833" cy="595877"/>
        </a:xfrm>
        <a:prstGeom prst="roundRect">
          <a:avLst/>
        </a:prstGeom>
        <a:gradFill rotWithShape="0">
          <a:gsLst>
            <a:gs pos="0">
              <a:schemeClr val="accent2">
                <a:hueOff val="-1212803"/>
                <a:satOff val="-69940"/>
                <a:lumOff val="7190"/>
                <a:alphaOff val="0"/>
                <a:satMod val="103000"/>
                <a:lumMod val="102000"/>
                <a:tint val="94000"/>
              </a:schemeClr>
            </a:gs>
            <a:gs pos="50000">
              <a:schemeClr val="accent2">
                <a:hueOff val="-1212803"/>
                <a:satOff val="-69940"/>
                <a:lumOff val="7190"/>
                <a:alphaOff val="0"/>
                <a:satMod val="110000"/>
                <a:lumMod val="100000"/>
                <a:shade val="100000"/>
              </a:schemeClr>
            </a:gs>
            <a:gs pos="100000">
              <a:schemeClr val="accent2">
                <a:hueOff val="-1212803"/>
                <a:satOff val="-69940"/>
                <a:lumOff val="719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Use Cases: </a:t>
          </a:r>
        </a:p>
      </dsp:txBody>
      <dsp:txXfrm>
        <a:off x="29088" y="4209270"/>
        <a:ext cx="6608657" cy="537701"/>
      </dsp:txXfrm>
    </dsp:sp>
    <dsp:sp modelId="{F9FF1059-BFA3-FA42-9D48-14A5B54A29BD}">
      <dsp:nvSpPr>
        <dsp:cNvPr id="0" name=""/>
        <dsp:cNvSpPr/>
      </dsp:nvSpPr>
      <dsp:spPr>
        <a:xfrm>
          <a:off x="0" y="4819259"/>
          <a:ext cx="6666833" cy="595877"/>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Batch processing of large datasets (e.g., log analysis, clickstream data).</a:t>
          </a:r>
        </a:p>
      </dsp:txBody>
      <dsp:txXfrm>
        <a:off x="29088" y="4848347"/>
        <a:ext cx="6608657" cy="53770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0DFB49-B158-AF40-AFD1-9AF3CA9A161C}">
      <dsp:nvSpPr>
        <dsp:cNvPr id="0" name=""/>
        <dsp:cNvSpPr/>
      </dsp:nvSpPr>
      <dsp:spPr>
        <a:xfrm>
          <a:off x="0" y="235084"/>
          <a:ext cx="6666833" cy="23985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1" kern="1200"/>
            <a:t>Definition</a:t>
          </a:r>
          <a:r>
            <a:rPr lang="en-US" sz="1000" kern="1200"/>
            <a:t>: A fast, in-memory data processing framework designed for real-time analytics and iterative computations.</a:t>
          </a:r>
        </a:p>
      </dsp:txBody>
      <dsp:txXfrm>
        <a:off x="11709" y="246793"/>
        <a:ext cx="6643415" cy="216432"/>
      </dsp:txXfrm>
    </dsp:sp>
    <dsp:sp modelId="{28E67F13-D7F5-DC45-98CF-4E77A8AC20AA}">
      <dsp:nvSpPr>
        <dsp:cNvPr id="0" name=""/>
        <dsp:cNvSpPr/>
      </dsp:nvSpPr>
      <dsp:spPr>
        <a:xfrm>
          <a:off x="0" y="474934"/>
          <a:ext cx="6666833" cy="165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12700" rIns="71120" bIns="12700" numCol="1" spcCol="1270" anchor="t" anchorCtr="0">
          <a:noAutofit/>
        </a:bodyPr>
        <a:lstStyle/>
        <a:p>
          <a:pPr marL="57150" lvl="1" indent="-57150" algn="l" defTabSz="355600">
            <a:lnSpc>
              <a:spcPct val="90000"/>
            </a:lnSpc>
            <a:spcBef>
              <a:spcPct val="0"/>
            </a:spcBef>
            <a:spcAft>
              <a:spcPct val="20000"/>
            </a:spcAft>
            <a:buChar char="•"/>
          </a:pPr>
          <a:r>
            <a:rPr lang="en-US" sz="800" b="1" kern="1200"/>
            <a:t>Features</a:t>
          </a:r>
          <a:r>
            <a:rPr lang="en-US" sz="800" kern="1200"/>
            <a:t>:</a:t>
          </a:r>
        </a:p>
        <a:p>
          <a:pPr marL="114300" lvl="2" indent="-57150" algn="l" defTabSz="355600">
            <a:lnSpc>
              <a:spcPct val="90000"/>
            </a:lnSpc>
            <a:spcBef>
              <a:spcPct val="0"/>
            </a:spcBef>
            <a:spcAft>
              <a:spcPct val="20000"/>
            </a:spcAft>
            <a:buChar char="•"/>
          </a:pPr>
          <a:r>
            <a:rPr lang="en-US" sz="800" kern="1200"/>
            <a:t>Supports multiple languages (Python, Java, Scala, R).</a:t>
          </a:r>
        </a:p>
        <a:p>
          <a:pPr marL="114300" lvl="2" indent="-57150" algn="l" defTabSz="355600">
            <a:lnSpc>
              <a:spcPct val="90000"/>
            </a:lnSpc>
            <a:spcBef>
              <a:spcPct val="0"/>
            </a:spcBef>
            <a:spcAft>
              <a:spcPct val="20000"/>
            </a:spcAft>
            <a:buChar char="•"/>
          </a:pPr>
          <a:r>
            <a:rPr lang="en-US" sz="800" kern="1200"/>
            <a:t>Libraries for specific tasks:</a:t>
          </a:r>
        </a:p>
        <a:p>
          <a:pPr marL="171450" lvl="3" indent="-57150" algn="l" defTabSz="355600">
            <a:lnSpc>
              <a:spcPct val="90000"/>
            </a:lnSpc>
            <a:spcBef>
              <a:spcPct val="0"/>
            </a:spcBef>
            <a:spcAft>
              <a:spcPct val="20000"/>
            </a:spcAft>
            <a:buChar char="•"/>
          </a:pPr>
          <a:r>
            <a:rPr lang="en-US" sz="800" b="1" kern="1200"/>
            <a:t>Spark SQL</a:t>
          </a:r>
          <a:r>
            <a:rPr lang="en-US" sz="800" kern="1200"/>
            <a:t>: Structured data processing.</a:t>
          </a:r>
        </a:p>
        <a:p>
          <a:pPr marL="171450" lvl="3" indent="-57150" algn="l" defTabSz="355600">
            <a:lnSpc>
              <a:spcPct val="90000"/>
            </a:lnSpc>
            <a:spcBef>
              <a:spcPct val="0"/>
            </a:spcBef>
            <a:spcAft>
              <a:spcPct val="20000"/>
            </a:spcAft>
            <a:buChar char="•"/>
          </a:pPr>
          <a:r>
            <a:rPr lang="en-US" sz="800" b="1" kern="1200"/>
            <a:t>MLlib</a:t>
          </a:r>
          <a:r>
            <a:rPr lang="en-US" sz="800" kern="1200"/>
            <a:t>: Machine learning.</a:t>
          </a:r>
        </a:p>
        <a:p>
          <a:pPr marL="171450" lvl="3" indent="-57150" algn="l" defTabSz="355600">
            <a:lnSpc>
              <a:spcPct val="90000"/>
            </a:lnSpc>
            <a:spcBef>
              <a:spcPct val="0"/>
            </a:spcBef>
            <a:spcAft>
              <a:spcPct val="20000"/>
            </a:spcAft>
            <a:buChar char="•"/>
          </a:pPr>
          <a:r>
            <a:rPr lang="en-US" sz="800" b="1" kern="1200"/>
            <a:t>GraphX</a:t>
          </a:r>
          <a:r>
            <a:rPr lang="en-US" sz="800" kern="1200"/>
            <a:t>: Graph processing.</a:t>
          </a:r>
        </a:p>
        <a:p>
          <a:pPr marL="57150" lvl="1" indent="-57150" algn="l" defTabSz="355600">
            <a:lnSpc>
              <a:spcPct val="90000"/>
            </a:lnSpc>
            <a:spcBef>
              <a:spcPct val="0"/>
            </a:spcBef>
            <a:spcAft>
              <a:spcPct val="20000"/>
            </a:spcAft>
            <a:buChar char="•"/>
          </a:pPr>
          <a:r>
            <a:rPr lang="en-US" sz="800" b="1" kern="1200"/>
            <a:t>Advantages</a:t>
          </a:r>
          <a:r>
            <a:rPr lang="en-US" sz="800" kern="1200"/>
            <a:t>:</a:t>
          </a:r>
        </a:p>
        <a:p>
          <a:pPr marL="114300" lvl="2" indent="-57150" algn="l" defTabSz="355600">
            <a:lnSpc>
              <a:spcPct val="90000"/>
            </a:lnSpc>
            <a:spcBef>
              <a:spcPct val="0"/>
            </a:spcBef>
            <a:spcAft>
              <a:spcPct val="20000"/>
            </a:spcAft>
            <a:buChar char="•"/>
          </a:pPr>
          <a:r>
            <a:rPr lang="en-US" sz="800" kern="1200"/>
            <a:t>Faster than Hadoop due to in-memory computing.</a:t>
          </a:r>
        </a:p>
        <a:p>
          <a:pPr marL="114300" lvl="2" indent="-57150" algn="l" defTabSz="355600">
            <a:lnSpc>
              <a:spcPct val="90000"/>
            </a:lnSpc>
            <a:spcBef>
              <a:spcPct val="0"/>
            </a:spcBef>
            <a:spcAft>
              <a:spcPct val="20000"/>
            </a:spcAft>
            <a:buChar char="•"/>
          </a:pPr>
          <a:r>
            <a:rPr lang="en-US" sz="800" kern="1200"/>
            <a:t>Suitable for both batch and streaming data.</a:t>
          </a:r>
        </a:p>
        <a:p>
          <a:pPr marL="57150" lvl="1" indent="-57150" algn="l" defTabSz="355600">
            <a:lnSpc>
              <a:spcPct val="90000"/>
            </a:lnSpc>
            <a:spcBef>
              <a:spcPct val="0"/>
            </a:spcBef>
            <a:spcAft>
              <a:spcPct val="20000"/>
            </a:spcAft>
            <a:buChar char="•"/>
          </a:pPr>
          <a:r>
            <a:rPr lang="en-US" sz="800" b="1" kern="1200"/>
            <a:t>Use Cases</a:t>
          </a:r>
          <a:r>
            <a:rPr lang="en-US" sz="800" kern="1200"/>
            <a:t>:</a:t>
          </a:r>
        </a:p>
        <a:p>
          <a:pPr marL="114300" lvl="2" indent="-57150" algn="l" defTabSz="355600">
            <a:lnSpc>
              <a:spcPct val="90000"/>
            </a:lnSpc>
            <a:spcBef>
              <a:spcPct val="0"/>
            </a:spcBef>
            <a:spcAft>
              <a:spcPct val="20000"/>
            </a:spcAft>
            <a:buChar char="•"/>
          </a:pPr>
          <a:r>
            <a:rPr lang="en-US" sz="800" kern="1200"/>
            <a:t>Fraud detection in real-time.</a:t>
          </a:r>
        </a:p>
        <a:p>
          <a:pPr marL="114300" lvl="2" indent="-57150" algn="l" defTabSz="355600">
            <a:lnSpc>
              <a:spcPct val="90000"/>
            </a:lnSpc>
            <a:spcBef>
              <a:spcPct val="0"/>
            </a:spcBef>
            <a:spcAft>
              <a:spcPct val="20000"/>
            </a:spcAft>
            <a:buChar char="•"/>
          </a:pPr>
          <a:r>
            <a:rPr lang="en-US" sz="800" kern="1200"/>
            <a:t>Recommendation systems.</a:t>
          </a:r>
        </a:p>
      </dsp:txBody>
      <dsp:txXfrm>
        <a:off x="0" y="474934"/>
        <a:ext cx="6666833" cy="1656000"/>
      </dsp:txXfrm>
    </dsp:sp>
    <dsp:sp modelId="{1D11E209-3954-4F48-9A79-5AFFA4664568}">
      <dsp:nvSpPr>
        <dsp:cNvPr id="0" name=""/>
        <dsp:cNvSpPr/>
      </dsp:nvSpPr>
      <dsp:spPr>
        <a:xfrm>
          <a:off x="0" y="2130935"/>
          <a:ext cx="6666833" cy="239850"/>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1" kern="1200"/>
            <a:t>Apache Hive</a:t>
          </a:r>
          <a:r>
            <a:rPr lang="en-US" sz="1000" kern="1200"/>
            <a:t>:</a:t>
          </a:r>
        </a:p>
      </dsp:txBody>
      <dsp:txXfrm>
        <a:off x="11709" y="2142644"/>
        <a:ext cx="6643415" cy="216432"/>
      </dsp:txXfrm>
    </dsp:sp>
    <dsp:sp modelId="{58946100-0808-1649-9F6F-BD0C4342A096}">
      <dsp:nvSpPr>
        <dsp:cNvPr id="0" name=""/>
        <dsp:cNvSpPr/>
      </dsp:nvSpPr>
      <dsp:spPr>
        <a:xfrm>
          <a:off x="0" y="2370785"/>
          <a:ext cx="6666833" cy="124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12700" rIns="71120" bIns="12700" numCol="1" spcCol="1270" anchor="t" anchorCtr="0">
          <a:noAutofit/>
        </a:bodyPr>
        <a:lstStyle/>
        <a:p>
          <a:pPr marL="57150" lvl="1" indent="-57150" algn="l" defTabSz="355600">
            <a:lnSpc>
              <a:spcPct val="90000"/>
            </a:lnSpc>
            <a:spcBef>
              <a:spcPct val="0"/>
            </a:spcBef>
            <a:spcAft>
              <a:spcPct val="20000"/>
            </a:spcAft>
            <a:buChar char="•"/>
          </a:pPr>
          <a:r>
            <a:rPr lang="en-US" sz="800" b="1" kern="1200"/>
            <a:t>Definition</a:t>
          </a:r>
          <a:r>
            <a:rPr lang="en-US" sz="800" kern="1200"/>
            <a:t>: A data warehouse system that allows SQL-like querying of large datasets stored in Hadoop.</a:t>
          </a:r>
        </a:p>
        <a:p>
          <a:pPr marL="57150" lvl="1" indent="-57150" algn="l" defTabSz="355600">
            <a:lnSpc>
              <a:spcPct val="90000"/>
            </a:lnSpc>
            <a:spcBef>
              <a:spcPct val="0"/>
            </a:spcBef>
            <a:spcAft>
              <a:spcPct val="20000"/>
            </a:spcAft>
            <a:buChar char="•"/>
          </a:pPr>
          <a:r>
            <a:rPr lang="en-US" sz="800" b="1" kern="1200"/>
            <a:t>Key Features</a:t>
          </a:r>
          <a:r>
            <a:rPr lang="en-US" sz="800" kern="1200"/>
            <a:t>:</a:t>
          </a:r>
        </a:p>
        <a:p>
          <a:pPr marL="114300" lvl="2" indent="-57150" algn="l" defTabSz="355600">
            <a:lnSpc>
              <a:spcPct val="90000"/>
            </a:lnSpc>
            <a:spcBef>
              <a:spcPct val="0"/>
            </a:spcBef>
            <a:spcAft>
              <a:spcPct val="20000"/>
            </a:spcAft>
            <a:buChar char="•"/>
          </a:pPr>
          <a:r>
            <a:rPr lang="en-US" sz="800" kern="1200"/>
            <a:t>Converts SQL queries into MapReduce jobs.</a:t>
          </a:r>
        </a:p>
        <a:p>
          <a:pPr marL="114300" lvl="2" indent="-57150" algn="l" defTabSz="355600">
            <a:lnSpc>
              <a:spcPct val="90000"/>
            </a:lnSpc>
            <a:spcBef>
              <a:spcPct val="0"/>
            </a:spcBef>
            <a:spcAft>
              <a:spcPct val="20000"/>
            </a:spcAft>
            <a:buChar char="•"/>
          </a:pPr>
          <a:r>
            <a:rPr lang="en-US" sz="800" kern="1200"/>
            <a:t>Handles structured data efficiently.</a:t>
          </a:r>
        </a:p>
        <a:p>
          <a:pPr marL="57150" lvl="1" indent="-57150" algn="l" defTabSz="355600">
            <a:lnSpc>
              <a:spcPct val="90000"/>
            </a:lnSpc>
            <a:spcBef>
              <a:spcPct val="0"/>
            </a:spcBef>
            <a:spcAft>
              <a:spcPct val="20000"/>
            </a:spcAft>
            <a:buChar char="•"/>
          </a:pPr>
          <a:r>
            <a:rPr lang="en-US" sz="800" b="1" kern="1200"/>
            <a:t>Advantages</a:t>
          </a:r>
          <a:r>
            <a:rPr lang="en-US" sz="800" kern="1200"/>
            <a:t>:</a:t>
          </a:r>
        </a:p>
        <a:p>
          <a:pPr marL="114300" lvl="2" indent="-57150" algn="l" defTabSz="355600">
            <a:lnSpc>
              <a:spcPct val="90000"/>
            </a:lnSpc>
            <a:spcBef>
              <a:spcPct val="0"/>
            </a:spcBef>
            <a:spcAft>
              <a:spcPct val="20000"/>
            </a:spcAft>
            <a:buChar char="•"/>
          </a:pPr>
          <a:r>
            <a:rPr lang="en-US" sz="800" kern="1200"/>
            <a:t>Familiar SQL syntax for querying big data.</a:t>
          </a:r>
        </a:p>
        <a:p>
          <a:pPr marL="114300" lvl="2" indent="-57150" algn="l" defTabSz="355600">
            <a:lnSpc>
              <a:spcPct val="90000"/>
            </a:lnSpc>
            <a:spcBef>
              <a:spcPct val="0"/>
            </a:spcBef>
            <a:spcAft>
              <a:spcPct val="20000"/>
            </a:spcAft>
            <a:buChar char="•"/>
          </a:pPr>
          <a:r>
            <a:rPr lang="en-US" sz="800" kern="1200"/>
            <a:t>Integrates seamlessly with Hadoop.</a:t>
          </a:r>
        </a:p>
        <a:p>
          <a:pPr marL="57150" lvl="1" indent="-57150" algn="l" defTabSz="355600">
            <a:lnSpc>
              <a:spcPct val="90000"/>
            </a:lnSpc>
            <a:spcBef>
              <a:spcPct val="0"/>
            </a:spcBef>
            <a:spcAft>
              <a:spcPct val="20000"/>
            </a:spcAft>
            <a:buChar char="•"/>
          </a:pPr>
          <a:r>
            <a:rPr lang="en-US" sz="800" b="1" kern="1200"/>
            <a:t>Use Cases</a:t>
          </a:r>
          <a:r>
            <a:rPr lang="en-US" sz="800" kern="1200"/>
            <a:t>:</a:t>
          </a:r>
        </a:p>
        <a:p>
          <a:pPr marL="114300" lvl="2" indent="-57150" algn="l" defTabSz="355600">
            <a:lnSpc>
              <a:spcPct val="90000"/>
            </a:lnSpc>
            <a:spcBef>
              <a:spcPct val="0"/>
            </a:spcBef>
            <a:spcAft>
              <a:spcPct val="20000"/>
            </a:spcAft>
            <a:buChar char="•"/>
          </a:pPr>
          <a:r>
            <a:rPr lang="en-US" sz="800" kern="1200"/>
            <a:t>Business intelligence and reporting.</a:t>
          </a:r>
        </a:p>
      </dsp:txBody>
      <dsp:txXfrm>
        <a:off x="0" y="2370785"/>
        <a:ext cx="6666833" cy="1242000"/>
      </dsp:txXfrm>
    </dsp:sp>
    <dsp:sp modelId="{07B87D4D-B378-F94F-AD65-B9789C51751B}">
      <dsp:nvSpPr>
        <dsp:cNvPr id="0" name=""/>
        <dsp:cNvSpPr/>
      </dsp:nvSpPr>
      <dsp:spPr>
        <a:xfrm>
          <a:off x="0" y="3612785"/>
          <a:ext cx="6666833" cy="23985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1" kern="1200"/>
            <a:t>Apache Kafka</a:t>
          </a:r>
          <a:r>
            <a:rPr lang="en-US" sz="1000" kern="1200"/>
            <a:t>:</a:t>
          </a:r>
        </a:p>
      </dsp:txBody>
      <dsp:txXfrm>
        <a:off x="11709" y="3624494"/>
        <a:ext cx="6643415" cy="216432"/>
      </dsp:txXfrm>
    </dsp:sp>
    <dsp:sp modelId="{DC112F0E-F545-2E45-8418-060FEB03C8F4}">
      <dsp:nvSpPr>
        <dsp:cNvPr id="0" name=""/>
        <dsp:cNvSpPr/>
      </dsp:nvSpPr>
      <dsp:spPr>
        <a:xfrm>
          <a:off x="0" y="3852635"/>
          <a:ext cx="6666833" cy="136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12700" rIns="71120" bIns="12700" numCol="1" spcCol="1270" anchor="t" anchorCtr="0">
          <a:noAutofit/>
        </a:bodyPr>
        <a:lstStyle/>
        <a:p>
          <a:pPr marL="57150" lvl="1" indent="-57150" algn="l" defTabSz="355600">
            <a:lnSpc>
              <a:spcPct val="90000"/>
            </a:lnSpc>
            <a:spcBef>
              <a:spcPct val="0"/>
            </a:spcBef>
            <a:spcAft>
              <a:spcPct val="20000"/>
            </a:spcAft>
            <a:buChar char="•"/>
          </a:pPr>
          <a:r>
            <a:rPr lang="en-US" sz="800" b="1" kern="1200"/>
            <a:t>Definition</a:t>
          </a:r>
          <a:r>
            <a:rPr lang="en-US" sz="800" kern="1200"/>
            <a:t>: A distributed event streaming platform for real-time data pipelines and stream processing.</a:t>
          </a:r>
        </a:p>
        <a:p>
          <a:pPr marL="57150" lvl="1" indent="-57150" algn="l" defTabSz="355600">
            <a:lnSpc>
              <a:spcPct val="90000"/>
            </a:lnSpc>
            <a:spcBef>
              <a:spcPct val="0"/>
            </a:spcBef>
            <a:spcAft>
              <a:spcPct val="20000"/>
            </a:spcAft>
            <a:buChar char="•"/>
          </a:pPr>
          <a:r>
            <a:rPr lang="en-US" sz="800" b="1" kern="1200"/>
            <a:t>Features</a:t>
          </a:r>
          <a:r>
            <a:rPr lang="en-US" sz="800" kern="1200"/>
            <a:t>:</a:t>
          </a:r>
        </a:p>
        <a:p>
          <a:pPr marL="114300" lvl="2" indent="-57150" algn="l" defTabSz="355600">
            <a:lnSpc>
              <a:spcPct val="90000"/>
            </a:lnSpc>
            <a:spcBef>
              <a:spcPct val="0"/>
            </a:spcBef>
            <a:spcAft>
              <a:spcPct val="20000"/>
            </a:spcAft>
            <a:buChar char="•"/>
          </a:pPr>
          <a:r>
            <a:rPr lang="en-US" sz="800" kern="1200"/>
            <a:t>High throughput and fault tolerance.</a:t>
          </a:r>
        </a:p>
        <a:p>
          <a:pPr marL="114300" lvl="2" indent="-57150" algn="l" defTabSz="355600">
            <a:lnSpc>
              <a:spcPct val="90000"/>
            </a:lnSpc>
            <a:spcBef>
              <a:spcPct val="0"/>
            </a:spcBef>
            <a:spcAft>
              <a:spcPct val="20000"/>
            </a:spcAft>
            <a:buChar char="•"/>
          </a:pPr>
          <a:r>
            <a:rPr lang="en-US" sz="800" kern="1200"/>
            <a:t>Handles millions of events per second.</a:t>
          </a:r>
        </a:p>
        <a:p>
          <a:pPr marL="57150" lvl="1" indent="-57150" algn="l" defTabSz="355600">
            <a:lnSpc>
              <a:spcPct val="90000"/>
            </a:lnSpc>
            <a:spcBef>
              <a:spcPct val="0"/>
            </a:spcBef>
            <a:spcAft>
              <a:spcPct val="20000"/>
            </a:spcAft>
            <a:buChar char="•"/>
          </a:pPr>
          <a:r>
            <a:rPr lang="en-US" sz="800" b="1" kern="1200"/>
            <a:t>Advantages</a:t>
          </a:r>
          <a:r>
            <a:rPr lang="en-US" sz="800" kern="1200"/>
            <a:t>:</a:t>
          </a:r>
        </a:p>
        <a:p>
          <a:pPr marL="114300" lvl="2" indent="-57150" algn="l" defTabSz="355600">
            <a:lnSpc>
              <a:spcPct val="90000"/>
            </a:lnSpc>
            <a:spcBef>
              <a:spcPct val="0"/>
            </a:spcBef>
            <a:spcAft>
              <a:spcPct val="20000"/>
            </a:spcAft>
            <a:buChar char="•"/>
          </a:pPr>
          <a:r>
            <a:rPr lang="en-US" sz="800" kern="1200"/>
            <a:t>Ensures data durability with log-based storage.</a:t>
          </a:r>
        </a:p>
        <a:p>
          <a:pPr marL="114300" lvl="2" indent="-57150" algn="l" defTabSz="355600">
            <a:lnSpc>
              <a:spcPct val="90000"/>
            </a:lnSpc>
            <a:spcBef>
              <a:spcPct val="0"/>
            </a:spcBef>
            <a:spcAft>
              <a:spcPct val="20000"/>
            </a:spcAft>
            <a:buChar char="•"/>
          </a:pPr>
          <a:r>
            <a:rPr lang="en-US" sz="800" kern="1200"/>
            <a:t>Scales horizontally to handle increasing data streams.</a:t>
          </a:r>
        </a:p>
        <a:p>
          <a:pPr marL="57150" lvl="1" indent="-57150" algn="l" defTabSz="355600">
            <a:lnSpc>
              <a:spcPct val="90000"/>
            </a:lnSpc>
            <a:spcBef>
              <a:spcPct val="0"/>
            </a:spcBef>
            <a:spcAft>
              <a:spcPct val="20000"/>
            </a:spcAft>
            <a:buChar char="•"/>
          </a:pPr>
          <a:r>
            <a:rPr lang="en-US" sz="800" b="1" kern="1200"/>
            <a:t>Use Cases</a:t>
          </a:r>
          <a:r>
            <a:rPr lang="en-US" sz="800" kern="1200"/>
            <a:t>:</a:t>
          </a:r>
        </a:p>
        <a:p>
          <a:pPr marL="114300" lvl="2" indent="-57150" algn="l" defTabSz="355600">
            <a:lnSpc>
              <a:spcPct val="90000"/>
            </a:lnSpc>
            <a:spcBef>
              <a:spcPct val="0"/>
            </a:spcBef>
            <a:spcAft>
              <a:spcPct val="20000"/>
            </a:spcAft>
            <a:buChar char="•"/>
          </a:pPr>
          <a:r>
            <a:rPr lang="en-US" sz="800" kern="1200"/>
            <a:t>Real-time log monitoring.</a:t>
          </a:r>
        </a:p>
        <a:p>
          <a:pPr marL="114300" lvl="2" indent="-57150" algn="l" defTabSz="355600">
            <a:lnSpc>
              <a:spcPct val="90000"/>
            </a:lnSpc>
            <a:spcBef>
              <a:spcPct val="0"/>
            </a:spcBef>
            <a:spcAft>
              <a:spcPct val="20000"/>
            </a:spcAft>
            <a:buChar char="•"/>
          </a:pPr>
          <a:r>
            <a:rPr lang="en-US" sz="800" kern="1200"/>
            <a:t>Messaging systems for microservices.</a:t>
          </a:r>
        </a:p>
      </dsp:txBody>
      <dsp:txXfrm>
        <a:off x="0" y="3852635"/>
        <a:ext cx="6666833" cy="13662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9B83FF-7109-624F-A652-2305806A6C24}">
      <dsp:nvSpPr>
        <dsp:cNvPr id="0" name=""/>
        <dsp:cNvSpPr/>
      </dsp:nvSpPr>
      <dsp:spPr>
        <a:xfrm>
          <a:off x="0" y="394834"/>
          <a:ext cx="6666833" cy="231525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12420" rIns="517420" bIns="106680" numCol="1" spcCol="1270" anchor="t" anchorCtr="0">
          <a:noAutofit/>
        </a:bodyPr>
        <a:lstStyle/>
        <a:p>
          <a:pPr marL="114300" lvl="1" indent="-114300" algn="l" defTabSz="666750">
            <a:lnSpc>
              <a:spcPct val="90000"/>
            </a:lnSpc>
            <a:spcBef>
              <a:spcPct val="0"/>
            </a:spcBef>
            <a:spcAft>
              <a:spcPct val="15000"/>
            </a:spcAft>
            <a:buChar char="•"/>
          </a:pPr>
          <a:r>
            <a:rPr lang="en-US" sz="1500" b="1" kern="1200"/>
            <a:t>Definition</a:t>
          </a:r>
          <a:r>
            <a:rPr lang="en-US" sz="1500" kern="1200"/>
            <a:t>: A model where computing tasks are divided across multiple machines, working together to process data.</a:t>
          </a:r>
        </a:p>
        <a:p>
          <a:pPr marL="114300" lvl="1" indent="-114300" algn="l" defTabSz="666750">
            <a:lnSpc>
              <a:spcPct val="90000"/>
            </a:lnSpc>
            <a:spcBef>
              <a:spcPct val="0"/>
            </a:spcBef>
            <a:spcAft>
              <a:spcPct val="15000"/>
            </a:spcAft>
            <a:buChar char="•"/>
          </a:pPr>
          <a:r>
            <a:rPr lang="en-US" sz="1500" b="1" kern="1200"/>
            <a:t>Advantages</a:t>
          </a:r>
          <a:r>
            <a:rPr lang="en-US" sz="1500" kern="1200"/>
            <a:t>:</a:t>
          </a:r>
        </a:p>
        <a:p>
          <a:pPr marL="228600" lvl="2" indent="-114300" algn="l" defTabSz="666750">
            <a:lnSpc>
              <a:spcPct val="90000"/>
            </a:lnSpc>
            <a:spcBef>
              <a:spcPct val="0"/>
            </a:spcBef>
            <a:spcAft>
              <a:spcPct val="15000"/>
            </a:spcAft>
            <a:buChar char="•"/>
          </a:pPr>
          <a:r>
            <a:rPr lang="en-US" sz="1500" kern="1200"/>
            <a:t>Enables parallel task execution.</a:t>
          </a:r>
        </a:p>
        <a:p>
          <a:pPr marL="228600" lvl="2" indent="-114300" algn="l" defTabSz="666750">
            <a:lnSpc>
              <a:spcPct val="90000"/>
            </a:lnSpc>
            <a:spcBef>
              <a:spcPct val="0"/>
            </a:spcBef>
            <a:spcAft>
              <a:spcPct val="15000"/>
            </a:spcAft>
            <a:buChar char="•"/>
          </a:pPr>
          <a:r>
            <a:rPr lang="en-US" sz="1500" kern="1200"/>
            <a:t>Reduces processing time for large datasets.</a:t>
          </a:r>
        </a:p>
        <a:p>
          <a:pPr marL="114300" lvl="1" indent="-114300" algn="l" defTabSz="666750">
            <a:lnSpc>
              <a:spcPct val="90000"/>
            </a:lnSpc>
            <a:spcBef>
              <a:spcPct val="0"/>
            </a:spcBef>
            <a:spcAft>
              <a:spcPct val="15000"/>
            </a:spcAft>
            <a:buChar char="•"/>
          </a:pPr>
          <a:r>
            <a:rPr lang="en-US" sz="1500" b="1" kern="1200"/>
            <a:t>Technologies</a:t>
          </a:r>
          <a:r>
            <a:rPr lang="en-US" sz="1500" kern="1200"/>
            <a:t>:</a:t>
          </a:r>
        </a:p>
        <a:p>
          <a:pPr marL="228600" lvl="2" indent="-114300" algn="l" defTabSz="666750">
            <a:lnSpc>
              <a:spcPct val="90000"/>
            </a:lnSpc>
            <a:spcBef>
              <a:spcPct val="0"/>
            </a:spcBef>
            <a:spcAft>
              <a:spcPct val="15000"/>
            </a:spcAft>
            <a:buChar char="•"/>
          </a:pPr>
          <a:r>
            <a:rPr lang="en-US" sz="1500" kern="1200"/>
            <a:t>Hadoop MapReduce for batch tasks.</a:t>
          </a:r>
        </a:p>
        <a:p>
          <a:pPr marL="228600" lvl="2" indent="-114300" algn="l" defTabSz="666750">
            <a:lnSpc>
              <a:spcPct val="90000"/>
            </a:lnSpc>
            <a:spcBef>
              <a:spcPct val="0"/>
            </a:spcBef>
            <a:spcAft>
              <a:spcPct val="15000"/>
            </a:spcAft>
            <a:buChar char="•"/>
          </a:pPr>
          <a:r>
            <a:rPr lang="en-US" sz="1500" kern="1200"/>
            <a:t>Spark for real-time distributed tasks.</a:t>
          </a:r>
        </a:p>
      </dsp:txBody>
      <dsp:txXfrm>
        <a:off x="0" y="394834"/>
        <a:ext cx="6666833" cy="2315250"/>
      </dsp:txXfrm>
    </dsp:sp>
    <dsp:sp modelId="{8DF677E3-0541-CA4B-9DCD-8F23306C3455}">
      <dsp:nvSpPr>
        <dsp:cNvPr id="0" name=""/>
        <dsp:cNvSpPr/>
      </dsp:nvSpPr>
      <dsp:spPr>
        <a:xfrm>
          <a:off x="333341" y="173434"/>
          <a:ext cx="4666783" cy="4428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666750">
            <a:lnSpc>
              <a:spcPct val="90000"/>
            </a:lnSpc>
            <a:spcBef>
              <a:spcPct val="0"/>
            </a:spcBef>
            <a:spcAft>
              <a:spcPct val="35000"/>
            </a:spcAft>
            <a:buNone/>
          </a:pPr>
          <a:r>
            <a:rPr lang="en-US" sz="1500" b="1" kern="1200"/>
            <a:t>Distributed Computing</a:t>
          </a:r>
          <a:r>
            <a:rPr lang="en-US" sz="1500" kern="1200"/>
            <a:t>:</a:t>
          </a:r>
        </a:p>
      </dsp:txBody>
      <dsp:txXfrm>
        <a:off x="354957" y="195050"/>
        <a:ext cx="4623551" cy="399568"/>
      </dsp:txXfrm>
    </dsp:sp>
    <dsp:sp modelId="{31F16EA1-22B8-8941-8E57-DE8CCA22C0D9}">
      <dsp:nvSpPr>
        <dsp:cNvPr id="0" name=""/>
        <dsp:cNvSpPr/>
      </dsp:nvSpPr>
      <dsp:spPr>
        <a:xfrm>
          <a:off x="0" y="3012484"/>
          <a:ext cx="6666833" cy="2268000"/>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12420" rIns="517420" bIns="106680" numCol="1" spcCol="1270" anchor="t" anchorCtr="0">
          <a:noAutofit/>
        </a:bodyPr>
        <a:lstStyle/>
        <a:p>
          <a:pPr marL="114300" lvl="1" indent="-114300" algn="l" defTabSz="666750">
            <a:lnSpc>
              <a:spcPct val="90000"/>
            </a:lnSpc>
            <a:spcBef>
              <a:spcPct val="0"/>
            </a:spcBef>
            <a:spcAft>
              <a:spcPct val="15000"/>
            </a:spcAft>
            <a:buChar char="•"/>
          </a:pPr>
          <a:r>
            <a:rPr lang="en-US" sz="1500" b="1" kern="1200"/>
            <a:t>Definition</a:t>
          </a:r>
          <a:r>
            <a:rPr lang="en-US" sz="1500" kern="1200"/>
            <a:t>: Simultaneously executing multiple computations to increase efficiency.</a:t>
          </a:r>
        </a:p>
        <a:p>
          <a:pPr marL="114300" lvl="1" indent="-114300" algn="l" defTabSz="666750">
            <a:lnSpc>
              <a:spcPct val="90000"/>
            </a:lnSpc>
            <a:spcBef>
              <a:spcPct val="0"/>
            </a:spcBef>
            <a:spcAft>
              <a:spcPct val="15000"/>
            </a:spcAft>
            <a:buChar char="•"/>
          </a:pPr>
          <a:r>
            <a:rPr lang="en-US" sz="1500" b="1" kern="1200"/>
            <a:t>Types</a:t>
          </a:r>
          <a:r>
            <a:rPr lang="en-US" sz="1500" kern="1200"/>
            <a:t>:</a:t>
          </a:r>
        </a:p>
        <a:p>
          <a:pPr marL="228600" lvl="2" indent="-114300" algn="l" defTabSz="666750">
            <a:lnSpc>
              <a:spcPct val="90000"/>
            </a:lnSpc>
            <a:spcBef>
              <a:spcPct val="0"/>
            </a:spcBef>
            <a:spcAft>
              <a:spcPct val="15000"/>
            </a:spcAft>
            <a:buChar char="•"/>
          </a:pPr>
          <a:r>
            <a:rPr lang="en-US" sz="1500" kern="1200"/>
            <a:t>Data Parallelism: Splitting datasets into chunks processed in parallel.</a:t>
          </a:r>
        </a:p>
        <a:p>
          <a:pPr marL="228600" lvl="2" indent="-114300" algn="l" defTabSz="666750">
            <a:lnSpc>
              <a:spcPct val="90000"/>
            </a:lnSpc>
            <a:spcBef>
              <a:spcPct val="0"/>
            </a:spcBef>
            <a:spcAft>
              <a:spcPct val="15000"/>
            </a:spcAft>
            <a:buChar char="•"/>
          </a:pPr>
          <a:r>
            <a:rPr lang="en-US" sz="1500" kern="1200"/>
            <a:t>Task Parallelism: Running independent tasks concurrently.</a:t>
          </a:r>
        </a:p>
        <a:p>
          <a:pPr marL="114300" lvl="1" indent="-114300" algn="l" defTabSz="666750">
            <a:lnSpc>
              <a:spcPct val="90000"/>
            </a:lnSpc>
            <a:spcBef>
              <a:spcPct val="0"/>
            </a:spcBef>
            <a:spcAft>
              <a:spcPct val="15000"/>
            </a:spcAft>
            <a:buChar char="•"/>
          </a:pPr>
          <a:r>
            <a:rPr lang="en-US" sz="1500" b="1" kern="1200"/>
            <a:t>Technologies</a:t>
          </a:r>
          <a:r>
            <a:rPr lang="en-US" sz="1500" kern="1200"/>
            <a:t>:</a:t>
          </a:r>
        </a:p>
        <a:p>
          <a:pPr marL="228600" lvl="2" indent="-114300" algn="l" defTabSz="666750">
            <a:lnSpc>
              <a:spcPct val="90000"/>
            </a:lnSpc>
            <a:spcBef>
              <a:spcPct val="0"/>
            </a:spcBef>
            <a:spcAft>
              <a:spcPct val="15000"/>
            </a:spcAft>
            <a:buChar char="•"/>
          </a:pPr>
          <a:r>
            <a:rPr lang="en-US" sz="1500" kern="1200"/>
            <a:t>Spark’s Resilient Distributed Dataset (RDD) supports fault-tolerant parallel computations.</a:t>
          </a:r>
        </a:p>
      </dsp:txBody>
      <dsp:txXfrm>
        <a:off x="0" y="3012484"/>
        <a:ext cx="6666833" cy="2268000"/>
      </dsp:txXfrm>
    </dsp:sp>
    <dsp:sp modelId="{90371F84-0294-5347-AF56-94EE300E2A99}">
      <dsp:nvSpPr>
        <dsp:cNvPr id="0" name=""/>
        <dsp:cNvSpPr/>
      </dsp:nvSpPr>
      <dsp:spPr>
        <a:xfrm>
          <a:off x="333341" y="2791085"/>
          <a:ext cx="4666783" cy="44280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666750">
            <a:lnSpc>
              <a:spcPct val="90000"/>
            </a:lnSpc>
            <a:spcBef>
              <a:spcPct val="0"/>
            </a:spcBef>
            <a:spcAft>
              <a:spcPct val="35000"/>
            </a:spcAft>
            <a:buNone/>
          </a:pPr>
          <a:r>
            <a:rPr lang="en-US" sz="1500" b="1" kern="1200"/>
            <a:t>Parallel Processing</a:t>
          </a:r>
          <a:r>
            <a:rPr lang="en-US" sz="1500" kern="1200"/>
            <a:t>:</a:t>
          </a:r>
        </a:p>
      </dsp:txBody>
      <dsp:txXfrm>
        <a:off x="354957" y="2812701"/>
        <a:ext cx="4623551" cy="39956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89A789-386B-3D40-82B2-4A47BD6ABAA0}">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8E299E-6D4F-9645-89FA-52B2AE09F26B}">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a:t>Definition</a:t>
          </a:r>
          <a:endParaRPr lang="en-US" sz="2300" kern="1200"/>
        </a:p>
      </dsp:txBody>
      <dsp:txXfrm>
        <a:off x="696297" y="538547"/>
        <a:ext cx="4171627" cy="2590157"/>
      </dsp:txXfrm>
    </dsp:sp>
    <dsp:sp modelId="{F1EFEC8F-0C0A-C841-ABE3-B74EB0103188}">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E84AA5-88FF-7D46-9EBF-003F062F95C0}">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Data visualization is the process of representing data graphically to uncover patterns, trends, and insights. Effective visualization transforms raw data into meaningful visuals that aid decision-making and storytelling.</a:t>
          </a:r>
        </a:p>
      </dsp:txBody>
      <dsp:txXfrm>
        <a:off x="5991936" y="538547"/>
        <a:ext cx="4171627" cy="259015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21A841-1D72-DD4C-A0B3-7FE9B65C7A93}">
      <dsp:nvSpPr>
        <dsp:cNvPr id="0" name=""/>
        <dsp:cNvSpPr/>
      </dsp:nvSpPr>
      <dsp:spPr>
        <a:xfrm>
          <a:off x="53" y="17084"/>
          <a:ext cx="5106412" cy="4896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defRPr b="1"/>
          </a:pPr>
          <a:r>
            <a:rPr lang="en-US" sz="1700" b="1" kern="1200"/>
            <a:t>1.Tableau</a:t>
          </a:r>
          <a:r>
            <a:rPr lang="en-US" sz="1700" kern="1200"/>
            <a:t>:</a:t>
          </a:r>
        </a:p>
      </dsp:txBody>
      <dsp:txXfrm>
        <a:off x="53" y="17084"/>
        <a:ext cx="5106412" cy="489600"/>
      </dsp:txXfrm>
    </dsp:sp>
    <dsp:sp modelId="{7BA74B3C-467F-0D4B-8B16-9D8F0E5320B1}">
      <dsp:nvSpPr>
        <dsp:cNvPr id="0" name=""/>
        <dsp:cNvSpPr/>
      </dsp:nvSpPr>
      <dsp:spPr>
        <a:xfrm>
          <a:off x="53" y="506684"/>
          <a:ext cx="5106412" cy="366903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b="1" kern="1200"/>
            <a:t>Features</a:t>
          </a:r>
          <a:r>
            <a:rPr lang="en-US" sz="1700" kern="1200"/>
            <a:t>:</a:t>
          </a:r>
        </a:p>
        <a:p>
          <a:pPr marL="342900" lvl="2" indent="-171450" algn="l" defTabSz="755650">
            <a:lnSpc>
              <a:spcPct val="90000"/>
            </a:lnSpc>
            <a:spcBef>
              <a:spcPct val="0"/>
            </a:spcBef>
            <a:spcAft>
              <a:spcPct val="15000"/>
            </a:spcAft>
            <a:buChar char="•"/>
          </a:pPr>
          <a:r>
            <a:rPr lang="en-US" sz="1700" kern="1200" dirty="0"/>
            <a:t>Drag-and-drop interface for building dashboards.</a:t>
          </a:r>
        </a:p>
        <a:p>
          <a:pPr marL="342900" lvl="2" indent="-171450" algn="l" defTabSz="755650">
            <a:lnSpc>
              <a:spcPct val="90000"/>
            </a:lnSpc>
            <a:spcBef>
              <a:spcPct val="0"/>
            </a:spcBef>
            <a:spcAft>
              <a:spcPct val="15000"/>
            </a:spcAft>
            <a:buChar char="•"/>
          </a:pPr>
          <a:r>
            <a:rPr lang="en-US" sz="1700" kern="1200"/>
            <a:t>Wide variety of chart types (e.g., bar charts, scatter plots, maps).</a:t>
          </a:r>
        </a:p>
        <a:p>
          <a:pPr marL="342900" lvl="2" indent="-171450" algn="l" defTabSz="755650">
            <a:lnSpc>
              <a:spcPct val="90000"/>
            </a:lnSpc>
            <a:spcBef>
              <a:spcPct val="0"/>
            </a:spcBef>
            <a:spcAft>
              <a:spcPct val="15000"/>
            </a:spcAft>
            <a:buChar char="•"/>
          </a:pPr>
          <a:r>
            <a:rPr lang="en-US" sz="1700" kern="1200"/>
            <a:t>Seamless integration with multiple data sources (SQL, Excel, cloud-based).</a:t>
          </a:r>
        </a:p>
        <a:p>
          <a:pPr marL="171450" lvl="1" indent="-171450" algn="l" defTabSz="755650">
            <a:lnSpc>
              <a:spcPct val="90000"/>
            </a:lnSpc>
            <a:spcBef>
              <a:spcPct val="0"/>
            </a:spcBef>
            <a:spcAft>
              <a:spcPct val="15000"/>
            </a:spcAft>
            <a:buChar char="•"/>
          </a:pPr>
          <a:r>
            <a:rPr lang="en-US" sz="1700" b="1" kern="1200"/>
            <a:t>Strengths</a:t>
          </a:r>
          <a:r>
            <a:rPr lang="en-US" sz="1700" kern="1200"/>
            <a:t>:</a:t>
          </a:r>
        </a:p>
        <a:p>
          <a:pPr marL="342900" lvl="2" indent="-171450" algn="l" defTabSz="755650">
            <a:lnSpc>
              <a:spcPct val="90000"/>
            </a:lnSpc>
            <a:spcBef>
              <a:spcPct val="0"/>
            </a:spcBef>
            <a:spcAft>
              <a:spcPct val="15000"/>
            </a:spcAft>
            <a:buChar char="•"/>
          </a:pPr>
          <a:r>
            <a:rPr lang="en-US" sz="1700" kern="1200"/>
            <a:t>Highly interactive dashboards.</a:t>
          </a:r>
        </a:p>
        <a:p>
          <a:pPr marL="342900" lvl="2" indent="-171450" algn="l" defTabSz="755650">
            <a:lnSpc>
              <a:spcPct val="90000"/>
            </a:lnSpc>
            <a:spcBef>
              <a:spcPct val="0"/>
            </a:spcBef>
            <a:spcAft>
              <a:spcPct val="15000"/>
            </a:spcAft>
            <a:buChar char="•"/>
          </a:pPr>
          <a:r>
            <a:rPr lang="en-US" sz="1700" kern="1200"/>
            <a:t>Ability to handle large datasets efficiently.</a:t>
          </a:r>
        </a:p>
        <a:p>
          <a:pPr marL="171450" lvl="1" indent="-171450" algn="l" defTabSz="755650">
            <a:lnSpc>
              <a:spcPct val="90000"/>
            </a:lnSpc>
            <a:spcBef>
              <a:spcPct val="0"/>
            </a:spcBef>
            <a:spcAft>
              <a:spcPct val="15000"/>
            </a:spcAft>
            <a:buChar char="•"/>
          </a:pPr>
          <a:r>
            <a:rPr lang="en-US" sz="1700" b="1" kern="1200"/>
            <a:t>Use Cases</a:t>
          </a:r>
          <a:r>
            <a:rPr lang="en-US" sz="1700" kern="1200"/>
            <a:t>:</a:t>
          </a:r>
        </a:p>
        <a:p>
          <a:pPr marL="342900" lvl="2" indent="-171450" algn="l" defTabSz="755650">
            <a:lnSpc>
              <a:spcPct val="90000"/>
            </a:lnSpc>
            <a:spcBef>
              <a:spcPct val="0"/>
            </a:spcBef>
            <a:spcAft>
              <a:spcPct val="15000"/>
            </a:spcAft>
            <a:buChar char="•"/>
          </a:pPr>
          <a:r>
            <a:rPr lang="en-US" sz="1700" kern="1200"/>
            <a:t>Business intelligence dashboards.</a:t>
          </a:r>
        </a:p>
        <a:p>
          <a:pPr marL="342900" lvl="2" indent="-171450" algn="l" defTabSz="755650">
            <a:lnSpc>
              <a:spcPct val="90000"/>
            </a:lnSpc>
            <a:spcBef>
              <a:spcPct val="0"/>
            </a:spcBef>
            <a:spcAft>
              <a:spcPct val="15000"/>
            </a:spcAft>
            <a:buChar char="•"/>
          </a:pPr>
          <a:r>
            <a:rPr lang="en-US" sz="1700" kern="1200"/>
            <a:t>KPI tracking for sales, marketing, and operations.</a:t>
          </a:r>
        </a:p>
      </dsp:txBody>
      <dsp:txXfrm>
        <a:off x="53" y="506684"/>
        <a:ext cx="5106412" cy="3669035"/>
      </dsp:txXfrm>
    </dsp:sp>
    <dsp:sp modelId="{D8836343-7396-644B-BEDF-E6B9B4B20143}">
      <dsp:nvSpPr>
        <dsp:cNvPr id="0" name=""/>
        <dsp:cNvSpPr/>
      </dsp:nvSpPr>
      <dsp:spPr>
        <a:xfrm>
          <a:off x="5821363" y="17084"/>
          <a:ext cx="5106412" cy="489600"/>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defRPr b="1"/>
          </a:pPr>
          <a:r>
            <a:rPr lang="en-US" sz="1700" b="1" kern="1200"/>
            <a:t>2. Power BI</a:t>
          </a:r>
          <a:r>
            <a:rPr lang="en-US" sz="1700" kern="1200"/>
            <a:t>:</a:t>
          </a:r>
        </a:p>
      </dsp:txBody>
      <dsp:txXfrm>
        <a:off x="5821363" y="17084"/>
        <a:ext cx="5106412" cy="489600"/>
      </dsp:txXfrm>
    </dsp:sp>
    <dsp:sp modelId="{F143C538-50EB-A74D-AA87-F89307FC6915}">
      <dsp:nvSpPr>
        <dsp:cNvPr id="0" name=""/>
        <dsp:cNvSpPr/>
      </dsp:nvSpPr>
      <dsp:spPr>
        <a:xfrm>
          <a:off x="5821363" y="506684"/>
          <a:ext cx="5106412" cy="3669035"/>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b="1" kern="1200"/>
            <a:t>Features</a:t>
          </a:r>
          <a:r>
            <a:rPr lang="en-US" sz="1700" kern="1200"/>
            <a:t>:</a:t>
          </a:r>
        </a:p>
        <a:p>
          <a:pPr marL="342900" lvl="2" indent="-171450" algn="l" defTabSz="755650">
            <a:lnSpc>
              <a:spcPct val="90000"/>
            </a:lnSpc>
            <a:spcBef>
              <a:spcPct val="0"/>
            </a:spcBef>
            <a:spcAft>
              <a:spcPct val="15000"/>
            </a:spcAft>
            <a:buChar char="•"/>
          </a:pPr>
          <a:r>
            <a:rPr lang="en-US" sz="1700" kern="1200"/>
            <a:t>Tight integration with Microsoft services like Excel, Azure, and Teams.</a:t>
          </a:r>
        </a:p>
        <a:p>
          <a:pPr marL="342900" lvl="2" indent="-171450" algn="l" defTabSz="755650">
            <a:lnSpc>
              <a:spcPct val="90000"/>
            </a:lnSpc>
            <a:spcBef>
              <a:spcPct val="0"/>
            </a:spcBef>
            <a:spcAft>
              <a:spcPct val="15000"/>
            </a:spcAft>
            <a:buChar char="•"/>
          </a:pPr>
          <a:r>
            <a:rPr lang="en-US" sz="1700" kern="1200"/>
            <a:t>Offers DAX (Data Analysis Expressions) for advanced calculations.</a:t>
          </a:r>
        </a:p>
        <a:p>
          <a:pPr marL="342900" lvl="2" indent="-171450" algn="l" defTabSz="755650">
            <a:lnSpc>
              <a:spcPct val="90000"/>
            </a:lnSpc>
            <a:spcBef>
              <a:spcPct val="0"/>
            </a:spcBef>
            <a:spcAft>
              <a:spcPct val="15000"/>
            </a:spcAft>
            <a:buChar char="•"/>
          </a:pPr>
          <a:r>
            <a:rPr lang="en-US" sz="1700" kern="1200"/>
            <a:t>Real-time data updates from multiple sources.</a:t>
          </a:r>
        </a:p>
        <a:p>
          <a:pPr marL="171450" lvl="1" indent="-171450" algn="l" defTabSz="755650">
            <a:lnSpc>
              <a:spcPct val="90000"/>
            </a:lnSpc>
            <a:spcBef>
              <a:spcPct val="0"/>
            </a:spcBef>
            <a:spcAft>
              <a:spcPct val="15000"/>
            </a:spcAft>
            <a:buChar char="•"/>
          </a:pPr>
          <a:r>
            <a:rPr lang="en-US" sz="1700" b="1" kern="1200"/>
            <a:t>Strengths</a:t>
          </a:r>
          <a:r>
            <a:rPr lang="en-US" sz="1700" kern="1200"/>
            <a:t>:</a:t>
          </a:r>
        </a:p>
        <a:p>
          <a:pPr marL="342900" lvl="2" indent="-171450" algn="l" defTabSz="755650">
            <a:lnSpc>
              <a:spcPct val="90000"/>
            </a:lnSpc>
            <a:spcBef>
              <a:spcPct val="0"/>
            </a:spcBef>
            <a:spcAft>
              <a:spcPct val="15000"/>
            </a:spcAft>
            <a:buChar char="•"/>
          </a:pPr>
          <a:r>
            <a:rPr lang="en-US" sz="1700" kern="1200"/>
            <a:t>Cost-effective for businesses using Microsoft ecosystems.</a:t>
          </a:r>
        </a:p>
        <a:p>
          <a:pPr marL="342900" lvl="2" indent="-171450" algn="l" defTabSz="755650">
            <a:lnSpc>
              <a:spcPct val="90000"/>
            </a:lnSpc>
            <a:spcBef>
              <a:spcPct val="0"/>
            </a:spcBef>
            <a:spcAft>
              <a:spcPct val="15000"/>
            </a:spcAft>
            <a:buChar char="•"/>
          </a:pPr>
          <a:r>
            <a:rPr lang="en-US" sz="1700" kern="1200"/>
            <a:t>Built-in AI capabilities for automated insights.</a:t>
          </a:r>
        </a:p>
        <a:p>
          <a:pPr marL="171450" lvl="1" indent="-171450" algn="l" defTabSz="755650">
            <a:lnSpc>
              <a:spcPct val="90000"/>
            </a:lnSpc>
            <a:spcBef>
              <a:spcPct val="0"/>
            </a:spcBef>
            <a:spcAft>
              <a:spcPct val="15000"/>
            </a:spcAft>
            <a:buChar char="•"/>
          </a:pPr>
          <a:r>
            <a:rPr lang="en-US" sz="1700" b="1" kern="1200" dirty="0"/>
            <a:t>Use Cases</a:t>
          </a:r>
          <a:r>
            <a:rPr lang="en-US" sz="1700" kern="1200" dirty="0"/>
            <a:t>:</a:t>
          </a:r>
        </a:p>
        <a:p>
          <a:pPr marL="342900" lvl="2" indent="-171450" algn="l" defTabSz="755650">
            <a:lnSpc>
              <a:spcPct val="90000"/>
            </a:lnSpc>
            <a:spcBef>
              <a:spcPct val="0"/>
            </a:spcBef>
            <a:spcAft>
              <a:spcPct val="15000"/>
            </a:spcAft>
            <a:buChar char="•"/>
          </a:pPr>
          <a:r>
            <a:rPr lang="en-US" sz="1700" kern="1200"/>
            <a:t>Financial reporting.</a:t>
          </a:r>
        </a:p>
        <a:p>
          <a:pPr marL="342900" lvl="2" indent="-171450" algn="l" defTabSz="755650">
            <a:lnSpc>
              <a:spcPct val="90000"/>
            </a:lnSpc>
            <a:spcBef>
              <a:spcPct val="0"/>
            </a:spcBef>
            <a:spcAft>
              <a:spcPct val="15000"/>
            </a:spcAft>
            <a:buChar char="•"/>
          </a:pPr>
          <a:r>
            <a:rPr lang="en-US" sz="1700" kern="1200"/>
            <a:t>Real-time monitoring of operations.</a:t>
          </a:r>
        </a:p>
      </dsp:txBody>
      <dsp:txXfrm>
        <a:off x="5821363" y="506684"/>
        <a:ext cx="5106412" cy="366903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102E87-FAE8-064B-B877-9738BBCBCED9}">
      <dsp:nvSpPr>
        <dsp:cNvPr id="0" name=""/>
        <dsp:cNvSpPr/>
      </dsp:nvSpPr>
      <dsp:spPr>
        <a:xfrm>
          <a:off x="0" y="93244"/>
          <a:ext cx="6666833" cy="43173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PK" sz="1800" b="1" i="0" kern="1200" baseline="0"/>
            <a:t>Enhanced Decision-Making</a:t>
          </a:r>
          <a:r>
            <a:rPr lang="en-PK" sz="1800" b="0" i="0" kern="1200" baseline="0"/>
            <a:t>:</a:t>
          </a:r>
          <a:endParaRPr lang="en-US" sz="1800" kern="1200"/>
        </a:p>
      </dsp:txBody>
      <dsp:txXfrm>
        <a:off x="21075" y="114319"/>
        <a:ext cx="6624683" cy="389580"/>
      </dsp:txXfrm>
    </dsp:sp>
    <dsp:sp modelId="{5D93CE1D-3601-214B-9A7E-ABDD2E2E2FAB}">
      <dsp:nvSpPr>
        <dsp:cNvPr id="0" name=""/>
        <dsp:cNvSpPr/>
      </dsp:nvSpPr>
      <dsp:spPr>
        <a:xfrm>
          <a:off x="0" y="576814"/>
          <a:ext cx="6666833" cy="431730"/>
        </a:xfrm>
        <a:prstGeom prst="roundRect">
          <a:avLst/>
        </a:prstGeom>
        <a:gradFill rotWithShape="0">
          <a:gsLst>
            <a:gs pos="0">
              <a:schemeClr val="accent5">
                <a:hueOff val="-675854"/>
                <a:satOff val="-1742"/>
                <a:lumOff val="-1177"/>
                <a:alphaOff val="0"/>
                <a:satMod val="103000"/>
                <a:lumMod val="102000"/>
                <a:tint val="94000"/>
              </a:schemeClr>
            </a:gs>
            <a:gs pos="50000">
              <a:schemeClr val="accent5">
                <a:hueOff val="-675854"/>
                <a:satOff val="-1742"/>
                <a:lumOff val="-1177"/>
                <a:alphaOff val="0"/>
                <a:satMod val="110000"/>
                <a:lumMod val="100000"/>
                <a:shade val="100000"/>
              </a:schemeClr>
            </a:gs>
            <a:gs pos="100000">
              <a:schemeClr val="accent5">
                <a:hueOff val="-675854"/>
                <a:satOff val="-1742"/>
                <a:lumOff val="-117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PK" sz="1800" b="0" i="0" kern="1200" baseline="0"/>
            <a:t>Makes data trends and patterns easily interpretable.</a:t>
          </a:r>
          <a:endParaRPr lang="en-US" sz="1800" kern="1200"/>
        </a:p>
      </dsp:txBody>
      <dsp:txXfrm>
        <a:off x="21075" y="597889"/>
        <a:ext cx="6624683" cy="389580"/>
      </dsp:txXfrm>
    </dsp:sp>
    <dsp:sp modelId="{F7368774-F579-0B4B-9C8D-90C9E6867146}">
      <dsp:nvSpPr>
        <dsp:cNvPr id="0" name=""/>
        <dsp:cNvSpPr/>
      </dsp:nvSpPr>
      <dsp:spPr>
        <a:xfrm>
          <a:off x="0" y="1060384"/>
          <a:ext cx="6666833" cy="431730"/>
        </a:xfrm>
        <a:prstGeom prst="roundRect">
          <a:avLst/>
        </a:prstGeom>
        <a:gradFill rotWithShape="0">
          <a:gsLst>
            <a:gs pos="0">
              <a:schemeClr val="accent5">
                <a:hueOff val="-1351709"/>
                <a:satOff val="-3484"/>
                <a:lumOff val="-2353"/>
                <a:alphaOff val="0"/>
                <a:satMod val="103000"/>
                <a:lumMod val="102000"/>
                <a:tint val="94000"/>
              </a:schemeClr>
            </a:gs>
            <a:gs pos="50000">
              <a:schemeClr val="accent5">
                <a:hueOff val="-1351709"/>
                <a:satOff val="-3484"/>
                <a:lumOff val="-2353"/>
                <a:alphaOff val="0"/>
                <a:satMod val="110000"/>
                <a:lumMod val="100000"/>
                <a:shade val="100000"/>
              </a:schemeClr>
            </a:gs>
            <a:gs pos="100000">
              <a:schemeClr val="accent5">
                <a:hueOff val="-1351709"/>
                <a:satOff val="-3484"/>
                <a:lumOff val="-235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PK" sz="1800" b="0" i="0" kern="1200" baseline="0"/>
            <a:t>Supports evidence-based decisions in real-time.</a:t>
          </a:r>
          <a:endParaRPr lang="en-US" sz="1800" kern="1200"/>
        </a:p>
      </dsp:txBody>
      <dsp:txXfrm>
        <a:off x="21075" y="1081459"/>
        <a:ext cx="6624683" cy="389580"/>
      </dsp:txXfrm>
    </dsp:sp>
    <dsp:sp modelId="{48E5B80E-2A79-CB4C-9FEF-853ED6373767}">
      <dsp:nvSpPr>
        <dsp:cNvPr id="0" name=""/>
        <dsp:cNvSpPr/>
      </dsp:nvSpPr>
      <dsp:spPr>
        <a:xfrm>
          <a:off x="0" y="1543954"/>
          <a:ext cx="6666833" cy="431730"/>
        </a:xfrm>
        <a:prstGeom prst="roundRect">
          <a:avLst/>
        </a:prstGeom>
        <a:gradFill rotWithShape="0">
          <a:gsLst>
            <a:gs pos="0">
              <a:schemeClr val="accent5">
                <a:hueOff val="-2027563"/>
                <a:satOff val="-5226"/>
                <a:lumOff val="-3530"/>
                <a:alphaOff val="0"/>
                <a:satMod val="103000"/>
                <a:lumMod val="102000"/>
                <a:tint val="94000"/>
              </a:schemeClr>
            </a:gs>
            <a:gs pos="50000">
              <a:schemeClr val="accent5">
                <a:hueOff val="-2027563"/>
                <a:satOff val="-5226"/>
                <a:lumOff val="-3530"/>
                <a:alphaOff val="0"/>
                <a:satMod val="110000"/>
                <a:lumMod val="100000"/>
                <a:shade val="100000"/>
              </a:schemeClr>
            </a:gs>
            <a:gs pos="100000">
              <a:schemeClr val="accent5">
                <a:hueOff val="-2027563"/>
                <a:satOff val="-5226"/>
                <a:lumOff val="-353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PK" sz="1800" b="0" i="0" kern="1200" baseline="0"/>
            <a:t>Improves strategic planning with predictive visual models.</a:t>
          </a:r>
          <a:endParaRPr lang="en-US" sz="1800" kern="1200"/>
        </a:p>
      </dsp:txBody>
      <dsp:txXfrm>
        <a:off x="21075" y="1565029"/>
        <a:ext cx="6624683" cy="389580"/>
      </dsp:txXfrm>
    </dsp:sp>
    <dsp:sp modelId="{6122C9EA-C078-D048-9E4F-FBFCB345D239}">
      <dsp:nvSpPr>
        <dsp:cNvPr id="0" name=""/>
        <dsp:cNvSpPr/>
      </dsp:nvSpPr>
      <dsp:spPr>
        <a:xfrm>
          <a:off x="0" y="2027524"/>
          <a:ext cx="6666833" cy="431730"/>
        </a:xfrm>
        <a:prstGeom prst="roundRect">
          <a:avLst/>
        </a:prstGeom>
        <a:gradFill rotWithShape="0">
          <a:gsLst>
            <a:gs pos="0">
              <a:schemeClr val="accent5">
                <a:hueOff val="-2703417"/>
                <a:satOff val="-6968"/>
                <a:lumOff val="-4706"/>
                <a:alphaOff val="0"/>
                <a:satMod val="103000"/>
                <a:lumMod val="102000"/>
                <a:tint val="94000"/>
              </a:schemeClr>
            </a:gs>
            <a:gs pos="50000">
              <a:schemeClr val="accent5">
                <a:hueOff val="-2703417"/>
                <a:satOff val="-6968"/>
                <a:lumOff val="-4706"/>
                <a:alphaOff val="0"/>
                <a:satMod val="110000"/>
                <a:lumMod val="100000"/>
                <a:shade val="100000"/>
              </a:schemeClr>
            </a:gs>
            <a:gs pos="100000">
              <a:schemeClr val="accent5">
                <a:hueOff val="-2703417"/>
                <a:satOff val="-6968"/>
                <a:lumOff val="-470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PK" sz="1800" b="1" i="0" kern="1200" baseline="0"/>
            <a:t>Improved Communication of Complex Ideas</a:t>
          </a:r>
          <a:r>
            <a:rPr lang="en-PK" sz="1800" b="0" i="0" kern="1200" baseline="0"/>
            <a:t>:</a:t>
          </a:r>
          <a:endParaRPr lang="en-US" sz="1800" kern="1200"/>
        </a:p>
      </dsp:txBody>
      <dsp:txXfrm>
        <a:off x="21075" y="2048599"/>
        <a:ext cx="6624683" cy="389580"/>
      </dsp:txXfrm>
    </dsp:sp>
    <dsp:sp modelId="{05D980BD-1C6B-CD44-BCA6-DBC5B5BD25C6}">
      <dsp:nvSpPr>
        <dsp:cNvPr id="0" name=""/>
        <dsp:cNvSpPr/>
      </dsp:nvSpPr>
      <dsp:spPr>
        <a:xfrm>
          <a:off x="0" y="2511094"/>
          <a:ext cx="6666833" cy="431730"/>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PK" sz="1800" b="0" i="0" kern="1200" baseline="0"/>
            <a:t>Simplifies complicated datasets for non-technical stakeholders.</a:t>
          </a:r>
          <a:endParaRPr lang="en-US" sz="1800" kern="1200"/>
        </a:p>
      </dsp:txBody>
      <dsp:txXfrm>
        <a:off x="21075" y="2532169"/>
        <a:ext cx="6624683" cy="389580"/>
      </dsp:txXfrm>
    </dsp:sp>
    <dsp:sp modelId="{1D2A5D64-A595-3A49-A0CB-CC1DCB73DCFB}">
      <dsp:nvSpPr>
        <dsp:cNvPr id="0" name=""/>
        <dsp:cNvSpPr/>
      </dsp:nvSpPr>
      <dsp:spPr>
        <a:xfrm>
          <a:off x="0" y="2994664"/>
          <a:ext cx="6666833" cy="431730"/>
        </a:xfrm>
        <a:prstGeom prst="roundRect">
          <a:avLst/>
        </a:prstGeom>
        <a:gradFill rotWithShape="0">
          <a:gsLst>
            <a:gs pos="0">
              <a:schemeClr val="accent5">
                <a:hueOff val="-4055126"/>
                <a:satOff val="-10451"/>
                <a:lumOff val="-7059"/>
                <a:alphaOff val="0"/>
                <a:satMod val="103000"/>
                <a:lumMod val="102000"/>
                <a:tint val="94000"/>
              </a:schemeClr>
            </a:gs>
            <a:gs pos="50000">
              <a:schemeClr val="accent5">
                <a:hueOff val="-4055126"/>
                <a:satOff val="-10451"/>
                <a:lumOff val="-7059"/>
                <a:alphaOff val="0"/>
                <a:satMod val="110000"/>
                <a:lumMod val="100000"/>
                <a:shade val="100000"/>
              </a:schemeClr>
            </a:gs>
            <a:gs pos="100000">
              <a:schemeClr val="accent5">
                <a:hueOff val="-4055126"/>
                <a:satOff val="-10451"/>
                <a:lumOff val="-705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PK" sz="1800" b="0" i="0" kern="1200" baseline="0"/>
            <a:t>Facilitates collaborative discussions by presenting insights visually.</a:t>
          </a:r>
          <a:endParaRPr lang="en-US" sz="1800" kern="1200"/>
        </a:p>
      </dsp:txBody>
      <dsp:txXfrm>
        <a:off x="21075" y="3015739"/>
        <a:ext cx="6624683" cy="389580"/>
      </dsp:txXfrm>
    </dsp:sp>
    <dsp:sp modelId="{8C67A30B-1621-9443-B071-8ED90B30F419}">
      <dsp:nvSpPr>
        <dsp:cNvPr id="0" name=""/>
        <dsp:cNvSpPr/>
      </dsp:nvSpPr>
      <dsp:spPr>
        <a:xfrm>
          <a:off x="0" y="3478234"/>
          <a:ext cx="6666833" cy="431730"/>
        </a:xfrm>
        <a:prstGeom prst="roundRect">
          <a:avLst/>
        </a:prstGeom>
        <a:gradFill rotWithShape="0">
          <a:gsLst>
            <a:gs pos="0">
              <a:schemeClr val="accent5">
                <a:hueOff val="-4730980"/>
                <a:satOff val="-12193"/>
                <a:lumOff val="-8236"/>
                <a:alphaOff val="0"/>
                <a:satMod val="103000"/>
                <a:lumMod val="102000"/>
                <a:tint val="94000"/>
              </a:schemeClr>
            </a:gs>
            <a:gs pos="50000">
              <a:schemeClr val="accent5">
                <a:hueOff val="-4730980"/>
                <a:satOff val="-12193"/>
                <a:lumOff val="-8236"/>
                <a:alphaOff val="0"/>
                <a:satMod val="110000"/>
                <a:lumMod val="100000"/>
                <a:shade val="100000"/>
              </a:schemeClr>
            </a:gs>
            <a:gs pos="100000">
              <a:schemeClr val="accent5">
                <a:hueOff val="-4730980"/>
                <a:satOff val="-12193"/>
                <a:lumOff val="-823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PK" sz="1800" b="0" i="0" kern="1200" baseline="0"/>
            <a:t>Bridges gaps between data analysts and decision-makers.</a:t>
          </a:r>
          <a:endParaRPr lang="en-US" sz="1800" kern="1200"/>
        </a:p>
      </dsp:txBody>
      <dsp:txXfrm>
        <a:off x="21075" y="3499309"/>
        <a:ext cx="6624683" cy="389580"/>
      </dsp:txXfrm>
    </dsp:sp>
    <dsp:sp modelId="{18E28EC8-10BD-B64E-84C1-67AFB382D2F3}">
      <dsp:nvSpPr>
        <dsp:cNvPr id="0" name=""/>
        <dsp:cNvSpPr/>
      </dsp:nvSpPr>
      <dsp:spPr>
        <a:xfrm>
          <a:off x="0" y="3961805"/>
          <a:ext cx="6666833" cy="431730"/>
        </a:xfrm>
        <a:prstGeom prst="roundRect">
          <a:avLst/>
        </a:prstGeom>
        <a:gradFill rotWithShape="0">
          <a:gsLst>
            <a:gs pos="0">
              <a:schemeClr val="accent5">
                <a:hueOff val="-5406834"/>
                <a:satOff val="-13935"/>
                <a:lumOff val="-9412"/>
                <a:alphaOff val="0"/>
                <a:satMod val="103000"/>
                <a:lumMod val="102000"/>
                <a:tint val="94000"/>
              </a:schemeClr>
            </a:gs>
            <a:gs pos="50000">
              <a:schemeClr val="accent5">
                <a:hueOff val="-5406834"/>
                <a:satOff val="-13935"/>
                <a:lumOff val="-9412"/>
                <a:alphaOff val="0"/>
                <a:satMod val="110000"/>
                <a:lumMod val="100000"/>
                <a:shade val="100000"/>
              </a:schemeClr>
            </a:gs>
            <a:gs pos="100000">
              <a:schemeClr val="accent5">
                <a:hueOff val="-5406834"/>
                <a:satOff val="-13935"/>
                <a:lumOff val="-941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PK" sz="1800" b="1" i="0" kern="1200" baseline="0"/>
            <a:t>Increased Engagement</a:t>
          </a:r>
          <a:r>
            <a:rPr lang="en-PK" sz="1800" b="0" i="0" kern="1200" baseline="0"/>
            <a:t>:</a:t>
          </a:r>
          <a:endParaRPr lang="en-US" sz="1800" kern="1200"/>
        </a:p>
      </dsp:txBody>
      <dsp:txXfrm>
        <a:off x="21075" y="3982880"/>
        <a:ext cx="6624683" cy="389580"/>
      </dsp:txXfrm>
    </dsp:sp>
    <dsp:sp modelId="{E33B87C2-12B4-7D44-90B1-A8D036A6FA1C}">
      <dsp:nvSpPr>
        <dsp:cNvPr id="0" name=""/>
        <dsp:cNvSpPr/>
      </dsp:nvSpPr>
      <dsp:spPr>
        <a:xfrm>
          <a:off x="0" y="4445375"/>
          <a:ext cx="6666833" cy="431730"/>
        </a:xfrm>
        <a:prstGeom prst="roundRect">
          <a:avLst/>
        </a:prstGeom>
        <a:gradFill rotWithShape="0">
          <a:gsLst>
            <a:gs pos="0">
              <a:schemeClr val="accent5">
                <a:hueOff val="-6082688"/>
                <a:satOff val="-15677"/>
                <a:lumOff val="-10588"/>
                <a:alphaOff val="0"/>
                <a:satMod val="103000"/>
                <a:lumMod val="102000"/>
                <a:tint val="94000"/>
              </a:schemeClr>
            </a:gs>
            <a:gs pos="50000">
              <a:schemeClr val="accent5">
                <a:hueOff val="-6082688"/>
                <a:satOff val="-15677"/>
                <a:lumOff val="-10588"/>
                <a:alphaOff val="0"/>
                <a:satMod val="110000"/>
                <a:lumMod val="100000"/>
                <a:shade val="100000"/>
              </a:schemeClr>
            </a:gs>
            <a:gs pos="100000">
              <a:schemeClr val="accent5">
                <a:hueOff val="-6082688"/>
                <a:satOff val="-15677"/>
                <a:lumOff val="-1058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PK" sz="1800" b="0" i="0" kern="1200" baseline="0"/>
            <a:t>Interactive dashboards keep users engaged with the content.</a:t>
          </a:r>
          <a:endParaRPr lang="en-US" sz="1800" kern="1200"/>
        </a:p>
      </dsp:txBody>
      <dsp:txXfrm>
        <a:off x="21075" y="4466450"/>
        <a:ext cx="6624683" cy="389580"/>
      </dsp:txXfrm>
    </dsp:sp>
    <dsp:sp modelId="{D8FDCF84-A8D5-404E-B7F3-8A1B80B6E6E8}">
      <dsp:nvSpPr>
        <dsp:cNvPr id="0" name=""/>
        <dsp:cNvSpPr/>
      </dsp:nvSpPr>
      <dsp:spPr>
        <a:xfrm>
          <a:off x="0" y="4928945"/>
          <a:ext cx="6666833" cy="43173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PK" sz="1800" b="0" i="0" kern="1200" baseline="0"/>
            <a:t>Real-time updates ensure the data remains relevant.</a:t>
          </a:r>
          <a:endParaRPr lang="en-US" sz="1800" kern="1200"/>
        </a:p>
      </dsp:txBody>
      <dsp:txXfrm>
        <a:off x="21075" y="4950020"/>
        <a:ext cx="6624683" cy="38958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24A16A-7C7D-9048-9290-8CA3C4B30B6A}">
      <dsp:nvSpPr>
        <dsp:cNvPr id="0" name=""/>
        <dsp:cNvSpPr/>
      </dsp:nvSpPr>
      <dsp:spPr>
        <a:xfrm>
          <a:off x="0" y="290479"/>
          <a:ext cx="6666833" cy="38376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b="1" kern="1200"/>
            <a:t>Analyzing Complex Problems and Developing Actionable Solutions:</a:t>
          </a:r>
          <a:endParaRPr lang="en-US" sz="1600" kern="1200"/>
        </a:p>
      </dsp:txBody>
      <dsp:txXfrm>
        <a:off x="18734" y="309213"/>
        <a:ext cx="6629365" cy="346292"/>
      </dsp:txXfrm>
    </dsp:sp>
    <dsp:sp modelId="{7A6FD728-E04B-384C-BEDD-1DB59401786E}">
      <dsp:nvSpPr>
        <dsp:cNvPr id="0" name=""/>
        <dsp:cNvSpPr/>
      </dsp:nvSpPr>
      <dsp:spPr>
        <a:xfrm>
          <a:off x="0" y="720319"/>
          <a:ext cx="6666833" cy="383760"/>
        </a:xfrm>
        <a:prstGeom prst="round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b="1" kern="1200"/>
            <a:t>Breaking Down Complex Problems:</a:t>
          </a:r>
          <a:endParaRPr lang="en-US" sz="1600" kern="1200"/>
        </a:p>
      </dsp:txBody>
      <dsp:txXfrm>
        <a:off x="18734" y="739053"/>
        <a:ext cx="6629365" cy="346292"/>
      </dsp:txXfrm>
    </dsp:sp>
    <dsp:sp modelId="{1926E368-9C1D-484B-BDF2-99930B5360D4}">
      <dsp:nvSpPr>
        <dsp:cNvPr id="0" name=""/>
        <dsp:cNvSpPr/>
      </dsp:nvSpPr>
      <dsp:spPr>
        <a:xfrm>
          <a:off x="0" y="1104079"/>
          <a:ext cx="6666833" cy="1424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GB" sz="1200" kern="1200"/>
            <a:t>Often, business problems are multifaceted and require breaking them down into smaller, more manageable components. For example, if a company is experiencing a drop in sales, the problem could stem from a variety of factors such as poor product quality, ineffective marketing, or even economic downturns. By analyzing sales data, customer feedback, and market trends, a data scientist can narrow down the specific factors contributing to the problem.</a:t>
          </a:r>
          <a:endParaRPr lang="en-US" sz="1200" kern="1200"/>
        </a:p>
        <a:p>
          <a:pPr marL="114300" lvl="1" indent="-114300" algn="l" defTabSz="533400">
            <a:lnSpc>
              <a:spcPct val="90000"/>
            </a:lnSpc>
            <a:spcBef>
              <a:spcPct val="0"/>
            </a:spcBef>
            <a:spcAft>
              <a:spcPct val="20000"/>
            </a:spcAft>
            <a:buChar char="•"/>
          </a:pPr>
          <a:r>
            <a:rPr lang="en-GB" sz="1200" b="1" kern="1200"/>
            <a:t>Tools for Analysis:</a:t>
          </a:r>
          <a:r>
            <a:rPr lang="en-GB" sz="1200" kern="1200"/>
            <a:t> Tools like </a:t>
          </a:r>
          <a:r>
            <a:rPr lang="en-GB" sz="1200" b="1" kern="1200"/>
            <a:t>data visualization</a:t>
          </a:r>
          <a:r>
            <a:rPr lang="en-GB" sz="1200" kern="1200"/>
            <a:t> (e.g., Tableau, Power BI) allow you to see patterns and trends that aren't obvious in raw data. Techniques such as </a:t>
          </a:r>
          <a:r>
            <a:rPr lang="en-GB" sz="1200" b="1" kern="1200"/>
            <a:t>statistical hypothesis testing</a:t>
          </a:r>
          <a:r>
            <a:rPr lang="en-GB" sz="1200" kern="1200"/>
            <a:t> can help determine whether observed patterns are statistically significant.</a:t>
          </a:r>
          <a:endParaRPr lang="en-US" sz="1200" kern="1200"/>
        </a:p>
      </dsp:txBody>
      <dsp:txXfrm>
        <a:off x="0" y="1104079"/>
        <a:ext cx="6666833" cy="1424160"/>
      </dsp:txXfrm>
    </dsp:sp>
    <dsp:sp modelId="{C12F0AAE-B2A2-0148-AC29-DD22833002E5}">
      <dsp:nvSpPr>
        <dsp:cNvPr id="0" name=""/>
        <dsp:cNvSpPr/>
      </dsp:nvSpPr>
      <dsp:spPr>
        <a:xfrm>
          <a:off x="0" y="2528240"/>
          <a:ext cx="6666833" cy="383760"/>
        </a:xfrm>
        <a:prstGeom prst="round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b="1" kern="1200"/>
            <a:t>Decision-Making Skills Based on Data Insights:</a:t>
          </a:r>
          <a:endParaRPr lang="en-US" sz="1600" kern="1200"/>
        </a:p>
      </dsp:txBody>
      <dsp:txXfrm>
        <a:off x="18734" y="2546974"/>
        <a:ext cx="6629365" cy="346292"/>
      </dsp:txXfrm>
    </dsp:sp>
    <dsp:sp modelId="{AC7E23F3-2DE5-6041-B243-A69F58E1BE91}">
      <dsp:nvSpPr>
        <dsp:cNvPr id="0" name=""/>
        <dsp:cNvSpPr/>
      </dsp:nvSpPr>
      <dsp:spPr>
        <a:xfrm>
          <a:off x="0" y="2958080"/>
          <a:ext cx="6666833" cy="38376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b="1" kern="1200"/>
            <a:t>Data-Informed Decisions:</a:t>
          </a:r>
          <a:endParaRPr lang="en-US" sz="1600" kern="1200"/>
        </a:p>
      </dsp:txBody>
      <dsp:txXfrm>
        <a:off x="18734" y="2976814"/>
        <a:ext cx="6629365" cy="346292"/>
      </dsp:txXfrm>
    </dsp:sp>
    <dsp:sp modelId="{682E49F6-0D1C-5444-B10E-BBF58A32FA7A}">
      <dsp:nvSpPr>
        <dsp:cNvPr id="0" name=""/>
        <dsp:cNvSpPr/>
      </dsp:nvSpPr>
      <dsp:spPr>
        <a:xfrm>
          <a:off x="0" y="3341839"/>
          <a:ext cx="6666833" cy="1821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GB" sz="1200" kern="1200"/>
            <a:t>In business environments, decision-making should be based on reliable data insights, not just intuition. For instance, when deciding whether to launch a new product, data scientists might analyze historical data of similar product launches, customer preferences, and social media sentiment analysis.</a:t>
          </a:r>
          <a:endParaRPr lang="en-US" sz="1200" kern="1200"/>
        </a:p>
        <a:p>
          <a:pPr marL="114300" lvl="1" indent="-114300" algn="l" defTabSz="533400">
            <a:lnSpc>
              <a:spcPct val="90000"/>
            </a:lnSpc>
            <a:spcBef>
              <a:spcPct val="0"/>
            </a:spcBef>
            <a:spcAft>
              <a:spcPct val="20000"/>
            </a:spcAft>
            <a:buChar char="•"/>
          </a:pPr>
          <a:r>
            <a:rPr lang="en-GB" sz="1200" b="1" kern="1200"/>
            <a:t>A/B Testing:</a:t>
          </a:r>
          <a:r>
            <a:rPr lang="en-GB" sz="1200" kern="1200"/>
            <a:t> When launching new features or marketing campaigns, A/B testing helps decide the better-performing option by testing both variants with real users and analyzing performance metrics like conversion rates, bounce rates, etc.</a:t>
          </a:r>
          <a:endParaRPr lang="en-US" sz="1200" kern="1200"/>
        </a:p>
        <a:p>
          <a:pPr marL="114300" lvl="1" indent="-114300" algn="l" defTabSz="533400">
            <a:lnSpc>
              <a:spcPct val="90000"/>
            </a:lnSpc>
            <a:spcBef>
              <a:spcPct val="0"/>
            </a:spcBef>
            <a:spcAft>
              <a:spcPct val="20000"/>
            </a:spcAft>
            <a:buChar char="•"/>
          </a:pPr>
          <a:r>
            <a:rPr lang="en-GB" sz="1200" b="1" kern="1200"/>
            <a:t>Optimization:</a:t>
          </a:r>
          <a:r>
            <a:rPr lang="en-GB" sz="1200" kern="1200"/>
            <a:t> Techniques like </a:t>
          </a:r>
          <a:r>
            <a:rPr lang="en-GB" sz="1200" b="1" kern="1200"/>
            <a:t>Linear Programming</a:t>
          </a:r>
          <a:r>
            <a:rPr lang="en-GB" sz="1200" kern="1200"/>
            <a:t> or </a:t>
          </a:r>
          <a:r>
            <a:rPr lang="en-GB" sz="1200" b="1" kern="1200"/>
            <a:t>Reinforcement Learning</a:t>
          </a:r>
          <a:r>
            <a:rPr lang="en-GB" sz="1200" kern="1200"/>
            <a:t> help optimize processes based on historical data to make smarter decisions (e.g., optimal resource allocation in manufacturing or maximizing revenue in retail).</a:t>
          </a:r>
          <a:endParaRPr lang="en-US" sz="1200" kern="1200"/>
        </a:p>
      </dsp:txBody>
      <dsp:txXfrm>
        <a:off x="0" y="3341839"/>
        <a:ext cx="6666833" cy="18216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52C7D5-F510-4F57-A33D-A26EC9C3D8E4}">
      <dsp:nvSpPr>
        <dsp:cNvPr id="0" name=""/>
        <dsp:cNvSpPr/>
      </dsp:nvSpPr>
      <dsp:spPr>
        <a:xfrm>
          <a:off x="4219" y="871112"/>
          <a:ext cx="844593" cy="8445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959708-95E1-4F9B-942F-4AB2E73CA64E}">
      <dsp:nvSpPr>
        <dsp:cNvPr id="0" name=""/>
        <dsp:cNvSpPr/>
      </dsp:nvSpPr>
      <dsp:spPr>
        <a:xfrm>
          <a:off x="4219" y="1821081"/>
          <a:ext cx="2413125" cy="3959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kern="1200"/>
            <a:t>Empowers Informed Decision-Making</a:t>
          </a:r>
          <a:endParaRPr lang="en-US" sz="1400" kern="1200"/>
        </a:p>
      </dsp:txBody>
      <dsp:txXfrm>
        <a:off x="4219" y="1821081"/>
        <a:ext cx="2413125" cy="395903"/>
      </dsp:txXfrm>
    </dsp:sp>
    <dsp:sp modelId="{DC7C1810-14C9-4023-B30C-D7EB77441A7C}">
      <dsp:nvSpPr>
        <dsp:cNvPr id="0" name=""/>
        <dsp:cNvSpPr/>
      </dsp:nvSpPr>
      <dsp:spPr>
        <a:xfrm>
          <a:off x="4219" y="2265996"/>
          <a:ext cx="2413125" cy="10556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Encourages evidence-based decision-making rather than intuition.</a:t>
          </a:r>
        </a:p>
        <a:p>
          <a:pPr marL="0" lvl="0" indent="0" algn="l" defTabSz="488950">
            <a:lnSpc>
              <a:spcPct val="90000"/>
            </a:lnSpc>
            <a:spcBef>
              <a:spcPct val="0"/>
            </a:spcBef>
            <a:spcAft>
              <a:spcPct val="35000"/>
            </a:spcAft>
            <a:buNone/>
          </a:pPr>
          <a:r>
            <a:rPr lang="en-US" sz="1100" kern="1200"/>
            <a:t>Helps identify trends, correlations, and patterns within data.</a:t>
          </a:r>
        </a:p>
        <a:p>
          <a:pPr marL="0" lvl="0" indent="0" algn="l" defTabSz="488950">
            <a:lnSpc>
              <a:spcPct val="90000"/>
            </a:lnSpc>
            <a:spcBef>
              <a:spcPct val="0"/>
            </a:spcBef>
            <a:spcAft>
              <a:spcPct val="35000"/>
            </a:spcAft>
            <a:buNone/>
          </a:pPr>
          <a:r>
            <a:rPr lang="en-US" sz="1100" kern="1200"/>
            <a:t>Reduces reliance on third-party experts for data interpretation.</a:t>
          </a:r>
        </a:p>
      </dsp:txBody>
      <dsp:txXfrm>
        <a:off x="4219" y="2265996"/>
        <a:ext cx="2413125" cy="1055696"/>
      </dsp:txXfrm>
    </dsp:sp>
    <dsp:sp modelId="{1E23B820-0E61-422C-BFD6-0A058C5A14E5}">
      <dsp:nvSpPr>
        <dsp:cNvPr id="0" name=""/>
        <dsp:cNvSpPr/>
      </dsp:nvSpPr>
      <dsp:spPr>
        <a:xfrm>
          <a:off x="2839641" y="871112"/>
          <a:ext cx="844593" cy="8445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5139AF-1A41-4835-8061-6E0B1DEBBDE6}">
      <dsp:nvSpPr>
        <dsp:cNvPr id="0" name=""/>
        <dsp:cNvSpPr/>
      </dsp:nvSpPr>
      <dsp:spPr>
        <a:xfrm>
          <a:off x="2839641" y="1821081"/>
          <a:ext cx="2413125" cy="3959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kern="1200"/>
            <a:t>Enhances Cross-Functional Collaboration</a:t>
          </a:r>
          <a:endParaRPr lang="en-US" sz="1400" kern="1200"/>
        </a:p>
      </dsp:txBody>
      <dsp:txXfrm>
        <a:off x="2839641" y="1821081"/>
        <a:ext cx="2413125" cy="395903"/>
      </dsp:txXfrm>
    </dsp:sp>
    <dsp:sp modelId="{21600E14-2DBD-46AE-9E05-399846D34878}">
      <dsp:nvSpPr>
        <dsp:cNvPr id="0" name=""/>
        <dsp:cNvSpPr/>
      </dsp:nvSpPr>
      <dsp:spPr>
        <a:xfrm>
          <a:off x="2839641" y="2265996"/>
          <a:ext cx="2413125" cy="10556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Bridges the gap between technical and non-technical stakeholders.</a:t>
          </a:r>
        </a:p>
        <a:p>
          <a:pPr marL="0" lvl="0" indent="0" algn="l" defTabSz="488950">
            <a:lnSpc>
              <a:spcPct val="90000"/>
            </a:lnSpc>
            <a:spcBef>
              <a:spcPct val="0"/>
            </a:spcBef>
            <a:spcAft>
              <a:spcPct val="35000"/>
            </a:spcAft>
            <a:buNone/>
          </a:pPr>
          <a:r>
            <a:rPr lang="en-US" sz="1100" kern="1200"/>
            <a:t>Improves communication of data-driven insights across teams.</a:t>
          </a:r>
        </a:p>
        <a:p>
          <a:pPr marL="0" lvl="0" indent="0" algn="l" defTabSz="488950">
            <a:lnSpc>
              <a:spcPct val="90000"/>
            </a:lnSpc>
            <a:spcBef>
              <a:spcPct val="0"/>
            </a:spcBef>
            <a:spcAft>
              <a:spcPct val="35000"/>
            </a:spcAft>
            <a:buNone/>
          </a:pPr>
          <a:r>
            <a:rPr lang="en-US" sz="1100" kern="1200"/>
            <a:t>Fosters a shared understanding of organizational data goals.</a:t>
          </a:r>
        </a:p>
      </dsp:txBody>
      <dsp:txXfrm>
        <a:off x="2839641" y="2265996"/>
        <a:ext cx="2413125" cy="1055696"/>
      </dsp:txXfrm>
    </dsp:sp>
    <dsp:sp modelId="{5D9B9F4B-FFC2-4E44-B945-7D08B9AD498D}">
      <dsp:nvSpPr>
        <dsp:cNvPr id="0" name=""/>
        <dsp:cNvSpPr/>
      </dsp:nvSpPr>
      <dsp:spPr>
        <a:xfrm>
          <a:off x="5675062" y="871112"/>
          <a:ext cx="844593" cy="8445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1BB386-A046-481D-94C6-8BE56B484362}">
      <dsp:nvSpPr>
        <dsp:cNvPr id="0" name=""/>
        <dsp:cNvSpPr/>
      </dsp:nvSpPr>
      <dsp:spPr>
        <a:xfrm>
          <a:off x="5675062" y="1821081"/>
          <a:ext cx="2413125" cy="3959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kern="1200"/>
            <a:t>Drives Organizational Success</a:t>
          </a:r>
          <a:endParaRPr lang="en-US" sz="1400" kern="1200"/>
        </a:p>
      </dsp:txBody>
      <dsp:txXfrm>
        <a:off x="5675062" y="1821081"/>
        <a:ext cx="2413125" cy="395903"/>
      </dsp:txXfrm>
    </dsp:sp>
    <dsp:sp modelId="{2012C393-B605-412B-9790-96BE44F7AD94}">
      <dsp:nvSpPr>
        <dsp:cNvPr id="0" name=""/>
        <dsp:cNvSpPr/>
      </dsp:nvSpPr>
      <dsp:spPr>
        <a:xfrm>
          <a:off x="5675062" y="2265996"/>
          <a:ext cx="2413125" cy="10556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Increases the efficiency of operations by utilizing data insights.</a:t>
          </a:r>
        </a:p>
        <a:p>
          <a:pPr marL="0" lvl="0" indent="0" algn="l" defTabSz="488950">
            <a:lnSpc>
              <a:spcPct val="90000"/>
            </a:lnSpc>
            <a:spcBef>
              <a:spcPct val="0"/>
            </a:spcBef>
            <a:spcAft>
              <a:spcPct val="35000"/>
            </a:spcAft>
            <a:buNone/>
          </a:pPr>
          <a:r>
            <a:rPr lang="en-US" sz="1100" kern="1200"/>
            <a:t>Facilitates innovation by uncovering new opportunities through data.</a:t>
          </a:r>
        </a:p>
        <a:p>
          <a:pPr marL="0" lvl="0" indent="0" algn="l" defTabSz="488950">
            <a:lnSpc>
              <a:spcPct val="90000"/>
            </a:lnSpc>
            <a:spcBef>
              <a:spcPct val="0"/>
            </a:spcBef>
            <a:spcAft>
              <a:spcPct val="35000"/>
            </a:spcAft>
            <a:buNone/>
          </a:pPr>
          <a:r>
            <a:rPr lang="en-US" sz="1100" kern="1200"/>
            <a:t>Strengthens competitive advantage in a data-rich market.</a:t>
          </a:r>
        </a:p>
      </dsp:txBody>
      <dsp:txXfrm>
        <a:off x="5675062" y="2265996"/>
        <a:ext cx="2413125" cy="1055696"/>
      </dsp:txXfrm>
    </dsp:sp>
    <dsp:sp modelId="{D4717363-6944-4E30-8C2D-90070C34FFB7}">
      <dsp:nvSpPr>
        <dsp:cNvPr id="0" name=""/>
        <dsp:cNvSpPr/>
      </dsp:nvSpPr>
      <dsp:spPr>
        <a:xfrm>
          <a:off x="8510484" y="871112"/>
          <a:ext cx="844593" cy="8445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73CBE6-312B-45BA-8B75-551FDEE20951}">
      <dsp:nvSpPr>
        <dsp:cNvPr id="0" name=""/>
        <dsp:cNvSpPr/>
      </dsp:nvSpPr>
      <dsp:spPr>
        <a:xfrm>
          <a:off x="8510484" y="1821081"/>
          <a:ext cx="2413125" cy="3959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kern="1200"/>
            <a:t>Adaptability in the Workforce</a:t>
          </a:r>
          <a:endParaRPr lang="en-US" sz="1400" kern="1200"/>
        </a:p>
      </dsp:txBody>
      <dsp:txXfrm>
        <a:off x="8510484" y="1821081"/>
        <a:ext cx="2413125" cy="395903"/>
      </dsp:txXfrm>
    </dsp:sp>
    <dsp:sp modelId="{EF72FAAD-4832-40C9-9538-2FC333D937F5}">
      <dsp:nvSpPr>
        <dsp:cNvPr id="0" name=""/>
        <dsp:cNvSpPr/>
      </dsp:nvSpPr>
      <dsp:spPr>
        <a:xfrm>
          <a:off x="8510484" y="2265996"/>
          <a:ext cx="2413125" cy="10556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Equips individuals to navigate roles in various domains, such as marketing, finance, healthcare, and technology.</a:t>
          </a:r>
        </a:p>
        <a:p>
          <a:pPr marL="0" lvl="0" indent="0" algn="l" defTabSz="488950">
            <a:lnSpc>
              <a:spcPct val="90000"/>
            </a:lnSpc>
            <a:spcBef>
              <a:spcPct val="0"/>
            </a:spcBef>
            <a:spcAft>
              <a:spcPct val="35000"/>
            </a:spcAft>
            <a:buNone/>
          </a:pPr>
          <a:r>
            <a:rPr lang="en-US" sz="1100" kern="1200"/>
            <a:t>Prepares professionals to work with emerging technologies like AI, machine learning, and IoT.</a:t>
          </a:r>
        </a:p>
      </dsp:txBody>
      <dsp:txXfrm>
        <a:off x="8510484" y="2265996"/>
        <a:ext cx="2413125" cy="10556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05991B-3F41-4487-B2C2-4E44B5D6EDA1}">
      <dsp:nvSpPr>
        <dsp:cNvPr id="0" name=""/>
        <dsp:cNvSpPr/>
      </dsp:nvSpPr>
      <dsp:spPr>
        <a:xfrm>
          <a:off x="1061437" y="355567"/>
          <a:ext cx="1141382" cy="11413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C94B56-650D-492A-9480-125E30F70AD2}">
      <dsp:nvSpPr>
        <dsp:cNvPr id="0" name=""/>
        <dsp:cNvSpPr/>
      </dsp:nvSpPr>
      <dsp:spPr>
        <a:xfrm>
          <a:off x="1582" y="1646662"/>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b="1"/>
          </a:pPr>
          <a:r>
            <a:rPr lang="en-US" sz="2300" b="1" kern="1200"/>
            <a:t>Personal Decision-Making</a:t>
          </a:r>
          <a:endParaRPr lang="en-US" sz="2300" kern="1200"/>
        </a:p>
      </dsp:txBody>
      <dsp:txXfrm>
        <a:off x="1582" y="1646662"/>
        <a:ext cx="3261093" cy="489164"/>
      </dsp:txXfrm>
    </dsp:sp>
    <dsp:sp modelId="{18C5CAD9-740B-4318-BA9A-41E5D245CE28}">
      <dsp:nvSpPr>
        <dsp:cNvPr id="0" name=""/>
        <dsp:cNvSpPr/>
      </dsp:nvSpPr>
      <dsp:spPr>
        <a:xfrm>
          <a:off x="1582" y="2205459"/>
          <a:ext cx="3261093" cy="1631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Financial planning using data insights (e.g., budgeting apps).</a:t>
          </a:r>
        </a:p>
        <a:p>
          <a:pPr marL="0" lvl="0" indent="0" algn="ctr" defTabSz="755650">
            <a:lnSpc>
              <a:spcPct val="90000"/>
            </a:lnSpc>
            <a:spcBef>
              <a:spcPct val="0"/>
            </a:spcBef>
            <a:spcAft>
              <a:spcPct val="35000"/>
            </a:spcAft>
            <a:buNone/>
          </a:pPr>
          <a:r>
            <a:rPr lang="en-US" sz="1700" kern="1200"/>
            <a:t>Health monitoring through wearable technology data.</a:t>
          </a:r>
        </a:p>
      </dsp:txBody>
      <dsp:txXfrm>
        <a:off x="1582" y="2205459"/>
        <a:ext cx="3261093" cy="1631777"/>
      </dsp:txXfrm>
    </dsp:sp>
    <dsp:sp modelId="{6C28EE4D-29DD-4E5D-BD8C-91F663B90A66}">
      <dsp:nvSpPr>
        <dsp:cNvPr id="0" name=""/>
        <dsp:cNvSpPr/>
      </dsp:nvSpPr>
      <dsp:spPr>
        <a:xfrm>
          <a:off x="4893223" y="355567"/>
          <a:ext cx="1141382" cy="11413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380744-5D15-4665-A245-F925E0B7071B}">
      <dsp:nvSpPr>
        <dsp:cNvPr id="0" name=""/>
        <dsp:cNvSpPr/>
      </dsp:nvSpPr>
      <dsp:spPr>
        <a:xfrm>
          <a:off x="3833367" y="1646662"/>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b="1"/>
          </a:pPr>
          <a:r>
            <a:rPr lang="en-US" sz="2300" b="1" kern="1200"/>
            <a:t>Professional Scenarios</a:t>
          </a:r>
          <a:endParaRPr lang="en-US" sz="2300" kern="1200"/>
        </a:p>
      </dsp:txBody>
      <dsp:txXfrm>
        <a:off x="3833367" y="1646662"/>
        <a:ext cx="3261093" cy="489164"/>
      </dsp:txXfrm>
    </dsp:sp>
    <dsp:sp modelId="{D6C475ED-F635-45DC-ADA0-60FB7BDD1FE7}">
      <dsp:nvSpPr>
        <dsp:cNvPr id="0" name=""/>
        <dsp:cNvSpPr/>
      </dsp:nvSpPr>
      <dsp:spPr>
        <a:xfrm>
          <a:off x="3833367" y="2205459"/>
          <a:ext cx="3261093" cy="1631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Marketing: Analyzing customer demographics and behavior.</a:t>
          </a:r>
        </a:p>
        <a:p>
          <a:pPr marL="0" lvl="0" indent="0" algn="ctr" defTabSz="755650">
            <a:lnSpc>
              <a:spcPct val="90000"/>
            </a:lnSpc>
            <a:spcBef>
              <a:spcPct val="0"/>
            </a:spcBef>
            <a:spcAft>
              <a:spcPct val="35000"/>
            </a:spcAft>
            <a:buNone/>
          </a:pPr>
          <a:r>
            <a:rPr lang="en-US" sz="1700" kern="1200"/>
            <a:t>Finance: Risk assessment and investment analysis.</a:t>
          </a:r>
        </a:p>
        <a:p>
          <a:pPr marL="0" lvl="0" indent="0" algn="ctr" defTabSz="755650">
            <a:lnSpc>
              <a:spcPct val="90000"/>
            </a:lnSpc>
            <a:spcBef>
              <a:spcPct val="0"/>
            </a:spcBef>
            <a:spcAft>
              <a:spcPct val="35000"/>
            </a:spcAft>
            <a:buNone/>
          </a:pPr>
          <a:r>
            <a:rPr lang="en-US" sz="1700" kern="1200"/>
            <a:t>Supply Chain: Optimizing logistics based on data trends.</a:t>
          </a:r>
        </a:p>
      </dsp:txBody>
      <dsp:txXfrm>
        <a:off x="3833367" y="2205459"/>
        <a:ext cx="3261093" cy="1631777"/>
      </dsp:txXfrm>
    </dsp:sp>
    <dsp:sp modelId="{1049BD27-FA64-419C-BA61-2ED9954FB2CD}">
      <dsp:nvSpPr>
        <dsp:cNvPr id="0" name=""/>
        <dsp:cNvSpPr/>
      </dsp:nvSpPr>
      <dsp:spPr>
        <a:xfrm>
          <a:off x="8725008" y="355567"/>
          <a:ext cx="1141382" cy="11413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16DB44-3FC2-4CB1-8DC8-1FC9D884E21D}">
      <dsp:nvSpPr>
        <dsp:cNvPr id="0" name=""/>
        <dsp:cNvSpPr/>
      </dsp:nvSpPr>
      <dsp:spPr>
        <a:xfrm>
          <a:off x="7665152" y="1646662"/>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b="1"/>
          </a:pPr>
          <a:r>
            <a:rPr lang="en-US" sz="2300" b="1" kern="1200"/>
            <a:t>Social and Policy Impact</a:t>
          </a:r>
          <a:endParaRPr lang="en-US" sz="2300" kern="1200"/>
        </a:p>
      </dsp:txBody>
      <dsp:txXfrm>
        <a:off x="7665152" y="1646662"/>
        <a:ext cx="3261093" cy="489164"/>
      </dsp:txXfrm>
    </dsp:sp>
    <dsp:sp modelId="{036E9226-974E-44B9-92E9-D45CEA953B0E}">
      <dsp:nvSpPr>
        <dsp:cNvPr id="0" name=""/>
        <dsp:cNvSpPr/>
      </dsp:nvSpPr>
      <dsp:spPr>
        <a:xfrm>
          <a:off x="7665152" y="2205459"/>
          <a:ext cx="3261093" cy="1631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Understanding public health statistics (e.g., COVID-19 data).</a:t>
          </a:r>
        </a:p>
        <a:p>
          <a:pPr marL="0" lvl="0" indent="0" algn="ctr" defTabSz="755650">
            <a:lnSpc>
              <a:spcPct val="90000"/>
            </a:lnSpc>
            <a:spcBef>
              <a:spcPct val="0"/>
            </a:spcBef>
            <a:spcAft>
              <a:spcPct val="35000"/>
            </a:spcAft>
            <a:buNone/>
          </a:pPr>
          <a:r>
            <a:rPr lang="en-US" sz="1700" kern="1200"/>
            <a:t>Evaluating environmental data for sustainability initiatives.</a:t>
          </a:r>
        </a:p>
      </dsp:txBody>
      <dsp:txXfrm>
        <a:off x="7665152" y="2205459"/>
        <a:ext cx="3261093" cy="16317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E0625D-F303-D94E-A860-D399F9A2DE38}">
      <dsp:nvSpPr>
        <dsp:cNvPr id="0" name=""/>
        <dsp:cNvSpPr/>
      </dsp:nvSpPr>
      <dsp:spPr>
        <a:xfrm>
          <a:off x="0" y="9583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A03465-E630-F049-89F4-BF3F0F483D71}">
      <dsp:nvSpPr>
        <dsp:cNvPr id="0" name=""/>
        <dsp:cNvSpPr/>
      </dsp:nvSpPr>
      <dsp:spPr>
        <a:xfrm>
          <a:off x="341494" y="12827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As data generation grows exponentially, data literacy will become a universal requirement akin to traditional literacy.</a:t>
          </a:r>
        </a:p>
      </dsp:txBody>
      <dsp:txXfrm>
        <a:off x="398656" y="1339953"/>
        <a:ext cx="2959127" cy="1837317"/>
      </dsp:txXfrm>
    </dsp:sp>
    <dsp:sp modelId="{6D4D56FC-3760-0543-8240-B4F97AE3DFEC}">
      <dsp:nvSpPr>
        <dsp:cNvPr id="0" name=""/>
        <dsp:cNvSpPr/>
      </dsp:nvSpPr>
      <dsp:spPr>
        <a:xfrm>
          <a:off x="3756441" y="9583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E0E78E-6587-A042-989D-C43402B15455}">
      <dsp:nvSpPr>
        <dsp:cNvPr id="0" name=""/>
        <dsp:cNvSpPr/>
      </dsp:nvSpPr>
      <dsp:spPr>
        <a:xfrm>
          <a:off x="4097935" y="12827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Organizations are investing in data literacy programs to upskill employees.</a:t>
          </a:r>
        </a:p>
      </dsp:txBody>
      <dsp:txXfrm>
        <a:off x="4155097" y="1339953"/>
        <a:ext cx="2959127" cy="1837317"/>
      </dsp:txXfrm>
    </dsp:sp>
    <dsp:sp modelId="{40153895-ACFE-AB4C-AA49-E04390302812}">
      <dsp:nvSpPr>
        <dsp:cNvPr id="0" name=""/>
        <dsp:cNvSpPr/>
      </dsp:nvSpPr>
      <dsp:spPr>
        <a:xfrm>
          <a:off x="7512882" y="9583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9DE560-0BF7-3243-B9DD-6ED360DAE90A}">
      <dsp:nvSpPr>
        <dsp:cNvPr id="0" name=""/>
        <dsp:cNvSpPr/>
      </dsp:nvSpPr>
      <dsp:spPr>
        <a:xfrm>
          <a:off x="7854377" y="12827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Data literacy is a stepping stone to advanced roles in data science, analytics, and AI development.</a:t>
          </a:r>
        </a:p>
      </dsp:txBody>
      <dsp:txXfrm>
        <a:off x="7911539" y="1339953"/>
        <a:ext cx="2959127" cy="183731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83CEA3-B74B-448C-87CD-99524F0E3598}">
      <dsp:nvSpPr>
        <dsp:cNvPr id="0" name=""/>
        <dsp:cNvSpPr/>
      </dsp:nvSpPr>
      <dsp:spPr>
        <a:xfrm>
          <a:off x="8015" y="0"/>
          <a:ext cx="1096014" cy="8904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3DB53E-9CFF-4F04-AA7F-2BDB9F7B2C5D}">
      <dsp:nvSpPr>
        <dsp:cNvPr id="0" name=""/>
        <dsp:cNvSpPr/>
      </dsp:nvSpPr>
      <dsp:spPr>
        <a:xfrm>
          <a:off x="8015" y="1060617"/>
          <a:ext cx="3131470" cy="381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00150">
            <a:lnSpc>
              <a:spcPct val="90000"/>
            </a:lnSpc>
            <a:spcBef>
              <a:spcPct val="0"/>
            </a:spcBef>
            <a:spcAft>
              <a:spcPct val="35000"/>
            </a:spcAft>
            <a:buNone/>
            <a:defRPr b="1"/>
          </a:pPr>
          <a:r>
            <a:rPr lang="en-PK" sz="2700" b="1" i="0" kern="1200" baseline="0" dirty="0"/>
            <a:t>Python Libraries</a:t>
          </a:r>
          <a:r>
            <a:rPr lang="en-US" sz="2700" kern="1200" dirty="0"/>
            <a:t>;</a:t>
          </a:r>
        </a:p>
      </dsp:txBody>
      <dsp:txXfrm>
        <a:off x="8015" y="1060617"/>
        <a:ext cx="3131470" cy="381637"/>
      </dsp:txXfrm>
    </dsp:sp>
    <dsp:sp modelId="{4D6FBAA1-7DE8-4D9E-8F42-C7C4D461C906}">
      <dsp:nvSpPr>
        <dsp:cNvPr id="0" name=""/>
        <dsp:cNvSpPr/>
      </dsp:nvSpPr>
      <dsp:spPr>
        <a:xfrm>
          <a:off x="8015" y="1521384"/>
          <a:ext cx="3131470" cy="3348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PK" sz="1700" b="1" i="0" kern="1200" baseline="0"/>
            <a:t>Pandas</a:t>
          </a:r>
          <a:r>
            <a:rPr lang="en-PK" sz="1700" b="0" i="0" kern="1200" baseline="0"/>
            <a:t>:</a:t>
          </a:r>
          <a:endParaRPr lang="en-US" sz="1700" kern="1200"/>
        </a:p>
        <a:p>
          <a:pPr marL="171450" lvl="1" indent="-171450" algn="l" defTabSz="755650">
            <a:lnSpc>
              <a:spcPct val="90000"/>
            </a:lnSpc>
            <a:spcBef>
              <a:spcPct val="0"/>
            </a:spcBef>
            <a:spcAft>
              <a:spcPct val="15000"/>
            </a:spcAft>
            <a:buChar char="•"/>
          </a:pPr>
          <a:r>
            <a:rPr lang="en-PK" sz="1700" b="0" i="0" kern="1200" baseline="0"/>
            <a:t>Core library for data manipulation.</a:t>
          </a:r>
          <a:endParaRPr lang="en-US" sz="1700" kern="1200"/>
        </a:p>
        <a:p>
          <a:pPr marL="171450" lvl="1" indent="-171450" algn="l" defTabSz="755650">
            <a:lnSpc>
              <a:spcPct val="90000"/>
            </a:lnSpc>
            <a:spcBef>
              <a:spcPct val="0"/>
            </a:spcBef>
            <a:spcAft>
              <a:spcPct val="15000"/>
            </a:spcAft>
            <a:buChar char="•"/>
          </a:pPr>
          <a:r>
            <a:rPr lang="en-PK" sz="1700" b="0" i="0" kern="1200" baseline="0"/>
            <a:t>Functions for handling missing values (fillna, dropna), duplicates (drop_duplicates), and outliers.</a:t>
          </a:r>
          <a:endParaRPr lang="en-US" sz="1700" kern="1200"/>
        </a:p>
        <a:p>
          <a:pPr marL="0" lvl="0" indent="0" algn="l" defTabSz="755650">
            <a:lnSpc>
              <a:spcPct val="90000"/>
            </a:lnSpc>
            <a:spcBef>
              <a:spcPct val="0"/>
            </a:spcBef>
            <a:spcAft>
              <a:spcPct val="35000"/>
            </a:spcAft>
            <a:buNone/>
          </a:pPr>
          <a:r>
            <a:rPr lang="en-PK" sz="1700" b="1" i="0" kern="1200" baseline="0"/>
            <a:t>NumPy</a:t>
          </a:r>
          <a:r>
            <a:rPr lang="en-PK" sz="1700" b="0" i="0" kern="1200" baseline="0"/>
            <a:t>:</a:t>
          </a:r>
          <a:endParaRPr lang="en-US" sz="1700" kern="1200"/>
        </a:p>
        <a:p>
          <a:pPr marL="171450" lvl="1" indent="-171450" algn="l" defTabSz="755650">
            <a:lnSpc>
              <a:spcPct val="90000"/>
            </a:lnSpc>
            <a:spcBef>
              <a:spcPct val="0"/>
            </a:spcBef>
            <a:spcAft>
              <a:spcPct val="15000"/>
            </a:spcAft>
            <a:buChar char="•"/>
          </a:pPr>
          <a:r>
            <a:rPr lang="en-PK" sz="1700" b="0" i="0" kern="1200" baseline="0" dirty="0"/>
            <a:t>Efficient handling of numerical data and arrays.</a:t>
          </a:r>
          <a:endParaRPr lang="en-US" sz="1700" kern="1200" dirty="0"/>
        </a:p>
        <a:p>
          <a:pPr marL="0" lvl="0" indent="0" algn="l" defTabSz="755650">
            <a:lnSpc>
              <a:spcPct val="90000"/>
            </a:lnSpc>
            <a:spcBef>
              <a:spcPct val="0"/>
            </a:spcBef>
            <a:spcAft>
              <a:spcPct val="35000"/>
            </a:spcAft>
            <a:buNone/>
          </a:pPr>
          <a:r>
            <a:rPr lang="en-PK" sz="1700" b="1" i="0" kern="1200" baseline="0"/>
            <a:t>SciPy</a:t>
          </a:r>
          <a:r>
            <a:rPr lang="en-PK" sz="1700" b="0" i="0" kern="1200" baseline="0"/>
            <a:t>:</a:t>
          </a:r>
          <a:endParaRPr lang="en-US" sz="1700" kern="1200"/>
        </a:p>
        <a:p>
          <a:pPr marL="171450" lvl="1" indent="-171450" algn="l" defTabSz="755650">
            <a:lnSpc>
              <a:spcPct val="90000"/>
            </a:lnSpc>
            <a:spcBef>
              <a:spcPct val="0"/>
            </a:spcBef>
            <a:spcAft>
              <a:spcPct val="15000"/>
            </a:spcAft>
            <a:buChar char="•"/>
          </a:pPr>
          <a:r>
            <a:rPr lang="en-PK" sz="1700" b="0" i="0" kern="1200" baseline="0"/>
            <a:t>Statistical functions for detecting anomalies and filling gaps.</a:t>
          </a:r>
          <a:endParaRPr lang="en-US" sz="1700" kern="1200"/>
        </a:p>
        <a:p>
          <a:pPr marL="0" lvl="0" indent="0" algn="l" defTabSz="755650">
            <a:lnSpc>
              <a:spcPct val="90000"/>
            </a:lnSpc>
            <a:spcBef>
              <a:spcPct val="0"/>
            </a:spcBef>
            <a:spcAft>
              <a:spcPct val="35000"/>
            </a:spcAft>
            <a:buNone/>
          </a:pPr>
          <a:r>
            <a:rPr lang="en-PK" sz="1700" b="1" i="0" kern="1200" baseline="0"/>
            <a:t>OpenRefine</a:t>
          </a:r>
          <a:r>
            <a:rPr lang="en-PK" sz="1700" b="0" i="0" kern="1200" baseline="0"/>
            <a:t>:</a:t>
          </a:r>
          <a:endParaRPr lang="en-US" sz="1700" kern="1200"/>
        </a:p>
        <a:p>
          <a:pPr marL="171450" lvl="1" indent="-171450" algn="l" defTabSz="755650">
            <a:lnSpc>
              <a:spcPct val="90000"/>
            </a:lnSpc>
            <a:spcBef>
              <a:spcPct val="0"/>
            </a:spcBef>
            <a:spcAft>
              <a:spcPct val="15000"/>
            </a:spcAft>
            <a:buChar char="•"/>
          </a:pPr>
          <a:r>
            <a:rPr lang="en-PK" sz="1700" b="0" i="0" kern="1200" baseline="0"/>
            <a:t>GUI-based tool for cleaning and transforming data.</a:t>
          </a:r>
          <a:endParaRPr lang="en-US" sz="1700" kern="1200"/>
        </a:p>
      </dsp:txBody>
      <dsp:txXfrm>
        <a:off x="8015" y="1521384"/>
        <a:ext cx="3131470" cy="3348259"/>
      </dsp:txXfrm>
    </dsp:sp>
    <dsp:sp modelId="{F1DD6AFB-C6D8-407B-8BFE-2E52A4C9F55B}">
      <dsp:nvSpPr>
        <dsp:cNvPr id="0" name=""/>
        <dsp:cNvSpPr/>
      </dsp:nvSpPr>
      <dsp:spPr>
        <a:xfrm>
          <a:off x="3687492" y="0"/>
          <a:ext cx="1096014" cy="8904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1E4394-60C8-4F3E-917D-A60C6DDCA793}">
      <dsp:nvSpPr>
        <dsp:cNvPr id="0" name=""/>
        <dsp:cNvSpPr/>
      </dsp:nvSpPr>
      <dsp:spPr>
        <a:xfrm>
          <a:off x="3687492" y="1060617"/>
          <a:ext cx="3131470" cy="381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00150">
            <a:lnSpc>
              <a:spcPct val="90000"/>
            </a:lnSpc>
            <a:spcBef>
              <a:spcPct val="0"/>
            </a:spcBef>
            <a:spcAft>
              <a:spcPct val="35000"/>
            </a:spcAft>
            <a:buNone/>
            <a:defRPr b="1"/>
          </a:pPr>
          <a:r>
            <a:rPr lang="en-PK" sz="2700" b="1" i="0" kern="1200" baseline="0"/>
            <a:t>Excel</a:t>
          </a:r>
          <a:r>
            <a:rPr lang="en-PK" sz="2700" b="0" i="0" kern="1200" baseline="0"/>
            <a:t>:</a:t>
          </a:r>
          <a:endParaRPr lang="en-US" sz="2700" kern="1200"/>
        </a:p>
      </dsp:txBody>
      <dsp:txXfrm>
        <a:off x="3687492" y="1060617"/>
        <a:ext cx="3131470" cy="381637"/>
      </dsp:txXfrm>
    </dsp:sp>
    <dsp:sp modelId="{416EBC6D-1711-4E94-A706-6394D291B702}">
      <dsp:nvSpPr>
        <dsp:cNvPr id="0" name=""/>
        <dsp:cNvSpPr/>
      </dsp:nvSpPr>
      <dsp:spPr>
        <a:xfrm>
          <a:off x="3687492" y="1521384"/>
          <a:ext cx="3131470" cy="3348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PK" sz="1700" b="0" i="0" kern="1200" baseline="0"/>
            <a:t>Useful for small datasets.</a:t>
          </a:r>
          <a:endParaRPr lang="en-US" sz="1700" kern="1200"/>
        </a:p>
        <a:p>
          <a:pPr marL="0" lvl="0" indent="0" algn="l" defTabSz="755650">
            <a:lnSpc>
              <a:spcPct val="90000"/>
            </a:lnSpc>
            <a:spcBef>
              <a:spcPct val="0"/>
            </a:spcBef>
            <a:spcAft>
              <a:spcPct val="35000"/>
            </a:spcAft>
            <a:buNone/>
          </a:pPr>
          <a:r>
            <a:rPr lang="en-PK" sz="1700" b="0" i="0" kern="1200" baseline="0"/>
            <a:t>Functions for sorting, filtering, and conditional formatting.</a:t>
          </a:r>
          <a:endParaRPr lang="en-US" sz="1700" kern="1200"/>
        </a:p>
        <a:p>
          <a:pPr marL="0" lvl="0" indent="0" algn="l" defTabSz="755650">
            <a:lnSpc>
              <a:spcPct val="90000"/>
            </a:lnSpc>
            <a:spcBef>
              <a:spcPct val="0"/>
            </a:spcBef>
            <a:spcAft>
              <a:spcPct val="35000"/>
            </a:spcAft>
            <a:buNone/>
          </a:pPr>
          <a:r>
            <a:rPr lang="en-PK" sz="1700" b="0" i="0" kern="1200" baseline="0"/>
            <a:t>Tools like Pivot Tables and Data Validation.</a:t>
          </a:r>
          <a:endParaRPr lang="en-US" sz="1700" kern="1200"/>
        </a:p>
      </dsp:txBody>
      <dsp:txXfrm>
        <a:off x="3687492" y="1521384"/>
        <a:ext cx="3131470" cy="3348259"/>
      </dsp:txXfrm>
    </dsp:sp>
    <dsp:sp modelId="{246B8631-BA85-4110-8B8B-EEA22E6A9AE5}">
      <dsp:nvSpPr>
        <dsp:cNvPr id="0" name=""/>
        <dsp:cNvSpPr/>
      </dsp:nvSpPr>
      <dsp:spPr>
        <a:xfrm>
          <a:off x="7366970" y="0"/>
          <a:ext cx="1096014" cy="8904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C51EB3-7882-415A-AB1D-4CCE09F652F8}">
      <dsp:nvSpPr>
        <dsp:cNvPr id="0" name=""/>
        <dsp:cNvSpPr/>
      </dsp:nvSpPr>
      <dsp:spPr>
        <a:xfrm>
          <a:off x="7366970" y="1060617"/>
          <a:ext cx="3131470" cy="381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00150">
            <a:lnSpc>
              <a:spcPct val="90000"/>
            </a:lnSpc>
            <a:spcBef>
              <a:spcPct val="0"/>
            </a:spcBef>
            <a:spcAft>
              <a:spcPct val="35000"/>
            </a:spcAft>
            <a:buNone/>
            <a:defRPr b="1"/>
          </a:pPr>
          <a:r>
            <a:rPr lang="en-PK" sz="2700" b="1" i="0" kern="1200" baseline="0"/>
            <a:t>Specialized Tools</a:t>
          </a:r>
          <a:r>
            <a:rPr lang="en-PK" sz="2700" b="0" i="0" kern="1200" baseline="0"/>
            <a:t>:</a:t>
          </a:r>
          <a:endParaRPr lang="en-US" sz="2700" kern="1200"/>
        </a:p>
      </dsp:txBody>
      <dsp:txXfrm>
        <a:off x="7366970" y="1060617"/>
        <a:ext cx="3131470" cy="381637"/>
      </dsp:txXfrm>
    </dsp:sp>
    <dsp:sp modelId="{EC8B0A64-68FD-46E0-92A3-747A0C7B6BCC}">
      <dsp:nvSpPr>
        <dsp:cNvPr id="0" name=""/>
        <dsp:cNvSpPr/>
      </dsp:nvSpPr>
      <dsp:spPr>
        <a:xfrm>
          <a:off x="7366970" y="1521384"/>
          <a:ext cx="3131470" cy="3348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PK" sz="1700" b="1" i="0" kern="1200" baseline="0"/>
            <a:t>ETL Tools</a:t>
          </a:r>
          <a:r>
            <a:rPr lang="en-PK" sz="1700" b="0" i="0" kern="1200" baseline="0"/>
            <a:t>: Talend, Informatica, Alteryx for large-scale transformations.</a:t>
          </a:r>
          <a:endParaRPr lang="en-US" sz="1700" kern="1200"/>
        </a:p>
        <a:p>
          <a:pPr marL="0" lvl="0" indent="0" algn="l" defTabSz="755650">
            <a:lnSpc>
              <a:spcPct val="90000"/>
            </a:lnSpc>
            <a:spcBef>
              <a:spcPct val="0"/>
            </a:spcBef>
            <a:spcAft>
              <a:spcPct val="35000"/>
            </a:spcAft>
            <a:buNone/>
          </a:pPr>
          <a:r>
            <a:rPr lang="en-PK" sz="1700" b="1" i="0" kern="1200" baseline="0"/>
            <a:t>Database Queries</a:t>
          </a:r>
          <a:r>
            <a:rPr lang="en-PK" sz="1700" b="0" i="0" kern="1200" baseline="0"/>
            <a:t>: SQL for filtering and preprocessing directly within databases.</a:t>
          </a:r>
          <a:endParaRPr lang="en-US" sz="1700" kern="1200"/>
        </a:p>
      </dsp:txBody>
      <dsp:txXfrm>
        <a:off x="7366970" y="1521384"/>
        <a:ext cx="3131470" cy="334825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09F18B-0B3A-8E4B-B104-A966BB9D9518}">
      <dsp:nvSpPr>
        <dsp:cNvPr id="0" name=""/>
        <dsp:cNvSpPr/>
      </dsp:nvSpPr>
      <dsp:spPr>
        <a:xfrm>
          <a:off x="5134" y="96488"/>
          <a:ext cx="1750888" cy="8754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a:t>Improving Data Quality</a:t>
          </a:r>
          <a:r>
            <a:rPr lang="en-US" sz="1800" kern="1200"/>
            <a:t>:</a:t>
          </a:r>
        </a:p>
      </dsp:txBody>
      <dsp:txXfrm>
        <a:off x="30775" y="122129"/>
        <a:ext cx="1699606" cy="824162"/>
      </dsp:txXfrm>
    </dsp:sp>
    <dsp:sp modelId="{94AB8BD8-E5C0-EB45-B88A-2A3AF0E83782}">
      <dsp:nvSpPr>
        <dsp:cNvPr id="0" name=""/>
        <dsp:cNvSpPr/>
      </dsp:nvSpPr>
      <dsp:spPr>
        <a:xfrm>
          <a:off x="180223" y="971933"/>
          <a:ext cx="175088" cy="656583"/>
        </a:xfrm>
        <a:custGeom>
          <a:avLst/>
          <a:gdLst/>
          <a:ahLst/>
          <a:cxnLst/>
          <a:rect l="0" t="0" r="0" b="0"/>
          <a:pathLst>
            <a:path>
              <a:moveTo>
                <a:pt x="0" y="0"/>
              </a:moveTo>
              <a:lnTo>
                <a:pt x="0" y="656583"/>
              </a:lnTo>
              <a:lnTo>
                <a:pt x="175088" y="6565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857832-C22C-DF43-A9C8-11CE9CED1B45}">
      <dsp:nvSpPr>
        <dsp:cNvPr id="0" name=""/>
        <dsp:cNvSpPr/>
      </dsp:nvSpPr>
      <dsp:spPr>
        <a:xfrm>
          <a:off x="355312" y="1190794"/>
          <a:ext cx="1400710" cy="87544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a:t>Ensures datasets are free of noise, redundancy, and inconsistencies.</a:t>
          </a:r>
        </a:p>
      </dsp:txBody>
      <dsp:txXfrm>
        <a:off x="380953" y="1216435"/>
        <a:ext cx="1349428" cy="824162"/>
      </dsp:txXfrm>
    </dsp:sp>
    <dsp:sp modelId="{F216A82D-4302-CA4F-9481-4453B3E32C13}">
      <dsp:nvSpPr>
        <dsp:cNvPr id="0" name=""/>
        <dsp:cNvSpPr/>
      </dsp:nvSpPr>
      <dsp:spPr>
        <a:xfrm>
          <a:off x="180223" y="971933"/>
          <a:ext cx="175088" cy="1750888"/>
        </a:xfrm>
        <a:custGeom>
          <a:avLst/>
          <a:gdLst/>
          <a:ahLst/>
          <a:cxnLst/>
          <a:rect l="0" t="0" r="0" b="0"/>
          <a:pathLst>
            <a:path>
              <a:moveTo>
                <a:pt x="0" y="0"/>
              </a:moveTo>
              <a:lnTo>
                <a:pt x="0" y="1750888"/>
              </a:lnTo>
              <a:lnTo>
                <a:pt x="175088" y="175088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7490FA-9FF7-C74D-A599-3B22A4CEA110}">
      <dsp:nvSpPr>
        <dsp:cNvPr id="0" name=""/>
        <dsp:cNvSpPr/>
      </dsp:nvSpPr>
      <dsp:spPr>
        <a:xfrm>
          <a:off x="355312" y="2285099"/>
          <a:ext cx="1400710" cy="87544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a:t>Enables more accurate and meaningful analysis.</a:t>
          </a:r>
        </a:p>
      </dsp:txBody>
      <dsp:txXfrm>
        <a:off x="380953" y="2310740"/>
        <a:ext cx="1349428" cy="824162"/>
      </dsp:txXfrm>
    </dsp:sp>
    <dsp:sp modelId="{F1525A65-BCF1-3B43-AEAA-D05835CA80AB}">
      <dsp:nvSpPr>
        <dsp:cNvPr id="0" name=""/>
        <dsp:cNvSpPr/>
      </dsp:nvSpPr>
      <dsp:spPr>
        <a:xfrm>
          <a:off x="2193745" y="96488"/>
          <a:ext cx="1750888" cy="8754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a:t>Preparing Data for Machine Learning</a:t>
          </a:r>
          <a:r>
            <a:rPr lang="en-US" sz="1800" kern="1200"/>
            <a:t>:</a:t>
          </a:r>
        </a:p>
      </dsp:txBody>
      <dsp:txXfrm>
        <a:off x="2219386" y="122129"/>
        <a:ext cx="1699606" cy="824162"/>
      </dsp:txXfrm>
    </dsp:sp>
    <dsp:sp modelId="{5E3FFAF7-304F-8444-9C73-1974520D998E}">
      <dsp:nvSpPr>
        <dsp:cNvPr id="0" name=""/>
        <dsp:cNvSpPr/>
      </dsp:nvSpPr>
      <dsp:spPr>
        <a:xfrm>
          <a:off x="2368834" y="971933"/>
          <a:ext cx="175088" cy="656583"/>
        </a:xfrm>
        <a:custGeom>
          <a:avLst/>
          <a:gdLst/>
          <a:ahLst/>
          <a:cxnLst/>
          <a:rect l="0" t="0" r="0" b="0"/>
          <a:pathLst>
            <a:path>
              <a:moveTo>
                <a:pt x="0" y="0"/>
              </a:moveTo>
              <a:lnTo>
                <a:pt x="0" y="656583"/>
              </a:lnTo>
              <a:lnTo>
                <a:pt x="175088" y="6565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54E514C-2FF0-7040-9298-F03A4A214904}">
      <dsp:nvSpPr>
        <dsp:cNvPr id="0" name=""/>
        <dsp:cNvSpPr/>
      </dsp:nvSpPr>
      <dsp:spPr>
        <a:xfrm>
          <a:off x="2543922" y="1190794"/>
          <a:ext cx="1400710" cy="87544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a:t>High-quality inputs lead to better model performance.</a:t>
          </a:r>
        </a:p>
      </dsp:txBody>
      <dsp:txXfrm>
        <a:off x="2569563" y="1216435"/>
        <a:ext cx="1349428" cy="824162"/>
      </dsp:txXfrm>
    </dsp:sp>
    <dsp:sp modelId="{A765DFC3-2622-AF49-AF3C-A59E22371BCC}">
      <dsp:nvSpPr>
        <dsp:cNvPr id="0" name=""/>
        <dsp:cNvSpPr/>
      </dsp:nvSpPr>
      <dsp:spPr>
        <a:xfrm>
          <a:off x="2368834" y="971933"/>
          <a:ext cx="175088" cy="1750888"/>
        </a:xfrm>
        <a:custGeom>
          <a:avLst/>
          <a:gdLst/>
          <a:ahLst/>
          <a:cxnLst/>
          <a:rect l="0" t="0" r="0" b="0"/>
          <a:pathLst>
            <a:path>
              <a:moveTo>
                <a:pt x="0" y="0"/>
              </a:moveTo>
              <a:lnTo>
                <a:pt x="0" y="1750888"/>
              </a:lnTo>
              <a:lnTo>
                <a:pt x="175088" y="175088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B17C33-FEEA-F141-AA92-241E1CEE87A5}">
      <dsp:nvSpPr>
        <dsp:cNvPr id="0" name=""/>
        <dsp:cNvSpPr/>
      </dsp:nvSpPr>
      <dsp:spPr>
        <a:xfrm>
          <a:off x="2543922" y="2285099"/>
          <a:ext cx="1400710" cy="87544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a:t>Clean data reduces the risk of overfitting or underfitting.</a:t>
          </a:r>
        </a:p>
      </dsp:txBody>
      <dsp:txXfrm>
        <a:off x="2569563" y="2310740"/>
        <a:ext cx="1349428" cy="824162"/>
      </dsp:txXfrm>
    </dsp:sp>
    <dsp:sp modelId="{341A766B-0F9B-464D-B3B7-ED5B2675B5CF}">
      <dsp:nvSpPr>
        <dsp:cNvPr id="0" name=""/>
        <dsp:cNvSpPr/>
      </dsp:nvSpPr>
      <dsp:spPr>
        <a:xfrm>
          <a:off x="4382355" y="96488"/>
          <a:ext cx="1750888" cy="8754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a:t>Data Integration</a:t>
          </a:r>
          <a:r>
            <a:rPr lang="en-US" sz="1800" kern="1200"/>
            <a:t>:</a:t>
          </a:r>
        </a:p>
      </dsp:txBody>
      <dsp:txXfrm>
        <a:off x="4407996" y="122129"/>
        <a:ext cx="1699606" cy="824162"/>
      </dsp:txXfrm>
    </dsp:sp>
    <dsp:sp modelId="{399621C6-D39C-7942-B15A-B0676811CFBD}">
      <dsp:nvSpPr>
        <dsp:cNvPr id="0" name=""/>
        <dsp:cNvSpPr/>
      </dsp:nvSpPr>
      <dsp:spPr>
        <a:xfrm>
          <a:off x="4557444" y="971933"/>
          <a:ext cx="175088" cy="656583"/>
        </a:xfrm>
        <a:custGeom>
          <a:avLst/>
          <a:gdLst/>
          <a:ahLst/>
          <a:cxnLst/>
          <a:rect l="0" t="0" r="0" b="0"/>
          <a:pathLst>
            <a:path>
              <a:moveTo>
                <a:pt x="0" y="0"/>
              </a:moveTo>
              <a:lnTo>
                <a:pt x="0" y="656583"/>
              </a:lnTo>
              <a:lnTo>
                <a:pt x="175088" y="6565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2B3F7D-48F8-2449-8508-A27CD475B19B}">
      <dsp:nvSpPr>
        <dsp:cNvPr id="0" name=""/>
        <dsp:cNvSpPr/>
      </dsp:nvSpPr>
      <dsp:spPr>
        <a:xfrm>
          <a:off x="4732533" y="1190794"/>
          <a:ext cx="1400710" cy="87544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a:t>Combines multiple datasets (e.g., merging customer databases from different departments).</a:t>
          </a:r>
        </a:p>
      </dsp:txBody>
      <dsp:txXfrm>
        <a:off x="4758174" y="1216435"/>
        <a:ext cx="1349428" cy="824162"/>
      </dsp:txXfrm>
    </dsp:sp>
    <dsp:sp modelId="{541415F5-3853-D24C-B7DE-D6AEEDA272BD}">
      <dsp:nvSpPr>
        <dsp:cNvPr id="0" name=""/>
        <dsp:cNvSpPr/>
      </dsp:nvSpPr>
      <dsp:spPr>
        <a:xfrm>
          <a:off x="4557444" y="971933"/>
          <a:ext cx="175088" cy="1750888"/>
        </a:xfrm>
        <a:custGeom>
          <a:avLst/>
          <a:gdLst/>
          <a:ahLst/>
          <a:cxnLst/>
          <a:rect l="0" t="0" r="0" b="0"/>
          <a:pathLst>
            <a:path>
              <a:moveTo>
                <a:pt x="0" y="0"/>
              </a:moveTo>
              <a:lnTo>
                <a:pt x="0" y="1750888"/>
              </a:lnTo>
              <a:lnTo>
                <a:pt x="175088" y="175088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0D2EAF-DE8A-6F47-ABB3-D9E06D72ED3F}">
      <dsp:nvSpPr>
        <dsp:cNvPr id="0" name=""/>
        <dsp:cNvSpPr/>
      </dsp:nvSpPr>
      <dsp:spPr>
        <a:xfrm>
          <a:off x="4732533" y="2285099"/>
          <a:ext cx="1400710" cy="87544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a:t>Resolves schema mismatches and duplicate records.</a:t>
          </a:r>
        </a:p>
      </dsp:txBody>
      <dsp:txXfrm>
        <a:off x="4758174" y="2310740"/>
        <a:ext cx="1349428" cy="824162"/>
      </dsp:txXfrm>
    </dsp:sp>
    <dsp:sp modelId="{936468AC-3F35-B643-BEF3-C81788FC54A8}">
      <dsp:nvSpPr>
        <dsp:cNvPr id="0" name=""/>
        <dsp:cNvSpPr/>
      </dsp:nvSpPr>
      <dsp:spPr>
        <a:xfrm>
          <a:off x="6570966" y="96488"/>
          <a:ext cx="1750888" cy="8754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a:t>Ensuring Predictive Model Reliability</a:t>
          </a:r>
          <a:r>
            <a:rPr lang="en-US" sz="1800" kern="1200"/>
            <a:t>:</a:t>
          </a:r>
        </a:p>
      </dsp:txBody>
      <dsp:txXfrm>
        <a:off x="6596607" y="122129"/>
        <a:ext cx="1699606" cy="824162"/>
      </dsp:txXfrm>
    </dsp:sp>
    <dsp:sp modelId="{624AF18C-AE4A-5343-B769-9ED1A1D9CDB3}">
      <dsp:nvSpPr>
        <dsp:cNvPr id="0" name=""/>
        <dsp:cNvSpPr/>
      </dsp:nvSpPr>
      <dsp:spPr>
        <a:xfrm>
          <a:off x="6746055" y="971933"/>
          <a:ext cx="175088" cy="656583"/>
        </a:xfrm>
        <a:custGeom>
          <a:avLst/>
          <a:gdLst/>
          <a:ahLst/>
          <a:cxnLst/>
          <a:rect l="0" t="0" r="0" b="0"/>
          <a:pathLst>
            <a:path>
              <a:moveTo>
                <a:pt x="0" y="0"/>
              </a:moveTo>
              <a:lnTo>
                <a:pt x="0" y="656583"/>
              </a:lnTo>
              <a:lnTo>
                <a:pt x="175088" y="6565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2F9E86C-7E68-3E4D-9370-2723CF53CE6C}">
      <dsp:nvSpPr>
        <dsp:cNvPr id="0" name=""/>
        <dsp:cNvSpPr/>
      </dsp:nvSpPr>
      <dsp:spPr>
        <a:xfrm>
          <a:off x="6921144" y="1190794"/>
          <a:ext cx="1400710" cy="87544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a:t>Clean and normalized data minimizes biases.</a:t>
          </a:r>
        </a:p>
      </dsp:txBody>
      <dsp:txXfrm>
        <a:off x="6946785" y="1216435"/>
        <a:ext cx="1349428" cy="824162"/>
      </dsp:txXfrm>
    </dsp:sp>
    <dsp:sp modelId="{45FD0EA4-A48B-4841-AAAB-DEDB38D8B4BA}">
      <dsp:nvSpPr>
        <dsp:cNvPr id="0" name=""/>
        <dsp:cNvSpPr/>
      </dsp:nvSpPr>
      <dsp:spPr>
        <a:xfrm>
          <a:off x="6746055" y="971933"/>
          <a:ext cx="175088" cy="1750888"/>
        </a:xfrm>
        <a:custGeom>
          <a:avLst/>
          <a:gdLst/>
          <a:ahLst/>
          <a:cxnLst/>
          <a:rect l="0" t="0" r="0" b="0"/>
          <a:pathLst>
            <a:path>
              <a:moveTo>
                <a:pt x="0" y="0"/>
              </a:moveTo>
              <a:lnTo>
                <a:pt x="0" y="1750888"/>
              </a:lnTo>
              <a:lnTo>
                <a:pt x="175088" y="175088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19D067-0C84-3148-811C-32CA73ADC737}">
      <dsp:nvSpPr>
        <dsp:cNvPr id="0" name=""/>
        <dsp:cNvSpPr/>
      </dsp:nvSpPr>
      <dsp:spPr>
        <a:xfrm>
          <a:off x="6921144" y="2285099"/>
          <a:ext cx="1400710" cy="87544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a:t>Enhances the robustness of predictions and insights.</a:t>
          </a:r>
        </a:p>
      </dsp:txBody>
      <dsp:txXfrm>
        <a:off x="6946785" y="2310740"/>
        <a:ext cx="1349428" cy="824162"/>
      </dsp:txXfrm>
    </dsp:sp>
    <dsp:sp modelId="{D78901E5-47C1-E749-9242-32119495A54A}">
      <dsp:nvSpPr>
        <dsp:cNvPr id="0" name=""/>
        <dsp:cNvSpPr/>
      </dsp:nvSpPr>
      <dsp:spPr>
        <a:xfrm>
          <a:off x="8759576" y="96488"/>
          <a:ext cx="1750888" cy="8754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a:t>Use in Real-World Scenarios</a:t>
          </a:r>
          <a:r>
            <a:rPr lang="en-US" sz="1800" kern="1200"/>
            <a:t>:</a:t>
          </a:r>
        </a:p>
      </dsp:txBody>
      <dsp:txXfrm>
        <a:off x="8785217" y="122129"/>
        <a:ext cx="1699606" cy="824162"/>
      </dsp:txXfrm>
    </dsp:sp>
    <dsp:sp modelId="{7A1E08ED-FC15-E14D-9429-DAE12948781A}">
      <dsp:nvSpPr>
        <dsp:cNvPr id="0" name=""/>
        <dsp:cNvSpPr/>
      </dsp:nvSpPr>
      <dsp:spPr>
        <a:xfrm>
          <a:off x="8934665" y="971933"/>
          <a:ext cx="175088" cy="656583"/>
        </a:xfrm>
        <a:custGeom>
          <a:avLst/>
          <a:gdLst/>
          <a:ahLst/>
          <a:cxnLst/>
          <a:rect l="0" t="0" r="0" b="0"/>
          <a:pathLst>
            <a:path>
              <a:moveTo>
                <a:pt x="0" y="0"/>
              </a:moveTo>
              <a:lnTo>
                <a:pt x="0" y="656583"/>
              </a:lnTo>
              <a:lnTo>
                <a:pt x="175088" y="6565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FF3826D-F368-304A-8543-D5787571693A}">
      <dsp:nvSpPr>
        <dsp:cNvPr id="0" name=""/>
        <dsp:cNvSpPr/>
      </dsp:nvSpPr>
      <dsp:spPr>
        <a:xfrm>
          <a:off x="9109754" y="1190794"/>
          <a:ext cx="1400710" cy="87544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a:t>Healthcare</a:t>
          </a:r>
          <a:r>
            <a:rPr lang="en-US" sz="1100" kern="1200"/>
            <a:t>: Preprocessing patient records for disease prediction.</a:t>
          </a:r>
        </a:p>
      </dsp:txBody>
      <dsp:txXfrm>
        <a:off x="9135395" y="1216435"/>
        <a:ext cx="1349428" cy="824162"/>
      </dsp:txXfrm>
    </dsp:sp>
    <dsp:sp modelId="{B4E9CAB1-BCE5-204A-9B05-5E600529A29B}">
      <dsp:nvSpPr>
        <dsp:cNvPr id="0" name=""/>
        <dsp:cNvSpPr/>
      </dsp:nvSpPr>
      <dsp:spPr>
        <a:xfrm>
          <a:off x="8934665" y="971933"/>
          <a:ext cx="175088" cy="1750888"/>
        </a:xfrm>
        <a:custGeom>
          <a:avLst/>
          <a:gdLst/>
          <a:ahLst/>
          <a:cxnLst/>
          <a:rect l="0" t="0" r="0" b="0"/>
          <a:pathLst>
            <a:path>
              <a:moveTo>
                <a:pt x="0" y="0"/>
              </a:moveTo>
              <a:lnTo>
                <a:pt x="0" y="1750888"/>
              </a:lnTo>
              <a:lnTo>
                <a:pt x="175088" y="175088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D208C5-DBD9-DE4F-8B74-FCD7E19A6097}">
      <dsp:nvSpPr>
        <dsp:cNvPr id="0" name=""/>
        <dsp:cNvSpPr/>
      </dsp:nvSpPr>
      <dsp:spPr>
        <a:xfrm>
          <a:off x="9109754" y="2285099"/>
          <a:ext cx="1400710" cy="87544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a:t>Retail</a:t>
          </a:r>
          <a:r>
            <a:rPr lang="en-US" sz="1100" kern="1200"/>
            <a:t>: Cleaning transaction logs for sales forecasting.</a:t>
          </a:r>
        </a:p>
      </dsp:txBody>
      <dsp:txXfrm>
        <a:off x="9135395" y="2310740"/>
        <a:ext cx="1349428" cy="824162"/>
      </dsp:txXfrm>
    </dsp:sp>
    <dsp:sp modelId="{6BBF471B-70D3-8B4F-8B93-A4BAD9173EF5}">
      <dsp:nvSpPr>
        <dsp:cNvPr id="0" name=""/>
        <dsp:cNvSpPr/>
      </dsp:nvSpPr>
      <dsp:spPr>
        <a:xfrm>
          <a:off x="8934665" y="971933"/>
          <a:ext cx="175088" cy="2845193"/>
        </a:xfrm>
        <a:custGeom>
          <a:avLst/>
          <a:gdLst/>
          <a:ahLst/>
          <a:cxnLst/>
          <a:rect l="0" t="0" r="0" b="0"/>
          <a:pathLst>
            <a:path>
              <a:moveTo>
                <a:pt x="0" y="0"/>
              </a:moveTo>
              <a:lnTo>
                <a:pt x="0" y="2845193"/>
              </a:lnTo>
              <a:lnTo>
                <a:pt x="175088" y="284519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E46920-EF71-5041-BCCD-08CC416CAFF7}">
      <dsp:nvSpPr>
        <dsp:cNvPr id="0" name=""/>
        <dsp:cNvSpPr/>
      </dsp:nvSpPr>
      <dsp:spPr>
        <a:xfrm>
          <a:off x="9109754" y="3379404"/>
          <a:ext cx="1400710" cy="87544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a:t>Finance</a:t>
          </a:r>
          <a:r>
            <a:rPr lang="en-US" sz="1100" kern="1200"/>
            <a:t>: Preparing stock market data for investment analysis.</a:t>
          </a:r>
        </a:p>
      </dsp:txBody>
      <dsp:txXfrm>
        <a:off x="9135395" y="3405045"/>
        <a:ext cx="1349428" cy="82416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04FD91-E7FD-B94A-BED1-8550CCEEA633}">
      <dsp:nvSpPr>
        <dsp:cNvPr id="0" name=""/>
        <dsp:cNvSpPr/>
      </dsp:nvSpPr>
      <dsp:spPr>
        <a:xfrm>
          <a:off x="0" y="404352"/>
          <a:ext cx="6666833" cy="4788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82EB164-59F2-8D41-8862-35ECAE175995}">
      <dsp:nvSpPr>
        <dsp:cNvPr id="0" name=""/>
        <dsp:cNvSpPr/>
      </dsp:nvSpPr>
      <dsp:spPr>
        <a:xfrm>
          <a:off x="333341" y="123912"/>
          <a:ext cx="4666783" cy="560879"/>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44550">
            <a:lnSpc>
              <a:spcPct val="90000"/>
            </a:lnSpc>
            <a:spcBef>
              <a:spcPct val="0"/>
            </a:spcBef>
            <a:spcAft>
              <a:spcPct val="35000"/>
            </a:spcAft>
            <a:buNone/>
          </a:pPr>
          <a:r>
            <a:rPr lang="en-US" sz="1900" b="1" kern="1200"/>
            <a:t>Python</a:t>
          </a:r>
          <a:endParaRPr lang="en-US" sz="1900" kern="1200"/>
        </a:p>
      </dsp:txBody>
      <dsp:txXfrm>
        <a:off x="360721" y="151292"/>
        <a:ext cx="4612023" cy="506119"/>
      </dsp:txXfrm>
    </dsp:sp>
    <dsp:sp modelId="{80754A73-4C34-524A-85BF-D468F76720C7}">
      <dsp:nvSpPr>
        <dsp:cNvPr id="0" name=""/>
        <dsp:cNvSpPr/>
      </dsp:nvSpPr>
      <dsp:spPr>
        <a:xfrm>
          <a:off x="0" y="1266192"/>
          <a:ext cx="6666833" cy="1645874"/>
        </a:xfrm>
        <a:prstGeom prst="rect">
          <a:avLst/>
        </a:prstGeom>
        <a:solidFill>
          <a:schemeClr val="lt1">
            <a:alpha val="90000"/>
            <a:hueOff val="0"/>
            <a:satOff val="0"/>
            <a:lumOff val="0"/>
            <a:alphaOff val="0"/>
          </a:schemeClr>
        </a:solidFill>
        <a:ln w="6350" cap="flat" cmpd="sng" algn="ctr">
          <a:solidFill>
            <a:schemeClr val="accent2">
              <a:hueOff val="-727682"/>
              <a:satOff val="-41964"/>
              <a:lumOff val="431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95732" rIns="517420"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Easy to learn and highly versatile.</a:t>
          </a:r>
        </a:p>
        <a:p>
          <a:pPr marL="171450" lvl="1" indent="-171450" algn="l" defTabSz="844550">
            <a:lnSpc>
              <a:spcPct val="90000"/>
            </a:lnSpc>
            <a:spcBef>
              <a:spcPct val="0"/>
            </a:spcBef>
            <a:spcAft>
              <a:spcPct val="15000"/>
            </a:spcAft>
            <a:buChar char="•"/>
          </a:pPr>
          <a:r>
            <a:rPr lang="en-US" sz="1900" kern="1200"/>
            <a:t>Extensive libraries and frameworks for data manipulation, machine learning, and web development.</a:t>
          </a:r>
        </a:p>
      </dsp:txBody>
      <dsp:txXfrm>
        <a:off x="0" y="1266192"/>
        <a:ext cx="6666833" cy="1645874"/>
      </dsp:txXfrm>
    </dsp:sp>
    <dsp:sp modelId="{8930ADD7-3697-514D-920F-5E90FB74B1AF}">
      <dsp:nvSpPr>
        <dsp:cNvPr id="0" name=""/>
        <dsp:cNvSpPr/>
      </dsp:nvSpPr>
      <dsp:spPr>
        <a:xfrm>
          <a:off x="333341" y="985752"/>
          <a:ext cx="4666783" cy="560879"/>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44550">
            <a:lnSpc>
              <a:spcPct val="90000"/>
            </a:lnSpc>
            <a:spcBef>
              <a:spcPct val="0"/>
            </a:spcBef>
            <a:spcAft>
              <a:spcPct val="35000"/>
            </a:spcAft>
            <a:buNone/>
          </a:pPr>
          <a:r>
            <a:rPr lang="en-US" sz="1900" b="1" kern="1200"/>
            <a:t>Why Python?</a:t>
          </a:r>
          <a:r>
            <a:rPr lang="en-US" sz="1900" kern="1200"/>
            <a:t>:</a:t>
          </a:r>
        </a:p>
      </dsp:txBody>
      <dsp:txXfrm>
        <a:off x="360721" y="1013132"/>
        <a:ext cx="4612023" cy="506119"/>
      </dsp:txXfrm>
    </dsp:sp>
    <dsp:sp modelId="{40B685C9-CF21-3946-93F3-FEF9266A945F}">
      <dsp:nvSpPr>
        <dsp:cNvPr id="0" name=""/>
        <dsp:cNvSpPr/>
      </dsp:nvSpPr>
      <dsp:spPr>
        <a:xfrm>
          <a:off x="0" y="3295107"/>
          <a:ext cx="6666833" cy="2034900"/>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95732" rIns="517420"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Data Analysis: Pandas, NumPy.</a:t>
          </a:r>
        </a:p>
        <a:p>
          <a:pPr marL="171450" lvl="1" indent="-171450" algn="l" defTabSz="844550">
            <a:lnSpc>
              <a:spcPct val="90000"/>
            </a:lnSpc>
            <a:spcBef>
              <a:spcPct val="0"/>
            </a:spcBef>
            <a:spcAft>
              <a:spcPct val="15000"/>
            </a:spcAft>
            <a:buChar char="•"/>
          </a:pPr>
          <a:r>
            <a:rPr lang="en-US" sz="1900" kern="1200"/>
            <a:t>Machine Learning: Scikit-learn, TensorFlow, PyTorch.</a:t>
          </a:r>
        </a:p>
        <a:p>
          <a:pPr marL="171450" lvl="1" indent="-171450" algn="l" defTabSz="844550">
            <a:lnSpc>
              <a:spcPct val="90000"/>
            </a:lnSpc>
            <a:spcBef>
              <a:spcPct val="0"/>
            </a:spcBef>
            <a:spcAft>
              <a:spcPct val="15000"/>
            </a:spcAft>
            <a:buChar char="•"/>
          </a:pPr>
          <a:r>
            <a:rPr lang="en-US" sz="1900" kern="1200"/>
            <a:t>Data Visualization: Matplotlib, Seaborn, Plotly.</a:t>
          </a:r>
        </a:p>
        <a:p>
          <a:pPr marL="171450" lvl="1" indent="-171450" algn="l" defTabSz="844550">
            <a:lnSpc>
              <a:spcPct val="90000"/>
            </a:lnSpc>
            <a:spcBef>
              <a:spcPct val="0"/>
            </a:spcBef>
            <a:spcAft>
              <a:spcPct val="15000"/>
            </a:spcAft>
            <a:buChar char="•"/>
          </a:pPr>
          <a:r>
            <a:rPr lang="en-US" sz="1900" kern="1200"/>
            <a:t>Automation: Writing scripts to handle repetitive tasks like data cleaning or web scraping.</a:t>
          </a:r>
        </a:p>
      </dsp:txBody>
      <dsp:txXfrm>
        <a:off x="0" y="3295107"/>
        <a:ext cx="6666833" cy="2034900"/>
      </dsp:txXfrm>
    </dsp:sp>
    <dsp:sp modelId="{F9064C0D-DB4A-9B43-BBBE-E736064F5D31}">
      <dsp:nvSpPr>
        <dsp:cNvPr id="0" name=""/>
        <dsp:cNvSpPr/>
      </dsp:nvSpPr>
      <dsp:spPr>
        <a:xfrm>
          <a:off x="333341" y="3014667"/>
          <a:ext cx="4666783" cy="560879"/>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44550">
            <a:lnSpc>
              <a:spcPct val="90000"/>
            </a:lnSpc>
            <a:spcBef>
              <a:spcPct val="0"/>
            </a:spcBef>
            <a:spcAft>
              <a:spcPct val="35000"/>
            </a:spcAft>
            <a:buNone/>
          </a:pPr>
          <a:r>
            <a:rPr lang="en-US" sz="1900" b="1" kern="1200"/>
            <a:t>Applications</a:t>
          </a:r>
          <a:r>
            <a:rPr lang="en-US" sz="1900" kern="1200"/>
            <a:t>:</a:t>
          </a:r>
        </a:p>
      </dsp:txBody>
      <dsp:txXfrm>
        <a:off x="360721" y="3042047"/>
        <a:ext cx="4612023" cy="50611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024218-44A8-4892-9D65-BF967B83A6D8}">
      <dsp:nvSpPr>
        <dsp:cNvPr id="0" name=""/>
        <dsp:cNvSpPr/>
      </dsp:nvSpPr>
      <dsp:spPr>
        <a:xfrm>
          <a:off x="1953663" y="247003"/>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E056A7-101C-406F-8A68-B72FBCE9DA4E}">
      <dsp:nvSpPr>
        <dsp:cNvPr id="0" name=""/>
        <dsp:cNvSpPr/>
      </dsp:nvSpPr>
      <dsp:spPr>
        <a:xfrm>
          <a:off x="549663" y="1987498"/>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b="1" kern="1200"/>
            <a:t>R</a:t>
          </a:r>
          <a:endParaRPr lang="en-US" sz="3600" kern="1200"/>
        </a:p>
      </dsp:txBody>
      <dsp:txXfrm>
        <a:off x="549663" y="1987498"/>
        <a:ext cx="4320000" cy="648000"/>
      </dsp:txXfrm>
    </dsp:sp>
    <dsp:sp modelId="{95626DD1-58CD-42E5-BBC9-8FCD4CDE0111}">
      <dsp:nvSpPr>
        <dsp:cNvPr id="0" name=""/>
        <dsp:cNvSpPr/>
      </dsp:nvSpPr>
      <dsp:spPr>
        <a:xfrm>
          <a:off x="549663" y="2741775"/>
          <a:ext cx="4320000" cy="28190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endParaRPr lang="en-US" sz="1700" kern="1200" dirty="0"/>
        </a:p>
        <a:p>
          <a:pPr marL="171450" lvl="1" indent="-171450" algn="l" defTabSz="755650">
            <a:lnSpc>
              <a:spcPct val="90000"/>
            </a:lnSpc>
            <a:spcBef>
              <a:spcPct val="0"/>
            </a:spcBef>
            <a:spcAft>
              <a:spcPct val="15000"/>
            </a:spcAft>
            <a:buChar char="•"/>
          </a:pPr>
          <a:r>
            <a:rPr lang="en-US" sz="1700" kern="1200" dirty="0"/>
            <a:t>Tailored for statistical analysis and data visualization.</a:t>
          </a:r>
        </a:p>
        <a:p>
          <a:pPr marL="171450" lvl="1" indent="-171450" algn="l" defTabSz="755650">
            <a:lnSpc>
              <a:spcPct val="90000"/>
            </a:lnSpc>
            <a:spcBef>
              <a:spcPct val="0"/>
            </a:spcBef>
            <a:spcAft>
              <a:spcPct val="15000"/>
            </a:spcAft>
            <a:buChar char="•"/>
          </a:pPr>
          <a:r>
            <a:rPr lang="en-US" sz="1700" kern="1200"/>
            <a:t>Rich ecosystem of statistical packages.</a:t>
          </a:r>
        </a:p>
        <a:p>
          <a:pPr marL="0" lvl="0" indent="0" algn="l" defTabSz="755650">
            <a:lnSpc>
              <a:spcPct val="100000"/>
            </a:lnSpc>
            <a:spcBef>
              <a:spcPct val="0"/>
            </a:spcBef>
            <a:spcAft>
              <a:spcPct val="35000"/>
            </a:spcAft>
            <a:buNone/>
          </a:pPr>
          <a:r>
            <a:rPr lang="en-US" sz="1700" b="1" kern="1200"/>
            <a:t>Applications</a:t>
          </a:r>
          <a:r>
            <a:rPr lang="en-US" sz="1700" kern="1200"/>
            <a:t>:</a:t>
          </a:r>
        </a:p>
        <a:p>
          <a:pPr marL="171450" lvl="1" indent="-171450" algn="l" defTabSz="755650">
            <a:lnSpc>
              <a:spcPct val="90000"/>
            </a:lnSpc>
            <a:spcBef>
              <a:spcPct val="0"/>
            </a:spcBef>
            <a:spcAft>
              <a:spcPct val="15000"/>
            </a:spcAft>
            <a:buChar char="•"/>
          </a:pPr>
          <a:r>
            <a:rPr lang="en-US" sz="1700" kern="1200"/>
            <a:t>Statistical Computing: Regression analysis, time-series analysis.</a:t>
          </a:r>
        </a:p>
        <a:p>
          <a:pPr marL="171450" lvl="1" indent="-171450" algn="l" defTabSz="755650">
            <a:lnSpc>
              <a:spcPct val="90000"/>
            </a:lnSpc>
            <a:spcBef>
              <a:spcPct val="0"/>
            </a:spcBef>
            <a:spcAft>
              <a:spcPct val="15000"/>
            </a:spcAft>
            <a:buChar char="•"/>
          </a:pPr>
          <a:r>
            <a:rPr lang="en-US" sz="1700" kern="1200"/>
            <a:t>Advanced Graphics: ggplot2, Shiny for interactive dashboards.</a:t>
          </a:r>
        </a:p>
        <a:p>
          <a:pPr marL="171450" lvl="1" indent="-171450" algn="l" defTabSz="755650">
            <a:lnSpc>
              <a:spcPct val="90000"/>
            </a:lnSpc>
            <a:spcBef>
              <a:spcPct val="0"/>
            </a:spcBef>
            <a:spcAft>
              <a:spcPct val="15000"/>
            </a:spcAft>
            <a:buChar char="•"/>
          </a:pPr>
          <a:r>
            <a:rPr lang="en-US" sz="1700" kern="1200"/>
            <a:t>Data Wrangling: dplyr, tidyr.</a:t>
          </a:r>
        </a:p>
      </dsp:txBody>
      <dsp:txXfrm>
        <a:off x="549663" y="2741775"/>
        <a:ext cx="4320000" cy="2819067"/>
      </dsp:txXfrm>
    </dsp:sp>
    <dsp:sp modelId="{DD11A5A6-4FA6-48FF-A7B4-D2DCA66EFF73}">
      <dsp:nvSpPr>
        <dsp:cNvPr id="0" name=""/>
        <dsp:cNvSpPr/>
      </dsp:nvSpPr>
      <dsp:spPr>
        <a:xfrm>
          <a:off x="7029663" y="247003"/>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35F7B4-D5EB-4420-9525-40251120D913}">
      <dsp:nvSpPr>
        <dsp:cNvPr id="0" name=""/>
        <dsp:cNvSpPr/>
      </dsp:nvSpPr>
      <dsp:spPr>
        <a:xfrm>
          <a:off x="5625663" y="1987498"/>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b="1" kern="1200"/>
            <a:t>Java</a:t>
          </a:r>
          <a:endParaRPr lang="en-US" sz="3600" kern="1200"/>
        </a:p>
      </dsp:txBody>
      <dsp:txXfrm>
        <a:off x="5625663" y="1987498"/>
        <a:ext cx="4320000" cy="648000"/>
      </dsp:txXfrm>
    </dsp:sp>
    <dsp:sp modelId="{68DB84D2-F2BB-4DBF-8A1E-4A8CBA5E358F}">
      <dsp:nvSpPr>
        <dsp:cNvPr id="0" name=""/>
        <dsp:cNvSpPr/>
      </dsp:nvSpPr>
      <dsp:spPr>
        <a:xfrm>
          <a:off x="5625663" y="2741775"/>
          <a:ext cx="4320000" cy="28190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endParaRPr lang="en-US" sz="1700" kern="1200" dirty="0"/>
        </a:p>
        <a:p>
          <a:pPr marL="171450" lvl="1" indent="-171450" algn="l" defTabSz="755650">
            <a:lnSpc>
              <a:spcPct val="90000"/>
            </a:lnSpc>
            <a:spcBef>
              <a:spcPct val="0"/>
            </a:spcBef>
            <a:spcAft>
              <a:spcPct val="15000"/>
            </a:spcAft>
            <a:buChar char="•"/>
          </a:pPr>
          <a:r>
            <a:rPr lang="en-US" sz="1700" kern="1200"/>
            <a:t>High performance and scalability.</a:t>
          </a:r>
        </a:p>
        <a:p>
          <a:pPr marL="171450" lvl="1" indent="-171450" algn="l" defTabSz="755650">
            <a:lnSpc>
              <a:spcPct val="90000"/>
            </a:lnSpc>
            <a:spcBef>
              <a:spcPct val="0"/>
            </a:spcBef>
            <a:spcAft>
              <a:spcPct val="15000"/>
            </a:spcAft>
            <a:buChar char="•"/>
          </a:pPr>
          <a:r>
            <a:rPr lang="en-US" sz="1700" kern="1200"/>
            <a:t>Well-suited for enterprise-level applications.</a:t>
          </a:r>
        </a:p>
        <a:p>
          <a:pPr marL="0" lvl="0" indent="0" algn="l" defTabSz="755650">
            <a:lnSpc>
              <a:spcPct val="100000"/>
            </a:lnSpc>
            <a:spcBef>
              <a:spcPct val="0"/>
            </a:spcBef>
            <a:spcAft>
              <a:spcPct val="35000"/>
            </a:spcAft>
            <a:buNone/>
          </a:pPr>
          <a:r>
            <a:rPr lang="en-US" sz="1700" b="1" kern="1200"/>
            <a:t>Applications</a:t>
          </a:r>
          <a:r>
            <a:rPr lang="en-US" sz="1700" kern="1200"/>
            <a:t>:</a:t>
          </a:r>
        </a:p>
        <a:p>
          <a:pPr marL="171450" lvl="1" indent="-171450" algn="l" defTabSz="755650">
            <a:lnSpc>
              <a:spcPct val="90000"/>
            </a:lnSpc>
            <a:spcBef>
              <a:spcPct val="0"/>
            </a:spcBef>
            <a:spcAft>
              <a:spcPct val="15000"/>
            </a:spcAft>
            <a:buChar char="•"/>
          </a:pPr>
          <a:r>
            <a:rPr lang="en-US" sz="1700" kern="1200"/>
            <a:t>Building robust, large-scale data processing systems.</a:t>
          </a:r>
        </a:p>
        <a:p>
          <a:pPr marL="171450" lvl="1" indent="-171450" algn="l" defTabSz="755650">
            <a:lnSpc>
              <a:spcPct val="90000"/>
            </a:lnSpc>
            <a:spcBef>
              <a:spcPct val="0"/>
            </a:spcBef>
            <a:spcAft>
              <a:spcPct val="15000"/>
            </a:spcAft>
            <a:buChar char="•"/>
          </a:pPr>
          <a:r>
            <a:rPr lang="en-US" sz="1700" kern="1200"/>
            <a:t>Integration with big data tools (e.g., Hadoop, Spark).</a:t>
          </a:r>
        </a:p>
        <a:p>
          <a:pPr marL="171450" lvl="1" indent="-171450" algn="l" defTabSz="755650">
            <a:lnSpc>
              <a:spcPct val="90000"/>
            </a:lnSpc>
            <a:spcBef>
              <a:spcPct val="0"/>
            </a:spcBef>
            <a:spcAft>
              <a:spcPct val="15000"/>
            </a:spcAft>
            <a:buChar char="•"/>
          </a:pPr>
          <a:r>
            <a:rPr lang="en-US" sz="1700" kern="1200"/>
            <a:t>Backend development for data-driven web applications.</a:t>
          </a:r>
        </a:p>
      </dsp:txBody>
      <dsp:txXfrm>
        <a:off x="5625663" y="2741775"/>
        <a:ext cx="4320000" cy="281906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71EDD3-A625-5940-8D69-3FEF62F16DF5}">
      <dsp:nvSpPr>
        <dsp:cNvPr id="0" name=""/>
        <dsp:cNvSpPr/>
      </dsp:nvSpPr>
      <dsp:spPr>
        <a:xfrm>
          <a:off x="0" y="356269"/>
          <a:ext cx="6666833" cy="125685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291592" rIns="517420" bIns="99568" numCol="1" spcCol="1270" anchor="t" anchorCtr="0">
          <a:noAutofit/>
        </a:bodyPr>
        <a:lstStyle/>
        <a:p>
          <a:pPr marL="114300" lvl="1" indent="-114300" algn="l" defTabSz="622300">
            <a:lnSpc>
              <a:spcPct val="90000"/>
            </a:lnSpc>
            <a:spcBef>
              <a:spcPct val="0"/>
            </a:spcBef>
            <a:spcAft>
              <a:spcPct val="15000"/>
            </a:spcAft>
            <a:buChar char="•"/>
          </a:pPr>
          <a:r>
            <a:rPr lang="en-US" sz="1400" b="1" kern="1200"/>
            <a:t>Managing Large Datasets</a:t>
          </a:r>
          <a:r>
            <a:rPr lang="en-US" sz="1400" kern="1200"/>
            <a:t>:</a:t>
          </a:r>
        </a:p>
        <a:p>
          <a:pPr marL="228600" lvl="2" indent="-114300" algn="l" defTabSz="622300">
            <a:lnSpc>
              <a:spcPct val="90000"/>
            </a:lnSpc>
            <a:spcBef>
              <a:spcPct val="0"/>
            </a:spcBef>
            <a:spcAft>
              <a:spcPct val="15000"/>
            </a:spcAft>
            <a:buChar char="•"/>
          </a:pPr>
          <a:r>
            <a:rPr lang="en-US" sz="1400" kern="1200"/>
            <a:t>Efficiently store and retrieve data for enterprise applications (e.g., customer records, inventory data).</a:t>
          </a:r>
        </a:p>
        <a:p>
          <a:pPr marL="228600" lvl="2" indent="-114300" algn="l" defTabSz="622300">
            <a:lnSpc>
              <a:spcPct val="90000"/>
            </a:lnSpc>
            <a:spcBef>
              <a:spcPct val="0"/>
            </a:spcBef>
            <a:spcAft>
              <a:spcPct val="15000"/>
            </a:spcAft>
            <a:buChar char="•"/>
          </a:pPr>
          <a:r>
            <a:rPr lang="en-US" sz="1400" kern="1200"/>
            <a:t>Support analytical tasks, such as summarizing sales trends over years.</a:t>
          </a:r>
        </a:p>
      </dsp:txBody>
      <dsp:txXfrm>
        <a:off x="0" y="356269"/>
        <a:ext cx="6666833" cy="1256850"/>
      </dsp:txXfrm>
    </dsp:sp>
    <dsp:sp modelId="{C9D48312-BD08-2F42-BC82-60C45200E293}">
      <dsp:nvSpPr>
        <dsp:cNvPr id="0" name=""/>
        <dsp:cNvSpPr/>
      </dsp:nvSpPr>
      <dsp:spPr>
        <a:xfrm>
          <a:off x="333341" y="149629"/>
          <a:ext cx="4666783" cy="413279"/>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622300">
            <a:lnSpc>
              <a:spcPct val="90000"/>
            </a:lnSpc>
            <a:spcBef>
              <a:spcPct val="0"/>
            </a:spcBef>
            <a:spcAft>
              <a:spcPct val="35000"/>
            </a:spcAft>
            <a:buNone/>
          </a:pPr>
          <a:r>
            <a:rPr lang="en-US" sz="1400" b="1" kern="1200"/>
            <a:t>Applications of Database Management</a:t>
          </a:r>
          <a:endParaRPr lang="en-US" sz="1400" kern="1200"/>
        </a:p>
      </dsp:txBody>
      <dsp:txXfrm>
        <a:off x="353516" y="169804"/>
        <a:ext cx="4626433" cy="372929"/>
      </dsp:txXfrm>
    </dsp:sp>
    <dsp:sp modelId="{950CF24B-0A05-B546-8199-137BD6A1F169}">
      <dsp:nvSpPr>
        <dsp:cNvPr id="0" name=""/>
        <dsp:cNvSpPr/>
      </dsp:nvSpPr>
      <dsp:spPr>
        <a:xfrm>
          <a:off x="0" y="1895360"/>
          <a:ext cx="6666833" cy="81585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291592" rIns="51742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Backend storage for web applications, mobile apps, and IoT devices.</a:t>
          </a:r>
        </a:p>
        <a:p>
          <a:pPr marL="114300" lvl="1" indent="-114300" algn="l" defTabSz="622300">
            <a:lnSpc>
              <a:spcPct val="90000"/>
            </a:lnSpc>
            <a:spcBef>
              <a:spcPct val="0"/>
            </a:spcBef>
            <a:spcAft>
              <a:spcPct val="15000"/>
            </a:spcAft>
            <a:buChar char="•"/>
          </a:pPr>
          <a:r>
            <a:rPr lang="en-US" sz="1400" kern="1200"/>
            <a:t>Real-time applications (e.g., recommendation systems, ride-sharing apps).</a:t>
          </a:r>
        </a:p>
      </dsp:txBody>
      <dsp:txXfrm>
        <a:off x="0" y="1895360"/>
        <a:ext cx="6666833" cy="815850"/>
      </dsp:txXfrm>
    </dsp:sp>
    <dsp:sp modelId="{792FE9EB-0CC5-0C4E-AC9D-710A95A1805A}">
      <dsp:nvSpPr>
        <dsp:cNvPr id="0" name=""/>
        <dsp:cNvSpPr/>
      </dsp:nvSpPr>
      <dsp:spPr>
        <a:xfrm>
          <a:off x="333341" y="1688720"/>
          <a:ext cx="4666783" cy="413279"/>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622300">
            <a:lnSpc>
              <a:spcPct val="90000"/>
            </a:lnSpc>
            <a:spcBef>
              <a:spcPct val="0"/>
            </a:spcBef>
            <a:spcAft>
              <a:spcPct val="35000"/>
            </a:spcAft>
            <a:buNone/>
          </a:pPr>
          <a:r>
            <a:rPr lang="en-US" sz="1400" b="1" kern="1200"/>
            <a:t>2. Supporting Data-Driven Applications:</a:t>
          </a:r>
          <a:endParaRPr lang="en-US" sz="1400" kern="1200"/>
        </a:p>
      </dsp:txBody>
      <dsp:txXfrm>
        <a:off x="353516" y="1708895"/>
        <a:ext cx="4626433" cy="372929"/>
      </dsp:txXfrm>
    </dsp:sp>
    <dsp:sp modelId="{C73EE79D-B2C7-AA44-BC0B-E0336C3F17AB}">
      <dsp:nvSpPr>
        <dsp:cNvPr id="0" name=""/>
        <dsp:cNvSpPr/>
      </dsp:nvSpPr>
      <dsp:spPr>
        <a:xfrm>
          <a:off x="0" y="2993450"/>
          <a:ext cx="6666833" cy="10143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291592" rIns="51742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Use distributed databases (e.g., Cassandra) for high-volume, time-sensitive data.</a:t>
          </a:r>
        </a:p>
        <a:p>
          <a:pPr marL="114300" lvl="1" indent="-114300" algn="l" defTabSz="622300">
            <a:lnSpc>
              <a:spcPct val="90000"/>
            </a:lnSpc>
            <a:spcBef>
              <a:spcPct val="0"/>
            </a:spcBef>
            <a:spcAft>
              <a:spcPct val="15000"/>
            </a:spcAft>
            <a:buChar char="•"/>
          </a:pPr>
          <a:r>
            <a:rPr lang="en-US" sz="1400" kern="1200"/>
            <a:t>Support data pipelines for large-scale processing.</a:t>
          </a:r>
        </a:p>
      </dsp:txBody>
      <dsp:txXfrm>
        <a:off x="0" y="2993450"/>
        <a:ext cx="6666833" cy="1014300"/>
      </dsp:txXfrm>
    </dsp:sp>
    <dsp:sp modelId="{A45B716D-DA25-544F-8765-DEF461AB3337}">
      <dsp:nvSpPr>
        <dsp:cNvPr id="0" name=""/>
        <dsp:cNvSpPr/>
      </dsp:nvSpPr>
      <dsp:spPr>
        <a:xfrm>
          <a:off x="333341" y="2786809"/>
          <a:ext cx="4666783" cy="413279"/>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622300">
            <a:lnSpc>
              <a:spcPct val="90000"/>
            </a:lnSpc>
            <a:spcBef>
              <a:spcPct val="0"/>
            </a:spcBef>
            <a:spcAft>
              <a:spcPct val="35000"/>
            </a:spcAft>
            <a:buNone/>
          </a:pPr>
          <a:r>
            <a:rPr lang="en-US" sz="1400" b="1" kern="1200"/>
            <a:t>3. Big Data and Analytics: </a:t>
          </a:r>
          <a:endParaRPr lang="en-US" sz="1400" kern="1200"/>
        </a:p>
      </dsp:txBody>
      <dsp:txXfrm>
        <a:off x="353516" y="2806984"/>
        <a:ext cx="4626433" cy="372929"/>
      </dsp:txXfrm>
    </dsp:sp>
    <dsp:sp modelId="{C40C9926-733E-624D-9A61-0821D2B6EB20}">
      <dsp:nvSpPr>
        <dsp:cNvPr id="0" name=""/>
        <dsp:cNvSpPr/>
      </dsp:nvSpPr>
      <dsp:spPr>
        <a:xfrm>
          <a:off x="0" y="4289990"/>
          <a:ext cx="6666833" cy="10143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291592" rIns="51742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SQL databases are often integrated with visualization tools like Tableau or Power BI.</a:t>
          </a:r>
        </a:p>
        <a:p>
          <a:pPr marL="114300" lvl="1" indent="-114300" algn="l" defTabSz="622300">
            <a:lnSpc>
              <a:spcPct val="90000"/>
            </a:lnSpc>
            <a:spcBef>
              <a:spcPct val="0"/>
            </a:spcBef>
            <a:spcAft>
              <a:spcPct val="15000"/>
            </a:spcAft>
            <a:buChar char="•"/>
          </a:pPr>
          <a:r>
            <a:rPr lang="en-US" sz="1400" kern="1200"/>
            <a:t>Enable querying directly from databases for dashboard creation.</a:t>
          </a:r>
        </a:p>
      </dsp:txBody>
      <dsp:txXfrm>
        <a:off x="0" y="4289990"/>
        <a:ext cx="6666833" cy="1014300"/>
      </dsp:txXfrm>
    </dsp:sp>
    <dsp:sp modelId="{CD192E02-A592-D947-86D5-AE370904BAD2}">
      <dsp:nvSpPr>
        <dsp:cNvPr id="0" name=""/>
        <dsp:cNvSpPr/>
      </dsp:nvSpPr>
      <dsp:spPr>
        <a:xfrm>
          <a:off x="333341" y="4083350"/>
          <a:ext cx="4666783" cy="413279"/>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622300">
            <a:lnSpc>
              <a:spcPct val="90000"/>
            </a:lnSpc>
            <a:spcBef>
              <a:spcPct val="0"/>
            </a:spcBef>
            <a:spcAft>
              <a:spcPct val="35000"/>
            </a:spcAft>
            <a:buNone/>
          </a:pPr>
          <a:r>
            <a:rPr lang="en-US" sz="1400" b="1" kern="1200"/>
            <a:t>4. Business Intelligence: </a:t>
          </a:r>
          <a:endParaRPr lang="en-US" sz="1400" kern="1200"/>
        </a:p>
      </dsp:txBody>
      <dsp:txXfrm>
        <a:off x="353516" y="4103525"/>
        <a:ext cx="4626433" cy="372929"/>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5D30D-F7F7-4E9E-9D71-D3E1925767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56C2EEB7-A33F-4832-8227-1DBFC9DE4D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D4D7EB68-B7E7-445C-8D7B-844AB88F4792}"/>
              </a:ext>
            </a:extLst>
          </p:cNvPr>
          <p:cNvSpPr>
            <a:spLocks noGrp="1"/>
          </p:cNvSpPr>
          <p:nvPr>
            <p:ph type="dt" sz="half" idx="10"/>
          </p:nvPr>
        </p:nvSpPr>
        <p:spPr/>
        <p:txBody>
          <a:bodyPr/>
          <a:lstStyle/>
          <a:p>
            <a:fld id="{BE9A5DDB-03E7-40CF-867F-711A88077A3B}" type="datetimeFigureOut">
              <a:rPr lang="en-PK" smtClean="0"/>
              <a:t>22/12/2024</a:t>
            </a:fld>
            <a:endParaRPr lang="en-PK"/>
          </a:p>
        </p:txBody>
      </p:sp>
      <p:sp>
        <p:nvSpPr>
          <p:cNvPr id="5" name="Footer Placeholder 4">
            <a:extLst>
              <a:ext uri="{FF2B5EF4-FFF2-40B4-BE49-F238E27FC236}">
                <a16:creationId xmlns:a16="http://schemas.microsoft.com/office/drawing/2014/main" id="{3F21E980-2615-4FFF-BF8A-75EAE35ADAE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B6FD0B43-744C-459A-B402-61C42BC830D4}"/>
              </a:ext>
            </a:extLst>
          </p:cNvPr>
          <p:cNvSpPr>
            <a:spLocks noGrp="1"/>
          </p:cNvSpPr>
          <p:nvPr>
            <p:ph type="sldNum" sz="quarter" idx="12"/>
          </p:nvPr>
        </p:nvSpPr>
        <p:spPr/>
        <p:txBody>
          <a:bodyPr/>
          <a:lstStyle/>
          <a:p>
            <a:fld id="{A80A9693-4E0E-48D6-9C04-14FFB8432D10}" type="slidenum">
              <a:rPr lang="en-PK" smtClean="0"/>
              <a:t>‹#›</a:t>
            </a:fld>
            <a:endParaRPr lang="en-PK"/>
          </a:p>
        </p:txBody>
      </p:sp>
    </p:spTree>
    <p:extLst>
      <p:ext uri="{BB962C8B-B14F-4D97-AF65-F5344CB8AC3E}">
        <p14:creationId xmlns:p14="http://schemas.microsoft.com/office/powerpoint/2010/main" val="3323450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FDCE8-9A9B-453D-B101-E10C2D92BCAD}"/>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EC82A31C-CC92-424D-B85D-6E6E791C77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722F6686-4A70-4375-AEC7-D13DE4B54266}"/>
              </a:ext>
            </a:extLst>
          </p:cNvPr>
          <p:cNvSpPr>
            <a:spLocks noGrp="1"/>
          </p:cNvSpPr>
          <p:nvPr>
            <p:ph type="dt" sz="half" idx="10"/>
          </p:nvPr>
        </p:nvSpPr>
        <p:spPr/>
        <p:txBody>
          <a:bodyPr/>
          <a:lstStyle/>
          <a:p>
            <a:fld id="{BE9A5DDB-03E7-40CF-867F-711A88077A3B}" type="datetimeFigureOut">
              <a:rPr lang="en-PK" smtClean="0"/>
              <a:t>22/12/2024</a:t>
            </a:fld>
            <a:endParaRPr lang="en-PK"/>
          </a:p>
        </p:txBody>
      </p:sp>
      <p:sp>
        <p:nvSpPr>
          <p:cNvPr id="5" name="Footer Placeholder 4">
            <a:extLst>
              <a:ext uri="{FF2B5EF4-FFF2-40B4-BE49-F238E27FC236}">
                <a16:creationId xmlns:a16="http://schemas.microsoft.com/office/drawing/2014/main" id="{AB9423A7-27A8-4F3A-8AE3-A3D9E7EF9CCF}"/>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5FE0F41D-B316-471E-8852-0751D91A7BCD}"/>
              </a:ext>
            </a:extLst>
          </p:cNvPr>
          <p:cNvSpPr>
            <a:spLocks noGrp="1"/>
          </p:cNvSpPr>
          <p:nvPr>
            <p:ph type="sldNum" sz="quarter" idx="12"/>
          </p:nvPr>
        </p:nvSpPr>
        <p:spPr/>
        <p:txBody>
          <a:bodyPr/>
          <a:lstStyle/>
          <a:p>
            <a:fld id="{A80A9693-4E0E-48D6-9C04-14FFB8432D10}" type="slidenum">
              <a:rPr lang="en-PK" smtClean="0"/>
              <a:t>‹#›</a:t>
            </a:fld>
            <a:endParaRPr lang="en-PK"/>
          </a:p>
        </p:txBody>
      </p:sp>
    </p:spTree>
    <p:extLst>
      <p:ext uri="{BB962C8B-B14F-4D97-AF65-F5344CB8AC3E}">
        <p14:creationId xmlns:p14="http://schemas.microsoft.com/office/powerpoint/2010/main" val="1315394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B2A52E-E1F3-4BC7-BF93-0B33E3D08E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89A54575-44F2-4173-9616-203B932B11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40E6AB46-18A2-46D9-A8A9-98560D6286F2}"/>
              </a:ext>
            </a:extLst>
          </p:cNvPr>
          <p:cNvSpPr>
            <a:spLocks noGrp="1"/>
          </p:cNvSpPr>
          <p:nvPr>
            <p:ph type="dt" sz="half" idx="10"/>
          </p:nvPr>
        </p:nvSpPr>
        <p:spPr/>
        <p:txBody>
          <a:bodyPr/>
          <a:lstStyle/>
          <a:p>
            <a:fld id="{BE9A5DDB-03E7-40CF-867F-711A88077A3B}" type="datetimeFigureOut">
              <a:rPr lang="en-PK" smtClean="0"/>
              <a:t>22/12/2024</a:t>
            </a:fld>
            <a:endParaRPr lang="en-PK"/>
          </a:p>
        </p:txBody>
      </p:sp>
      <p:sp>
        <p:nvSpPr>
          <p:cNvPr id="5" name="Footer Placeholder 4">
            <a:extLst>
              <a:ext uri="{FF2B5EF4-FFF2-40B4-BE49-F238E27FC236}">
                <a16:creationId xmlns:a16="http://schemas.microsoft.com/office/drawing/2014/main" id="{B9171F25-E6C5-4018-8A47-E0C07CEAFD7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1F55265D-57AB-4DC7-8742-020D3EB99A2B}"/>
              </a:ext>
            </a:extLst>
          </p:cNvPr>
          <p:cNvSpPr>
            <a:spLocks noGrp="1"/>
          </p:cNvSpPr>
          <p:nvPr>
            <p:ph type="sldNum" sz="quarter" idx="12"/>
          </p:nvPr>
        </p:nvSpPr>
        <p:spPr/>
        <p:txBody>
          <a:bodyPr/>
          <a:lstStyle/>
          <a:p>
            <a:fld id="{A80A9693-4E0E-48D6-9C04-14FFB8432D10}" type="slidenum">
              <a:rPr lang="en-PK" smtClean="0"/>
              <a:t>‹#›</a:t>
            </a:fld>
            <a:endParaRPr lang="en-PK"/>
          </a:p>
        </p:txBody>
      </p:sp>
    </p:spTree>
    <p:extLst>
      <p:ext uri="{BB962C8B-B14F-4D97-AF65-F5344CB8AC3E}">
        <p14:creationId xmlns:p14="http://schemas.microsoft.com/office/powerpoint/2010/main" val="1006128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902AA-01A2-4EBD-99BC-26C47CADFEC7}"/>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6523425B-858C-4167-9FB5-27F25C59C7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BB570EF0-8E7C-4331-A170-F328E8DE39F1}"/>
              </a:ext>
            </a:extLst>
          </p:cNvPr>
          <p:cNvSpPr>
            <a:spLocks noGrp="1"/>
          </p:cNvSpPr>
          <p:nvPr>
            <p:ph type="dt" sz="half" idx="10"/>
          </p:nvPr>
        </p:nvSpPr>
        <p:spPr/>
        <p:txBody>
          <a:bodyPr/>
          <a:lstStyle/>
          <a:p>
            <a:fld id="{BE9A5DDB-03E7-40CF-867F-711A88077A3B}" type="datetimeFigureOut">
              <a:rPr lang="en-PK" smtClean="0"/>
              <a:t>22/12/2024</a:t>
            </a:fld>
            <a:endParaRPr lang="en-PK"/>
          </a:p>
        </p:txBody>
      </p:sp>
      <p:sp>
        <p:nvSpPr>
          <p:cNvPr id="5" name="Footer Placeholder 4">
            <a:extLst>
              <a:ext uri="{FF2B5EF4-FFF2-40B4-BE49-F238E27FC236}">
                <a16:creationId xmlns:a16="http://schemas.microsoft.com/office/drawing/2014/main" id="{3094DB00-A833-4D9E-A2A5-51A22777CF7B}"/>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782EC494-5FBA-4C1B-B0A0-3BADD4ADAF7E}"/>
              </a:ext>
            </a:extLst>
          </p:cNvPr>
          <p:cNvSpPr>
            <a:spLocks noGrp="1"/>
          </p:cNvSpPr>
          <p:nvPr>
            <p:ph type="sldNum" sz="quarter" idx="12"/>
          </p:nvPr>
        </p:nvSpPr>
        <p:spPr/>
        <p:txBody>
          <a:bodyPr/>
          <a:lstStyle/>
          <a:p>
            <a:fld id="{A80A9693-4E0E-48D6-9C04-14FFB8432D10}" type="slidenum">
              <a:rPr lang="en-PK" smtClean="0"/>
              <a:t>‹#›</a:t>
            </a:fld>
            <a:endParaRPr lang="en-PK"/>
          </a:p>
        </p:txBody>
      </p:sp>
    </p:spTree>
    <p:extLst>
      <p:ext uri="{BB962C8B-B14F-4D97-AF65-F5344CB8AC3E}">
        <p14:creationId xmlns:p14="http://schemas.microsoft.com/office/powerpoint/2010/main" val="2051090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DB846-068B-40AA-A445-7498CF0186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92FC1473-F9E9-480B-9995-13260286B1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E44681-36D7-45D6-BECE-8073B1FD9BE5}"/>
              </a:ext>
            </a:extLst>
          </p:cNvPr>
          <p:cNvSpPr>
            <a:spLocks noGrp="1"/>
          </p:cNvSpPr>
          <p:nvPr>
            <p:ph type="dt" sz="half" idx="10"/>
          </p:nvPr>
        </p:nvSpPr>
        <p:spPr/>
        <p:txBody>
          <a:bodyPr/>
          <a:lstStyle/>
          <a:p>
            <a:fld id="{BE9A5DDB-03E7-40CF-867F-711A88077A3B}" type="datetimeFigureOut">
              <a:rPr lang="en-PK" smtClean="0"/>
              <a:t>22/12/2024</a:t>
            </a:fld>
            <a:endParaRPr lang="en-PK"/>
          </a:p>
        </p:txBody>
      </p:sp>
      <p:sp>
        <p:nvSpPr>
          <p:cNvPr id="5" name="Footer Placeholder 4">
            <a:extLst>
              <a:ext uri="{FF2B5EF4-FFF2-40B4-BE49-F238E27FC236}">
                <a16:creationId xmlns:a16="http://schemas.microsoft.com/office/drawing/2014/main" id="{CA5F8445-929E-438D-B808-7A009176BF57}"/>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1C5BD77-1058-450C-93F3-D539761B1A47}"/>
              </a:ext>
            </a:extLst>
          </p:cNvPr>
          <p:cNvSpPr>
            <a:spLocks noGrp="1"/>
          </p:cNvSpPr>
          <p:nvPr>
            <p:ph type="sldNum" sz="quarter" idx="12"/>
          </p:nvPr>
        </p:nvSpPr>
        <p:spPr/>
        <p:txBody>
          <a:bodyPr/>
          <a:lstStyle/>
          <a:p>
            <a:fld id="{A80A9693-4E0E-48D6-9C04-14FFB8432D10}" type="slidenum">
              <a:rPr lang="en-PK" smtClean="0"/>
              <a:t>‹#›</a:t>
            </a:fld>
            <a:endParaRPr lang="en-PK"/>
          </a:p>
        </p:txBody>
      </p:sp>
    </p:spTree>
    <p:extLst>
      <p:ext uri="{BB962C8B-B14F-4D97-AF65-F5344CB8AC3E}">
        <p14:creationId xmlns:p14="http://schemas.microsoft.com/office/powerpoint/2010/main" val="3861519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171B7-60E3-423D-A1E2-7CE207655AED}"/>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B0F37A80-C6E7-456F-9B37-20490860F8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84E1A964-EC5C-4AE6-9963-BC2F15F048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2619E34B-5B90-4BC0-ACE5-151DB4443419}"/>
              </a:ext>
            </a:extLst>
          </p:cNvPr>
          <p:cNvSpPr>
            <a:spLocks noGrp="1"/>
          </p:cNvSpPr>
          <p:nvPr>
            <p:ph type="dt" sz="half" idx="10"/>
          </p:nvPr>
        </p:nvSpPr>
        <p:spPr/>
        <p:txBody>
          <a:bodyPr/>
          <a:lstStyle/>
          <a:p>
            <a:fld id="{BE9A5DDB-03E7-40CF-867F-711A88077A3B}" type="datetimeFigureOut">
              <a:rPr lang="en-PK" smtClean="0"/>
              <a:t>22/12/2024</a:t>
            </a:fld>
            <a:endParaRPr lang="en-PK"/>
          </a:p>
        </p:txBody>
      </p:sp>
      <p:sp>
        <p:nvSpPr>
          <p:cNvPr id="6" name="Footer Placeholder 5">
            <a:extLst>
              <a:ext uri="{FF2B5EF4-FFF2-40B4-BE49-F238E27FC236}">
                <a16:creationId xmlns:a16="http://schemas.microsoft.com/office/drawing/2014/main" id="{A2B53B47-EA94-4DD4-B62F-33B83D83A924}"/>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4B93E987-4E33-4844-A53A-19C15940DE3E}"/>
              </a:ext>
            </a:extLst>
          </p:cNvPr>
          <p:cNvSpPr>
            <a:spLocks noGrp="1"/>
          </p:cNvSpPr>
          <p:nvPr>
            <p:ph type="sldNum" sz="quarter" idx="12"/>
          </p:nvPr>
        </p:nvSpPr>
        <p:spPr/>
        <p:txBody>
          <a:bodyPr/>
          <a:lstStyle/>
          <a:p>
            <a:fld id="{A80A9693-4E0E-48D6-9C04-14FFB8432D10}" type="slidenum">
              <a:rPr lang="en-PK" smtClean="0"/>
              <a:t>‹#›</a:t>
            </a:fld>
            <a:endParaRPr lang="en-PK"/>
          </a:p>
        </p:txBody>
      </p:sp>
    </p:spTree>
    <p:extLst>
      <p:ext uri="{BB962C8B-B14F-4D97-AF65-F5344CB8AC3E}">
        <p14:creationId xmlns:p14="http://schemas.microsoft.com/office/powerpoint/2010/main" val="1897702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B693C-67AC-481A-8628-AD5C5AB7EB74}"/>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01670472-B1C5-46EC-823F-DE021A9490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1DA60C-0BEE-4CEF-A5F3-D45772031A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68575111-E420-46C4-BA09-A0FB9A37B6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78D8D9-D1E6-40F0-8FF0-9439A7B425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E22C1951-AC10-4580-AE29-9A08DE9E57DA}"/>
              </a:ext>
            </a:extLst>
          </p:cNvPr>
          <p:cNvSpPr>
            <a:spLocks noGrp="1"/>
          </p:cNvSpPr>
          <p:nvPr>
            <p:ph type="dt" sz="half" idx="10"/>
          </p:nvPr>
        </p:nvSpPr>
        <p:spPr/>
        <p:txBody>
          <a:bodyPr/>
          <a:lstStyle/>
          <a:p>
            <a:fld id="{BE9A5DDB-03E7-40CF-867F-711A88077A3B}" type="datetimeFigureOut">
              <a:rPr lang="en-PK" smtClean="0"/>
              <a:t>22/12/2024</a:t>
            </a:fld>
            <a:endParaRPr lang="en-PK"/>
          </a:p>
        </p:txBody>
      </p:sp>
      <p:sp>
        <p:nvSpPr>
          <p:cNvPr id="8" name="Footer Placeholder 7">
            <a:extLst>
              <a:ext uri="{FF2B5EF4-FFF2-40B4-BE49-F238E27FC236}">
                <a16:creationId xmlns:a16="http://schemas.microsoft.com/office/drawing/2014/main" id="{B32BC082-A4D4-4E5A-9AF2-D62A7B0A99A0}"/>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FF56377F-8E54-491A-A63D-32B292E11404}"/>
              </a:ext>
            </a:extLst>
          </p:cNvPr>
          <p:cNvSpPr>
            <a:spLocks noGrp="1"/>
          </p:cNvSpPr>
          <p:nvPr>
            <p:ph type="sldNum" sz="quarter" idx="12"/>
          </p:nvPr>
        </p:nvSpPr>
        <p:spPr/>
        <p:txBody>
          <a:bodyPr/>
          <a:lstStyle/>
          <a:p>
            <a:fld id="{A80A9693-4E0E-48D6-9C04-14FFB8432D10}" type="slidenum">
              <a:rPr lang="en-PK" smtClean="0"/>
              <a:t>‹#›</a:t>
            </a:fld>
            <a:endParaRPr lang="en-PK"/>
          </a:p>
        </p:txBody>
      </p:sp>
    </p:spTree>
    <p:extLst>
      <p:ext uri="{BB962C8B-B14F-4D97-AF65-F5344CB8AC3E}">
        <p14:creationId xmlns:p14="http://schemas.microsoft.com/office/powerpoint/2010/main" val="3594284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96CBD-906A-4924-B1C3-492AF47D6E79}"/>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1B03A233-1613-480D-ABE9-0ACBCF403D57}"/>
              </a:ext>
            </a:extLst>
          </p:cNvPr>
          <p:cNvSpPr>
            <a:spLocks noGrp="1"/>
          </p:cNvSpPr>
          <p:nvPr>
            <p:ph type="dt" sz="half" idx="10"/>
          </p:nvPr>
        </p:nvSpPr>
        <p:spPr/>
        <p:txBody>
          <a:bodyPr/>
          <a:lstStyle/>
          <a:p>
            <a:fld id="{BE9A5DDB-03E7-40CF-867F-711A88077A3B}" type="datetimeFigureOut">
              <a:rPr lang="en-PK" smtClean="0"/>
              <a:t>22/12/2024</a:t>
            </a:fld>
            <a:endParaRPr lang="en-PK"/>
          </a:p>
        </p:txBody>
      </p:sp>
      <p:sp>
        <p:nvSpPr>
          <p:cNvPr id="4" name="Footer Placeholder 3">
            <a:extLst>
              <a:ext uri="{FF2B5EF4-FFF2-40B4-BE49-F238E27FC236}">
                <a16:creationId xmlns:a16="http://schemas.microsoft.com/office/drawing/2014/main" id="{BF8D7B63-FD67-4C2B-9246-5053877586E4}"/>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982DECA8-7479-4484-BC4E-F45B1D9823E2}"/>
              </a:ext>
            </a:extLst>
          </p:cNvPr>
          <p:cNvSpPr>
            <a:spLocks noGrp="1"/>
          </p:cNvSpPr>
          <p:nvPr>
            <p:ph type="sldNum" sz="quarter" idx="12"/>
          </p:nvPr>
        </p:nvSpPr>
        <p:spPr/>
        <p:txBody>
          <a:bodyPr/>
          <a:lstStyle/>
          <a:p>
            <a:fld id="{A80A9693-4E0E-48D6-9C04-14FFB8432D10}" type="slidenum">
              <a:rPr lang="en-PK" smtClean="0"/>
              <a:t>‹#›</a:t>
            </a:fld>
            <a:endParaRPr lang="en-PK"/>
          </a:p>
        </p:txBody>
      </p:sp>
    </p:spTree>
    <p:extLst>
      <p:ext uri="{BB962C8B-B14F-4D97-AF65-F5344CB8AC3E}">
        <p14:creationId xmlns:p14="http://schemas.microsoft.com/office/powerpoint/2010/main" val="3634937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86F8BC-629B-43A5-BD64-5AC0C2B5BF22}"/>
              </a:ext>
            </a:extLst>
          </p:cNvPr>
          <p:cNvSpPr>
            <a:spLocks noGrp="1"/>
          </p:cNvSpPr>
          <p:nvPr>
            <p:ph type="dt" sz="half" idx="10"/>
          </p:nvPr>
        </p:nvSpPr>
        <p:spPr/>
        <p:txBody>
          <a:bodyPr/>
          <a:lstStyle/>
          <a:p>
            <a:fld id="{BE9A5DDB-03E7-40CF-867F-711A88077A3B}" type="datetimeFigureOut">
              <a:rPr lang="en-PK" smtClean="0"/>
              <a:t>22/12/2024</a:t>
            </a:fld>
            <a:endParaRPr lang="en-PK"/>
          </a:p>
        </p:txBody>
      </p:sp>
      <p:sp>
        <p:nvSpPr>
          <p:cNvPr id="3" name="Footer Placeholder 2">
            <a:extLst>
              <a:ext uri="{FF2B5EF4-FFF2-40B4-BE49-F238E27FC236}">
                <a16:creationId xmlns:a16="http://schemas.microsoft.com/office/drawing/2014/main" id="{15653F36-256E-467F-94C3-063626DDA24F}"/>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9AEFD50F-BEBF-43AE-8462-5BD283B4F719}"/>
              </a:ext>
            </a:extLst>
          </p:cNvPr>
          <p:cNvSpPr>
            <a:spLocks noGrp="1"/>
          </p:cNvSpPr>
          <p:nvPr>
            <p:ph type="sldNum" sz="quarter" idx="12"/>
          </p:nvPr>
        </p:nvSpPr>
        <p:spPr/>
        <p:txBody>
          <a:bodyPr/>
          <a:lstStyle/>
          <a:p>
            <a:fld id="{A80A9693-4E0E-48D6-9C04-14FFB8432D10}" type="slidenum">
              <a:rPr lang="en-PK" smtClean="0"/>
              <a:t>‹#›</a:t>
            </a:fld>
            <a:endParaRPr lang="en-PK"/>
          </a:p>
        </p:txBody>
      </p:sp>
    </p:spTree>
    <p:extLst>
      <p:ext uri="{BB962C8B-B14F-4D97-AF65-F5344CB8AC3E}">
        <p14:creationId xmlns:p14="http://schemas.microsoft.com/office/powerpoint/2010/main" val="774795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52E42-044F-4C98-B541-AB9995F10F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8870E9D0-BD7D-400A-8385-437C1AEC3F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049646BE-9EFA-4086-8739-3B54025968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358FF0-5F7B-4E3C-8D50-4C71138E239E}"/>
              </a:ext>
            </a:extLst>
          </p:cNvPr>
          <p:cNvSpPr>
            <a:spLocks noGrp="1"/>
          </p:cNvSpPr>
          <p:nvPr>
            <p:ph type="dt" sz="half" idx="10"/>
          </p:nvPr>
        </p:nvSpPr>
        <p:spPr/>
        <p:txBody>
          <a:bodyPr/>
          <a:lstStyle/>
          <a:p>
            <a:fld id="{BE9A5DDB-03E7-40CF-867F-711A88077A3B}" type="datetimeFigureOut">
              <a:rPr lang="en-PK" smtClean="0"/>
              <a:t>22/12/2024</a:t>
            </a:fld>
            <a:endParaRPr lang="en-PK"/>
          </a:p>
        </p:txBody>
      </p:sp>
      <p:sp>
        <p:nvSpPr>
          <p:cNvPr id="6" name="Footer Placeholder 5">
            <a:extLst>
              <a:ext uri="{FF2B5EF4-FFF2-40B4-BE49-F238E27FC236}">
                <a16:creationId xmlns:a16="http://schemas.microsoft.com/office/drawing/2014/main" id="{A19ED479-74B9-49FE-836F-0DE95551BB5C}"/>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D63593E2-C69C-4A7C-A84E-BEC74137C9F3}"/>
              </a:ext>
            </a:extLst>
          </p:cNvPr>
          <p:cNvSpPr>
            <a:spLocks noGrp="1"/>
          </p:cNvSpPr>
          <p:nvPr>
            <p:ph type="sldNum" sz="quarter" idx="12"/>
          </p:nvPr>
        </p:nvSpPr>
        <p:spPr/>
        <p:txBody>
          <a:bodyPr/>
          <a:lstStyle/>
          <a:p>
            <a:fld id="{A80A9693-4E0E-48D6-9C04-14FFB8432D10}" type="slidenum">
              <a:rPr lang="en-PK" smtClean="0"/>
              <a:t>‹#›</a:t>
            </a:fld>
            <a:endParaRPr lang="en-PK"/>
          </a:p>
        </p:txBody>
      </p:sp>
    </p:spTree>
    <p:extLst>
      <p:ext uri="{BB962C8B-B14F-4D97-AF65-F5344CB8AC3E}">
        <p14:creationId xmlns:p14="http://schemas.microsoft.com/office/powerpoint/2010/main" val="3524033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F2A3F-B081-4D50-AF0F-B7C4766839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F74529F5-99DE-4A6C-AC1D-85604D625F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A9326301-CE81-4827-B3F3-DBD61C0DB1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A7EE5F-B976-4A59-A20A-7EB6CFB06AA6}"/>
              </a:ext>
            </a:extLst>
          </p:cNvPr>
          <p:cNvSpPr>
            <a:spLocks noGrp="1"/>
          </p:cNvSpPr>
          <p:nvPr>
            <p:ph type="dt" sz="half" idx="10"/>
          </p:nvPr>
        </p:nvSpPr>
        <p:spPr/>
        <p:txBody>
          <a:bodyPr/>
          <a:lstStyle/>
          <a:p>
            <a:fld id="{BE9A5DDB-03E7-40CF-867F-711A88077A3B}" type="datetimeFigureOut">
              <a:rPr lang="en-PK" smtClean="0"/>
              <a:t>22/12/2024</a:t>
            </a:fld>
            <a:endParaRPr lang="en-PK"/>
          </a:p>
        </p:txBody>
      </p:sp>
      <p:sp>
        <p:nvSpPr>
          <p:cNvPr id="6" name="Footer Placeholder 5">
            <a:extLst>
              <a:ext uri="{FF2B5EF4-FFF2-40B4-BE49-F238E27FC236}">
                <a16:creationId xmlns:a16="http://schemas.microsoft.com/office/drawing/2014/main" id="{95D4902C-9AD9-48D8-9B61-3C7E27A95F18}"/>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CE2DC1D7-07B9-464B-8A1B-0F4CA85CC06B}"/>
              </a:ext>
            </a:extLst>
          </p:cNvPr>
          <p:cNvSpPr>
            <a:spLocks noGrp="1"/>
          </p:cNvSpPr>
          <p:nvPr>
            <p:ph type="sldNum" sz="quarter" idx="12"/>
          </p:nvPr>
        </p:nvSpPr>
        <p:spPr/>
        <p:txBody>
          <a:bodyPr/>
          <a:lstStyle/>
          <a:p>
            <a:fld id="{A80A9693-4E0E-48D6-9C04-14FFB8432D10}" type="slidenum">
              <a:rPr lang="en-PK" smtClean="0"/>
              <a:t>‹#›</a:t>
            </a:fld>
            <a:endParaRPr lang="en-PK"/>
          </a:p>
        </p:txBody>
      </p:sp>
    </p:spTree>
    <p:extLst>
      <p:ext uri="{BB962C8B-B14F-4D97-AF65-F5344CB8AC3E}">
        <p14:creationId xmlns:p14="http://schemas.microsoft.com/office/powerpoint/2010/main" val="343468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AF67B0-27D2-44CC-A5CE-205027F252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7034DBE7-34D6-4DCD-A862-224F9C79F3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8E7F4A58-6099-464E-98A2-DB0C4E2FBD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9A5DDB-03E7-40CF-867F-711A88077A3B}" type="datetimeFigureOut">
              <a:rPr lang="en-PK" smtClean="0"/>
              <a:t>22/12/2024</a:t>
            </a:fld>
            <a:endParaRPr lang="en-PK"/>
          </a:p>
        </p:txBody>
      </p:sp>
      <p:sp>
        <p:nvSpPr>
          <p:cNvPr id="5" name="Footer Placeholder 4">
            <a:extLst>
              <a:ext uri="{FF2B5EF4-FFF2-40B4-BE49-F238E27FC236}">
                <a16:creationId xmlns:a16="http://schemas.microsoft.com/office/drawing/2014/main" id="{04EEBAD4-317D-4DB9-8AB5-CE850BD836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5BE0FC1B-B85B-42A0-AFA1-5BD8AC36AE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0A9693-4E0E-48D6-9C04-14FFB8432D10}" type="slidenum">
              <a:rPr lang="en-PK" smtClean="0"/>
              <a:t>‹#›</a:t>
            </a:fld>
            <a:endParaRPr lang="en-PK"/>
          </a:p>
        </p:txBody>
      </p:sp>
    </p:spTree>
    <p:extLst>
      <p:ext uri="{BB962C8B-B14F-4D97-AF65-F5344CB8AC3E}">
        <p14:creationId xmlns:p14="http://schemas.microsoft.com/office/powerpoint/2010/main" val="18258272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inancial graphs on a dark display">
            <a:extLst>
              <a:ext uri="{FF2B5EF4-FFF2-40B4-BE49-F238E27FC236}">
                <a16:creationId xmlns:a16="http://schemas.microsoft.com/office/drawing/2014/main" id="{9E7EA53B-0F74-6F0F-CA0A-98255374DC4F}"/>
              </a:ext>
            </a:extLst>
          </p:cNvPr>
          <p:cNvPicPr>
            <a:picLocks noChangeAspect="1"/>
          </p:cNvPicPr>
          <p:nvPr/>
        </p:nvPicPr>
        <p:blipFill>
          <a:blip r:embed="rId2"/>
          <a:srcRect t="10000"/>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658C2A-8B59-4239-9848-344807E09226}"/>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US" sz="5200">
                <a:solidFill>
                  <a:srgbClr val="FFFFFF"/>
                </a:solidFill>
              </a:rPr>
              <a:t>Big Data Analytics</a:t>
            </a:r>
            <a:endParaRPr lang="en-PK" sz="5200">
              <a:solidFill>
                <a:srgbClr val="FFFFFF"/>
              </a:solidFill>
            </a:endParaRPr>
          </a:p>
        </p:txBody>
      </p:sp>
      <p:sp>
        <p:nvSpPr>
          <p:cNvPr id="3" name="Subtitle 2">
            <a:extLst>
              <a:ext uri="{FF2B5EF4-FFF2-40B4-BE49-F238E27FC236}">
                <a16:creationId xmlns:a16="http://schemas.microsoft.com/office/drawing/2014/main" id="{786B552C-6D1B-4F37-B3C3-A0F331B1876C}"/>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r>
              <a:rPr lang="en-US">
                <a:solidFill>
                  <a:srgbClr val="FFFFFF"/>
                </a:solidFill>
              </a:rPr>
              <a:t>Muhammad Arham</a:t>
            </a:r>
            <a:endParaRPr lang="en-PK">
              <a:solidFill>
                <a:srgbClr val="FFFFFF"/>
              </a:solidFill>
            </a:endParaRPr>
          </a:p>
        </p:txBody>
      </p:sp>
    </p:spTree>
    <p:extLst>
      <p:ext uri="{BB962C8B-B14F-4D97-AF65-F5344CB8AC3E}">
        <p14:creationId xmlns:p14="http://schemas.microsoft.com/office/powerpoint/2010/main" val="3103130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94FD4-A4E3-4E99-93DB-BC9B2A8997AC}"/>
              </a:ext>
            </a:extLst>
          </p:cNvPr>
          <p:cNvSpPr>
            <a:spLocks noGrp="1"/>
          </p:cNvSpPr>
          <p:nvPr>
            <p:ph type="title"/>
          </p:nvPr>
        </p:nvSpPr>
        <p:spPr/>
        <p:txBody>
          <a:bodyPr/>
          <a:lstStyle/>
          <a:p>
            <a:r>
              <a:rPr lang="en-US" b="1" dirty="0"/>
              <a:t>Applications of Data Wrangling and Cleaning</a:t>
            </a:r>
            <a:endParaRPr lang="en-PK" dirty="0"/>
          </a:p>
        </p:txBody>
      </p:sp>
      <p:graphicFrame>
        <p:nvGraphicFramePr>
          <p:cNvPr id="7" name="Content Placeholder 2">
            <a:extLst>
              <a:ext uri="{FF2B5EF4-FFF2-40B4-BE49-F238E27FC236}">
                <a16:creationId xmlns:a16="http://schemas.microsoft.com/office/drawing/2014/main" id="{7A549864-7549-88BE-08C8-25CB35C2169B}"/>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6302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A65B71-2D26-44C9-908D-F1CA61E8505B}"/>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Programming Skills for Data Science and Analytics</a:t>
            </a:r>
            <a:endParaRPr lang="en-PK" sz="4000">
              <a:solidFill>
                <a:srgbClr val="FFFFFF"/>
              </a:solidFill>
            </a:endParaRPr>
          </a:p>
        </p:txBody>
      </p:sp>
      <p:graphicFrame>
        <p:nvGraphicFramePr>
          <p:cNvPr id="5" name="Content Placeholder 2">
            <a:extLst>
              <a:ext uri="{FF2B5EF4-FFF2-40B4-BE49-F238E27FC236}">
                <a16:creationId xmlns:a16="http://schemas.microsoft.com/office/drawing/2014/main" id="{E748FB2E-9F21-806D-7F47-53DCF17E3CFE}"/>
              </a:ext>
            </a:extLst>
          </p:cNvPr>
          <p:cNvGraphicFramePr>
            <a:graphicFrameLocks noGrp="1"/>
          </p:cNvGraphicFramePr>
          <p:nvPr>
            <p:ph idx="1"/>
            <p:extLst>
              <p:ext uri="{D42A27DB-BD31-4B8C-83A1-F6EECF244321}">
                <p14:modId xmlns:p14="http://schemas.microsoft.com/office/powerpoint/2010/main" val="3386490700"/>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1241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A081933B-BD71-5477-3A5F-18FAF1B85259}"/>
              </a:ext>
            </a:extLst>
          </p:cNvPr>
          <p:cNvGraphicFramePr>
            <a:graphicFrameLocks noGrp="1"/>
          </p:cNvGraphicFramePr>
          <p:nvPr>
            <p:ph idx="1"/>
            <p:extLst>
              <p:ext uri="{D42A27DB-BD31-4B8C-83A1-F6EECF244321}">
                <p14:modId xmlns:p14="http://schemas.microsoft.com/office/powerpoint/2010/main" val="653472124"/>
              </p:ext>
            </p:extLst>
          </p:nvPr>
        </p:nvGraphicFramePr>
        <p:xfrm>
          <a:off x="838200" y="369116"/>
          <a:ext cx="10495327" cy="58078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246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645FE41-57E6-40A6-AA73-1A8EEEEEFFD2}"/>
              </a:ext>
            </a:extLst>
          </p:cNvPr>
          <p:cNvSpPr>
            <a:spLocks noGrp="1"/>
          </p:cNvSpPr>
          <p:nvPr>
            <p:ph idx="1"/>
          </p:nvPr>
        </p:nvSpPr>
        <p:spPr>
          <a:xfrm>
            <a:off x="1136396" y="1821591"/>
            <a:ext cx="5715293" cy="3174285"/>
          </a:xfrm>
        </p:spPr>
        <p:txBody>
          <a:bodyPr numCol="2">
            <a:normAutofit/>
          </a:bodyPr>
          <a:lstStyle/>
          <a:p>
            <a:pPr marL="0" indent="0">
              <a:buNone/>
            </a:pPr>
            <a:r>
              <a:rPr lang="en-US" sz="1400" b="1" dirty="0"/>
              <a:t>Pandas</a:t>
            </a:r>
            <a:endParaRPr lang="en-US" sz="1400" dirty="0"/>
          </a:p>
          <a:p>
            <a:pPr>
              <a:buFont typeface="Arial" panose="020B0604020202020204" pitchFamily="34" charset="0"/>
              <a:buChar char="•"/>
            </a:pPr>
            <a:r>
              <a:rPr lang="en-US" sz="1400" b="1" dirty="0"/>
              <a:t>Purpose</a:t>
            </a:r>
            <a:r>
              <a:rPr lang="en-US" sz="1400" dirty="0"/>
              <a:t>: Data manipulation and analysis.</a:t>
            </a:r>
          </a:p>
          <a:p>
            <a:pPr>
              <a:buFont typeface="Arial" panose="020B0604020202020204" pitchFamily="34" charset="0"/>
              <a:buChar char="•"/>
            </a:pPr>
            <a:r>
              <a:rPr lang="en-US" sz="1400" b="1" dirty="0"/>
              <a:t>Features</a:t>
            </a:r>
            <a:r>
              <a:rPr lang="en-US" sz="1400" dirty="0"/>
              <a:t>:</a:t>
            </a:r>
          </a:p>
          <a:p>
            <a:pPr marL="742950" lvl="1" indent="-285750">
              <a:buFont typeface="Arial" panose="020B0604020202020204" pitchFamily="34" charset="0"/>
              <a:buChar char="•"/>
            </a:pPr>
            <a:r>
              <a:rPr lang="en-US" sz="1400" dirty="0" err="1"/>
              <a:t>DataFrames</a:t>
            </a:r>
            <a:r>
              <a:rPr lang="en-US" sz="1400" dirty="0"/>
              <a:t> for handling tabular data.</a:t>
            </a:r>
          </a:p>
          <a:p>
            <a:pPr marL="742950" lvl="1" indent="-285750">
              <a:buFont typeface="Arial" panose="020B0604020202020204" pitchFamily="34" charset="0"/>
              <a:buChar char="•"/>
            </a:pPr>
            <a:r>
              <a:rPr lang="en-US" sz="1400" dirty="0"/>
              <a:t>Functions for cleaning, filtering, merging, and aggregating data.</a:t>
            </a:r>
          </a:p>
          <a:p>
            <a:pPr marL="742950" lvl="1" indent="-285750">
              <a:buFont typeface="Arial" panose="020B0604020202020204" pitchFamily="34" charset="0"/>
              <a:buChar char="•"/>
            </a:pPr>
            <a:r>
              <a:rPr lang="en-US" sz="1400" dirty="0"/>
              <a:t>Time-series data manipulation.</a:t>
            </a:r>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endParaRPr lang="en-US" sz="1400" dirty="0"/>
          </a:p>
          <a:p>
            <a:pPr marL="0" indent="0">
              <a:buNone/>
            </a:pPr>
            <a:r>
              <a:rPr lang="en-US" sz="1400" b="1" dirty="0"/>
              <a:t>NumPy</a:t>
            </a:r>
            <a:endParaRPr lang="en-US" sz="1400" dirty="0"/>
          </a:p>
          <a:p>
            <a:pPr>
              <a:buFont typeface="Arial" panose="020B0604020202020204" pitchFamily="34" charset="0"/>
              <a:buChar char="•"/>
            </a:pPr>
            <a:r>
              <a:rPr lang="en-US" sz="1400" b="1" dirty="0"/>
              <a:t>Purpose</a:t>
            </a:r>
            <a:r>
              <a:rPr lang="en-US" sz="1400" dirty="0"/>
              <a:t>: Efficient numerical computations.</a:t>
            </a:r>
          </a:p>
          <a:p>
            <a:pPr>
              <a:buFont typeface="Arial" panose="020B0604020202020204" pitchFamily="34" charset="0"/>
              <a:buChar char="•"/>
            </a:pPr>
            <a:r>
              <a:rPr lang="en-US" sz="1400" b="1" dirty="0"/>
              <a:t>Features</a:t>
            </a:r>
            <a:r>
              <a:rPr lang="en-US" sz="1400" dirty="0"/>
              <a:t>:</a:t>
            </a:r>
          </a:p>
          <a:p>
            <a:pPr marL="742950" lvl="1" indent="-285750">
              <a:buFont typeface="Arial" panose="020B0604020202020204" pitchFamily="34" charset="0"/>
              <a:buChar char="•"/>
            </a:pPr>
            <a:r>
              <a:rPr lang="en-US" sz="1400" dirty="0"/>
              <a:t>Multi-dimensional arrays.</a:t>
            </a:r>
          </a:p>
          <a:p>
            <a:pPr marL="742950" lvl="1" indent="-285750">
              <a:buFont typeface="Arial" panose="020B0604020202020204" pitchFamily="34" charset="0"/>
              <a:buChar char="•"/>
            </a:pPr>
            <a:r>
              <a:rPr lang="en-US" sz="1400" dirty="0"/>
              <a:t>Mathematical operations like matrix multiplication, Fourier transforms.</a:t>
            </a:r>
          </a:p>
          <a:p>
            <a:pPr marL="742950" lvl="1" indent="-285750">
              <a:buFont typeface="Arial" panose="020B0604020202020204" pitchFamily="34" charset="0"/>
              <a:buChar char="•"/>
            </a:pPr>
            <a:r>
              <a:rPr lang="en-US" sz="1400" dirty="0"/>
              <a:t>Random number generation for simulations.</a:t>
            </a:r>
          </a:p>
          <a:p>
            <a:endParaRPr lang="en-PK" sz="1400" dirty="0"/>
          </a:p>
        </p:txBody>
      </p:sp>
      <p:pic>
        <p:nvPicPr>
          <p:cNvPr id="6" name="Picture 5">
            <a:extLst>
              <a:ext uri="{FF2B5EF4-FFF2-40B4-BE49-F238E27FC236}">
                <a16:creationId xmlns:a16="http://schemas.microsoft.com/office/drawing/2014/main" id="{F2B45D0E-A087-40F2-A26D-B19D429A2A99}"/>
              </a:ext>
            </a:extLst>
          </p:cNvPr>
          <p:cNvPicPr>
            <a:picLocks noChangeAspect="1"/>
          </p:cNvPicPr>
          <p:nvPr/>
        </p:nvPicPr>
        <p:blipFill>
          <a:blip r:embed="rId2"/>
          <a:stretch>
            <a:fillRect/>
          </a:stretch>
        </p:blipFill>
        <p:spPr>
          <a:xfrm>
            <a:off x="7679766" y="1552904"/>
            <a:ext cx="3712869" cy="703075"/>
          </a:xfrm>
          <a:prstGeom prst="rect">
            <a:avLst/>
          </a:prstGeom>
        </p:spPr>
      </p:pic>
      <p:pic>
        <p:nvPicPr>
          <p:cNvPr id="8" name="Picture 7">
            <a:extLst>
              <a:ext uri="{FF2B5EF4-FFF2-40B4-BE49-F238E27FC236}">
                <a16:creationId xmlns:a16="http://schemas.microsoft.com/office/drawing/2014/main" id="{893E4105-D3DF-4D47-ACCC-BD5FC3D9E813}"/>
              </a:ext>
            </a:extLst>
          </p:cNvPr>
          <p:cNvPicPr>
            <a:picLocks noChangeAspect="1"/>
          </p:cNvPicPr>
          <p:nvPr/>
        </p:nvPicPr>
        <p:blipFill>
          <a:blip r:embed="rId3"/>
          <a:stretch>
            <a:fillRect/>
          </a:stretch>
        </p:blipFill>
        <p:spPr>
          <a:xfrm>
            <a:off x="7665410" y="3980716"/>
            <a:ext cx="3712869" cy="1033479"/>
          </a:xfrm>
          <a:prstGeom prst="rect">
            <a:avLst/>
          </a:prstGeom>
        </p:spPr>
      </p:pic>
      <p:sp>
        <p:nvSpPr>
          <p:cNvPr id="40" name="Rectangle 39">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7681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7EA9305-96C1-47D7-982E-68D1C21B69E4}"/>
              </a:ext>
            </a:extLst>
          </p:cNvPr>
          <p:cNvSpPr>
            <a:spLocks noGrp="1"/>
          </p:cNvSpPr>
          <p:nvPr>
            <p:ph idx="1"/>
          </p:nvPr>
        </p:nvSpPr>
        <p:spPr>
          <a:xfrm>
            <a:off x="945503" y="1075766"/>
            <a:ext cx="5514609" cy="4865212"/>
          </a:xfrm>
        </p:spPr>
        <p:txBody>
          <a:bodyPr anchor="t">
            <a:normAutofit/>
          </a:bodyPr>
          <a:lstStyle/>
          <a:p>
            <a:pPr marL="0" indent="0">
              <a:buNone/>
            </a:pPr>
            <a:r>
              <a:rPr lang="en-US" b="1" dirty="0"/>
              <a:t>Scikit-learn</a:t>
            </a:r>
            <a:endParaRPr lang="en-US" dirty="0"/>
          </a:p>
          <a:p>
            <a:pPr>
              <a:buFont typeface="Arial" panose="020B0604020202020204" pitchFamily="34" charset="0"/>
              <a:buChar char="•"/>
            </a:pPr>
            <a:r>
              <a:rPr lang="en-US" sz="2000" b="1" dirty="0"/>
              <a:t>Purpose</a:t>
            </a:r>
            <a:r>
              <a:rPr lang="en-US" sz="2000" dirty="0"/>
              <a:t>: Machine learning library.</a:t>
            </a:r>
          </a:p>
          <a:p>
            <a:pPr>
              <a:buFont typeface="Arial" panose="020B0604020202020204" pitchFamily="34" charset="0"/>
              <a:buChar char="•"/>
            </a:pPr>
            <a:r>
              <a:rPr lang="en-US" sz="2000" b="1" dirty="0"/>
              <a:t>Features</a:t>
            </a:r>
            <a:r>
              <a:rPr lang="en-US" sz="2000" dirty="0"/>
              <a:t>:</a:t>
            </a:r>
          </a:p>
          <a:p>
            <a:pPr marL="742950" lvl="1" indent="-285750">
              <a:buFont typeface="Arial" panose="020B0604020202020204" pitchFamily="34" charset="0"/>
              <a:buChar char="•"/>
            </a:pPr>
            <a:r>
              <a:rPr lang="en-US" sz="2000" dirty="0"/>
              <a:t>Preprocessing tools: Normalization, encoding, feature scaling.</a:t>
            </a:r>
          </a:p>
          <a:p>
            <a:pPr marL="742950" lvl="1" indent="-285750">
              <a:buFont typeface="Arial" panose="020B0604020202020204" pitchFamily="34" charset="0"/>
              <a:buChar char="•"/>
            </a:pPr>
            <a:r>
              <a:rPr lang="en-US" sz="2000" dirty="0"/>
              <a:t>Algorithms: Regression, classification, clustering.</a:t>
            </a:r>
          </a:p>
          <a:p>
            <a:pPr marL="742950" lvl="1" indent="-285750">
              <a:buFont typeface="Arial" panose="020B0604020202020204" pitchFamily="34" charset="0"/>
              <a:buChar char="•"/>
            </a:pPr>
            <a:r>
              <a:rPr lang="en-US" sz="2000" dirty="0"/>
              <a:t>Model evaluation: Cross-validation, performance metrics.</a:t>
            </a:r>
          </a:p>
          <a:p>
            <a:endParaRPr lang="en-PK" sz="2000" dirty="0"/>
          </a:p>
        </p:txBody>
      </p:sp>
      <p:sp>
        <p:nvSpPr>
          <p:cNvPr id="19" name="Rectangle 18">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70CD31BC-B15E-4A03-9C01-4093B23559EB}"/>
              </a:ext>
            </a:extLst>
          </p:cNvPr>
          <p:cNvPicPr>
            <a:picLocks noChangeAspect="1"/>
          </p:cNvPicPr>
          <p:nvPr/>
        </p:nvPicPr>
        <p:blipFill>
          <a:blip r:embed="rId2"/>
          <a:stretch>
            <a:fillRect/>
          </a:stretch>
        </p:blipFill>
        <p:spPr>
          <a:xfrm>
            <a:off x="4694451" y="4370423"/>
            <a:ext cx="7040349" cy="2034426"/>
          </a:xfrm>
          <a:prstGeom prst="rect">
            <a:avLst/>
          </a:prstGeom>
        </p:spPr>
      </p:pic>
    </p:spTree>
    <p:extLst>
      <p:ext uri="{BB962C8B-B14F-4D97-AF65-F5344CB8AC3E}">
        <p14:creationId xmlns:p14="http://schemas.microsoft.com/office/powerpoint/2010/main" val="855151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109CF-FBB4-463E-8E35-B5793410303A}"/>
              </a:ext>
            </a:extLst>
          </p:cNvPr>
          <p:cNvSpPr>
            <a:spLocks noGrp="1"/>
          </p:cNvSpPr>
          <p:nvPr>
            <p:ph type="title"/>
          </p:nvPr>
        </p:nvSpPr>
        <p:spPr>
          <a:xfrm>
            <a:off x="466722" y="586855"/>
            <a:ext cx="3201366" cy="3387497"/>
          </a:xfrm>
        </p:spPr>
        <p:txBody>
          <a:bodyPr anchor="b">
            <a:normAutofit/>
          </a:bodyPr>
          <a:lstStyle/>
          <a:p>
            <a:pPr algn="r"/>
            <a:r>
              <a:rPr kumimoji="0" lang="en-PK" altLang="en-PK" sz="3400" b="1" i="0" u="none" strike="noStrike" cap="none" normalizeH="0" baseline="0">
                <a:ln>
                  <a:noFill/>
                </a:ln>
                <a:solidFill>
                  <a:srgbClr val="FFFFFF"/>
                </a:solidFill>
                <a:effectLst/>
                <a:latin typeface="Arial" panose="020B0604020202020204" pitchFamily="34" charset="0"/>
              </a:rPr>
              <a:t>Benefits of Strong Programming Skills</a:t>
            </a:r>
            <a:br>
              <a:rPr kumimoji="0" lang="en-PK" altLang="en-PK" sz="3400" b="1" i="0" u="none" strike="noStrike" cap="none" normalizeH="0" baseline="0">
                <a:ln>
                  <a:noFill/>
                </a:ln>
                <a:solidFill>
                  <a:srgbClr val="FFFFFF"/>
                </a:solidFill>
                <a:effectLst/>
                <a:latin typeface="Arial" panose="020B0604020202020204" pitchFamily="34" charset="0"/>
              </a:rPr>
            </a:br>
            <a:endParaRPr lang="en-PK" sz="3400">
              <a:solidFill>
                <a:srgbClr val="FFFFFF"/>
              </a:solidFill>
            </a:endParaRPr>
          </a:p>
        </p:txBody>
      </p:sp>
      <p:sp>
        <p:nvSpPr>
          <p:cNvPr id="4" name="Rectangle 1">
            <a:extLst>
              <a:ext uri="{FF2B5EF4-FFF2-40B4-BE49-F238E27FC236}">
                <a16:creationId xmlns:a16="http://schemas.microsoft.com/office/drawing/2014/main" id="{C37696A7-BC10-4611-B3C3-E03258759A61}"/>
              </a:ext>
            </a:extLst>
          </p:cNvPr>
          <p:cNvSpPr>
            <a:spLocks noGrp="1" noChangeArrowheads="1"/>
          </p:cNvSpPr>
          <p:nvPr>
            <p:ph idx="1"/>
          </p:nvPr>
        </p:nvSpPr>
        <p:spPr bwMode="auto">
          <a:xfrm>
            <a:off x="4233149" y="511388"/>
            <a:ext cx="7842037" cy="611392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2"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AutoNum type="arabicPeriod"/>
              <a:tabLst/>
            </a:pPr>
            <a:r>
              <a:rPr kumimoji="0" lang="en-PK" altLang="en-PK" sz="1400" b="1" i="0" u="none" strike="noStrike" cap="none" normalizeH="0" baseline="0" dirty="0">
                <a:ln>
                  <a:noFill/>
                </a:ln>
                <a:effectLst/>
                <a:latin typeface="Arial" panose="020B0604020202020204" pitchFamily="34" charset="0"/>
              </a:rPr>
              <a:t>Automation of Repetitive Tasks</a:t>
            </a:r>
            <a:endParaRPr lang="en-PK" altLang="en-PK" sz="1400" dirty="0">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kumimoji="0" lang="en-PK" altLang="en-PK" sz="1400" b="1" i="0" u="none" strike="noStrike" cap="none" normalizeH="0" baseline="0" dirty="0">
                <a:ln>
                  <a:noFill/>
                </a:ln>
                <a:effectLst/>
                <a:latin typeface="Arial" panose="020B0604020202020204" pitchFamily="34" charset="0"/>
              </a:rPr>
              <a:t>Examples</a:t>
            </a:r>
            <a:r>
              <a:rPr kumimoji="0" lang="en-PK" altLang="en-PK" sz="1400" b="0" i="0" u="none" strike="noStrike" cap="none" normalizeH="0" baseline="0" dirty="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None/>
              <a:tabLst/>
            </a:pPr>
            <a:r>
              <a:rPr kumimoji="0" lang="en-US" altLang="en-PK" sz="1400" b="0" i="0" u="none" strike="noStrike" cap="none" normalizeH="0" baseline="0" dirty="0">
                <a:ln>
                  <a:noFill/>
                </a:ln>
                <a:effectLst/>
                <a:latin typeface="Arial" panose="020B0604020202020204" pitchFamily="34" charset="0"/>
              </a:rPr>
              <a:t> </a:t>
            </a:r>
            <a:r>
              <a:rPr kumimoji="0" lang="en-PK" altLang="en-PK" sz="1400" b="0" i="0" u="none" strike="noStrike" cap="none" normalizeH="0" baseline="0" dirty="0">
                <a:ln>
                  <a:noFill/>
                </a:ln>
                <a:effectLst/>
                <a:latin typeface="Arial" panose="020B0604020202020204" pitchFamily="34" charset="0"/>
              </a:rPr>
              <a:t>Writing scripts to clean and preprocess large datasets.</a:t>
            </a:r>
          </a:p>
          <a:p>
            <a:pPr marL="0" marR="0" lvl="0" indent="0" defTabSz="914400" rtl="0" eaLnBrk="0" fontAlgn="base" latinLnBrk="0" hangingPunct="0">
              <a:spcBef>
                <a:spcPct val="0"/>
              </a:spcBef>
              <a:spcAft>
                <a:spcPts val="600"/>
              </a:spcAft>
              <a:buClrTx/>
              <a:buSzTx/>
              <a:buNone/>
              <a:tabLst/>
            </a:pPr>
            <a:r>
              <a:rPr kumimoji="0" lang="en-US" altLang="en-PK" sz="1400" b="0" i="0" u="none" strike="noStrike" cap="none" normalizeH="0" baseline="0" dirty="0">
                <a:ln>
                  <a:noFill/>
                </a:ln>
                <a:effectLst/>
                <a:latin typeface="Arial" panose="020B0604020202020204" pitchFamily="34" charset="0"/>
              </a:rPr>
              <a:t> </a:t>
            </a:r>
            <a:r>
              <a:rPr kumimoji="0" lang="en-PK" altLang="en-PK" sz="1400" b="0" i="0" u="none" strike="noStrike" cap="none" normalizeH="0" baseline="0" dirty="0">
                <a:ln>
                  <a:noFill/>
                </a:ln>
                <a:effectLst/>
                <a:latin typeface="Arial" panose="020B0604020202020204" pitchFamily="34" charset="0"/>
              </a:rPr>
              <a:t>Automating report generation with libraries like Python’s </a:t>
            </a:r>
            <a:r>
              <a:rPr kumimoji="0" lang="en-PK" altLang="en-PK" sz="1400" b="0" i="0" u="none" strike="noStrike" cap="none" normalizeH="0" baseline="0" dirty="0">
                <a:ln>
                  <a:noFill/>
                </a:ln>
                <a:effectLst/>
                <a:latin typeface="Arial Unicode MS"/>
              </a:rPr>
              <a:t>ReportLab</a:t>
            </a:r>
            <a:r>
              <a:rPr kumimoji="0" lang="en-PK" altLang="en-PK" sz="1400" b="0" i="0" u="none" strike="noStrike" cap="none" normalizeH="0" baseline="0" dirty="0">
                <a:ln>
                  <a:noFill/>
                </a:ln>
                <a:effectLst/>
              </a:rPr>
              <a:t>.</a:t>
            </a:r>
            <a:endParaRPr lang="en-PK" altLang="en-PK" sz="1400" dirty="0">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kumimoji="0" lang="en-US" altLang="en-PK" sz="1400" b="1" i="0" u="none" strike="noStrike" cap="none" normalizeH="0" baseline="0" dirty="0">
                <a:ln>
                  <a:noFill/>
                </a:ln>
                <a:effectLst/>
                <a:latin typeface="Arial" panose="020B0604020202020204" pitchFamily="34" charset="0"/>
              </a:rPr>
              <a:t> </a:t>
            </a:r>
            <a:r>
              <a:rPr kumimoji="0" lang="en-PK" altLang="en-PK" sz="1400" b="1" i="0" u="none" strike="noStrike" cap="none" normalizeH="0" baseline="0" dirty="0">
                <a:ln>
                  <a:noFill/>
                </a:ln>
                <a:effectLst/>
                <a:latin typeface="Arial" panose="020B0604020202020204" pitchFamily="34" charset="0"/>
              </a:rPr>
              <a:t>Outcome</a:t>
            </a:r>
            <a:r>
              <a:rPr kumimoji="0" lang="en-PK" altLang="en-PK" sz="1400" b="0" i="0" u="none" strike="noStrike" cap="none" normalizeH="0" baseline="0" dirty="0">
                <a:ln>
                  <a:noFill/>
                </a:ln>
                <a:effectLst/>
                <a:latin typeface="Arial" panose="020B0604020202020204" pitchFamily="34" charset="0"/>
              </a:rPr>
              <a:t>: Saves time and reduces errors in manual processes.</a:t>
            </a:r>
          </a:p>
          <a:p>
            <a:pPr marL="0" marR="0" lvl="0" indent="0" defTabSz="914400" rtl="0" eaLnBrk="0" fontAlgn="base" latinLnBrk="0" hangingPunct="0">
              <a:spcBef>
                <a:spcPct val="0"/>
              </a:spcBef>
              <a:spcAft>
                <a:spcPts val="600"/>
              </a:spcAft>
              <a:buClrTx/>
              <a:buSzTx/>
              <a:buFontTx/>
              <a:buAutoNum type="arabicPeriod" startAt="2"/>
              <a:tabLst/>
            </a:pPr>
            <a:r>
              <a:rPr kumimoji="0" lang="en-PK" altLang="en-PK" sz="1400" b="1" i="0" u="none" strike="noStrike" cap="none" normalizeH="0" baseline="0" dirty="0">
                <a:ln>
                  <a:noFill/>
                </a:ln>
                <a:effectLst/>
                <a:latin typeface="Arial" panose="020B0604020202020204" pitchFamily="34" charset="0"/>
              </a:rPr>
              <a:t>Enhanced Data Analysis Capabilities</a:t>
            </a:r>
            <a:endParaRPr lang="en-PK" altLang="en-PK" sz="1400" dirty="0">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kumimoji="0" lang="en-US" altLang="en-PK" sz="1400" b="0" i="0" u="none" strike="noStrike" cap="none" normalizeH="0" baseline="0" dirty="0">
                <a:ln>
                  <a:noFill/>
                </a:ln>
                <a:effectLst/>
                <a:latin typeface="Arial" panose="020B0604020202020204" pitchFamily="34" charset="0"/>
              </a:rPr>
              <a:t> </a:t>
            </a:r>
            <a:r>
              <a:rPr kumimoji="0" lang="en-PK" altLang="en-PK" sz="1400" b="0" i="0" u="none" strike="noStrike" cap="none" normalizeH="0" baseline="0" dirty="0">
                <a:ln>
                  <a:noFill/>
                </a:ln>
                <a:effectLst/>
                <a:latin typeface="Arial" panose="020B0604020202020204" pitchFamily="34" charset="0"/>
              </a:rPr>
              <a:t>Facilitates complex operations, such as:</a:t>
            </a:r>
          </a:p>
          <a:p>
            <a:pPr marL="0" marR="0" lvl="0" indent="0" defTabSz="914400" rtl="0" eaLnBrk="0" fontAlgn="base" latinLnBrk="0" hangingPunct="0">
              <a:spcBef>
                <a:spcPct val="0"/>
              </a:spcBef>
              <a:spcAft>
                <a:spcPts val="600"/>
              </a:spcAft>
              <a:buClrTx/>
              <a:buSzTx/>
              <a:buNone/>
              <a:tabLst/>
            </a:pPr>
            <a:r>
              <a:rPr kumimoji="0" lang="en-PK" altLang="en-PK" sz="1400" b="0" i="0" u="none" strike="noStrike" cap="none" normalizeH="0" baseline="0" dirty="0">
                <a:ln>
                  <a:noFill/>
                </a:ln>
                <a:effectLst/>
                <a:latin typeface="Arial" panose="020B0604020202020204" pitchFamily="34" charset="0"/>
              </a:rPr>
              <a:t>Merging data from multiple sources</a:t>
            </a:r>
            <a:endParaRPr lang="en-PK" altLang="en-PK" sz="1400" dirty="0">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kumimoji="0" lang="en-PK" altLang="en-PK" sz="1400" b="0" i="0" u="none" strike="noStrike" cap="none" normalizeH="0" baseline="0" dirty="0">
                <a:ln>
                  <a:noFill/>
                </a:ln>
                <a:effectLst/>
                <a:latin typeface="Arial" panose="020B0604020202020204" pitchFamily="34" charset="0"/>
              </a:rPr>
              <a:t>Performing large-scale statistical tests.</a:t>
            </a:r>
          </a:p>
          <a:p>
            <a:pPr marL="0" marR="0" lvl="0" indent="0" defTabSz="914400" rtl="0" eaLnBrk="0" fontAlgn="base" latinLnBrk="0" hangingPunct="0">
              <a:spcBef>
                <a:spcPct val="0"/>
              </a:spcBef>
              <a:spcAft>
                <a:spcPts val="600"/>
              </a:spcAft>
              <a:buClrTx/>
              <a:buSzTx/>
              <a:buNone/>
              <a:tabLst/>
            </a:pPr>
            <a:r>
              <a:rPr kumimoji="0" lang="en-PK" altLang="en-PK" sz="1400" b="0" i="0" u="none" strike="noStrike" cap="none" normalizeH="0" baseline="0" dirty="0">
                <a:ln>
                  <a:noFill/>
                </a:ln>
                <a:effectLst/>
                <a:latin typeface="Arial" panose="020B0604020202020204" pitchFamily="34" charset="0"/>
              </a:rPr>
              <a:t>Building predictive models.Allows customization of workflows to suit specific use cases.</a:t>
            </a:r>
          </a:p>
          <a:p>
            <a:pPr marL="0" marR="0" lvl="0" indent="0" defTabSz="914400" rtl="0" eaLnBrk="0" fontAlgn="base" latinLnBrk="0" hangingPunct="0">
              <a:spcBef>
                <a:spcPct val="0"/>
              </a:spcBef>
              <a:spcAft>
                <a:spcPts val="600"/>
              </a:spcAft>
              <a:buClrTx/>
              <a:buSzTx/>
              <a:buFontTx/>
              <a:buAutoNum type="arabicPeriod" startAt="3"/>
              <a:tabLst/>
            </a:pPr>
            <a:r>
              <a:rPr kumimoji="0" lang="en-PK" altLang="en-PK" sz="1400" b="1" i="0" u="none" strike="noStrike" cap="none" normalizeH="0" baseline="0" dirty="0">
                <a:ln>
                  <a:noFill/>
                </a:ln>
                <a:effectLst/>
                <a:latin typeface="Arial" panose="020B0604020202020204" pitchFamily="34" charset="0"/>
              </a:rPr>
              <a:t>Improved Scalability</a:t>
            </a:r>
            <a:endParaRPr lang="en-PK" altLang="en-PK" sz="1400" dirty="0">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kumimoji="0" lang="en-PK" altLang="en-PK" sz="1400" b="0" i="0" u="none" strike="noStrike" cap="none" normalizeH="0" baseline="0" dirty="0">
                <a:ln>
                  <a:noFill/>
                </a:ln>
                <a:effectLst/>
                <a:latin typeface="Arial" panose="020B0604020202020204" pitchFamily="34" charset="0"/>
              </a:rPr>
              <a:t>Programs and scripts can handle increasing data volumes without a proportional increase in effort.</a:t>
            </a:r>
          </a:p>
          <a:p>
            <a:pPr marL="0" marR="0" lvl="0" indent="0" defTabSz="914400" rtl="0" eaLnBrk="0" fontAlgn="base" latinLnBrk="0" hangingPunct="0">
              <a:spcBef>
                <a:spcPct val="0"/>
              </a:spcBef>
              <a:spcAft>
                <a:spcPts val="600"/>
              </a:spcAft>
              <a:buClrTx/>
              <a:buSzTx/>
              <a:buNone/>
              <a:tabLst/>
            </a:pPr>
            <a:r>
              <a:rPr kumimoji="0" lang="en-PK" altLang="en-PK" sz="1400" b="0" i="0" u="none" strike="noStrike" cap="none" normalizeH="0" baseline="0" dirty="0">
                <a:ln>
                  <a:noFill/>
                </a:ln>
                <a:effectLst/>
                <a:latin typeface="Arial" panose="020B0604020202020204" pitchFamily="34" charset="0"/>
              </a:rPr>
              <a:t>Languages like Java and Python support integration with distributed systems (e.g., Hadoop, Spark).</a:t>
            </a:r>
          </a:p>
          <a:p>
            <a:pPr marL="0" marR="0" lvl="0" indent="0" defTabSz="914400" rtl="0" eaLnBrk="0" fontAlgn="base" latinLnBrk="0" hangingPunct="0">
              <a:spcBef>
                <a:spcPct val="0"/>
              </a:spcBef>
              <a:spcAft>
                <a:spcPts val="600"/>
              </a:spcAft>
              <a:buClrTx/>
              <a:buSzTx/>
              <a:buNone/>
              <a:tabLst/>
            </a:pPr>
            <a:endParaRPr kumimoji="0" lang="en-PK" altLang="en-PK" sz="14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endParaRPr lang="en-PK" altLang="en-PK" sz="1400" dirty="0">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endParaRPr kumimoji="0" lang="en-PK" altLang="en-PK" sz="14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endParaRPr kumimoji="0" lang="en-PK" altLang="en-PK" sz="14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AutoNum type="arabicPeriod" startAt="4"/>
              <a:tabLst/>
            </a:pPr>
            <a:r>
              <a:rPr kumimoji="0" lang="en-PK" altLang="en-PK" sz="1400" b="1" i="0" u="none" strike="noStrike" cap="none" normalizeH="0" baseline="0" dirty="0">
                <a:ln>
                  <a:noFill/>
                </a:ln>
                <a:effectLst/>
                <a:latin typeface="Arial" panose="020B0604020202020204" pitchFamily="34" charset="0"/>
              </a:rPr>
              <a:t>Support for Machine Learning and AI</a:t>
            </a:r>
            <a:endParaRPr lang="en-PK" altLang="en-PK" sz="1400" dirty="0">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kumimoji="0" lang="en-PK" altLang="en-PK" sz="1400" b="0" i="0" u="none" strike="noStrike" cap="none" normalizeH="0" baseline="0" dirty="0">
                <a:ln>
                  <a:noFill/>
                </a:ln>
                <a:effectLst/>
                <a:latin typeface="Arial" panose="020B0604020202020204" pitchFamily="34" charset="0"/>
              </a:rPr>
              <a:t>Seamless development of end-to-end pipelines:</a:t>
            </a:r>
          </a:p>
          <a:p>
            <a:pPr marL="0" marR="0" lvl="0" indent="0" defTabSz="914400" rtl="0" eaLnBrk="0" fontAlgn="base" latinLnBrk="0" hangingPunct="0">
              <a:spcBef>
                <a:spcPct val="0"/>
              </a:spcBef>
              <a:spcAft>
                <a:spcPts val="600"/>
              </a:spcAft>
              <a:buClrTx/>
              <a:buSzTx/>
              <a:buNone/>
              <a:tabLst/>
            </a:pPr>
            <a:r>
              <a:rPr kumimoji="0" lang="en-PK" altLang="en-PK" sz="1400" b="0" i="0" u="none" strike="noStrike" cap="none" normalizeH="0" baseline="0" dirty="0">
                <a:ln>
                  <a:noFill/>
                </a:ln>
                <a:effectLst/>
                <a:latin typeface="Arial" panose="020B0604020202020204" pitchFamily="34" charset="0"/>
              </a:rPr>
              <a:t>Data preprocessing → Model training → Model deployment.</a:t>
            </a:r>
          </a:p>
          <a:p>
            <a:pPr marL="0" marR="0" lvl="0" indent="0" defTabSz="914400" rtl="0" eaLnBrk="0" fontAlgn="base" latinLnBrk="0" hangingPunct="0">
              <a:spcBef>
                <a:spcPct val="0"/>
              </a:spcBef>
              <a:spcAft>
                <a:spcPts val="600"/>
              </a:spcAft>
              <a:buClrTx/>
              <a:buSzTx/>
              <a:buNone/>
              <a:tabLst/>
            </a:pPr>
            <a:r>
              <a:rPr kumimoji="0" lang="en-US" altLang="en-PK" sz="1400" b="0" i="0" u="none" strike="noStrike" cap="none" normalizeH="0" baseline="0" dirty="0">
                <a:ln>
                  <a:noFill/>
                </a:ln>
                <a:effectLst/>
                <a:latin typeface="Arial" panose="020B0604020202020204" pitchFamily="34" charset="0"/>
              </a:rPr>
              <a:t> </a:t>
            </a:r>
            <a:r>
              <a:rPr kumimoji="0" lang="en-PK" altLang="en-PK" sz="1400" b="0" i="0" u="none" strike="noStrike" cap="none" normalizeH="0" baseline="0" dirty="0">
                <a:ln>
                  <a:noFill/>
                </a:ln>
                <a:effectLst/>
                <a:latin typeface="Arial" panose="020B0604020202020204" pitchFamily="34" charset="0"/>
              </a:rPr>
              <a:t>Access to advanced AI tools (e.g., TensorFlow, Keras).</a:t>
            </a:r>
          </a:p>
          <a:p>
            <a:pPr marL="0" marR="0" lvl="0" indent="0" defTabSz="914400" rtl="0" eaLnBrk="0" fontAlgn="base" latinLnBrk="0" hangingPunct="0">
              <a:spcBef>
                <a:spcPct val="0"/>
              </a:spcBef>
              <a:spcAft>
                <a:spcPts val="600"/>
              </a:spcAft>
              <a:buClrTx/>
              <a:buSzTx/>
              <a:buFontTx/>
              <a:buAutoNum type="arabicPeriod" startAt="5"/>
              <a:tabLst/>
            </a:pPr>
            <a:r>
              <a:rPr kumimoji="0" lang="en-PK" altLang="en-PK" sz="1400" b="1" i="0" u="none" strike="noStrike" cap="none" normalizeH="0" baseline="0" dirty="0">
                <a:ln>
                  <a:noFill/>
                </a:ln>
                <a:effectLst/>
                <a:latin typeface="Arial" panose="020B0604020202020204" pitchFamily="34" charset="0"/>
              </a:rPr>
              <a:t>Cross-Domain Applications</a:t>
            </a:r>
            <a:endParaRPr lang="en-PK" altLang="en-PK" sz="1400" dirty="0">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kumimoji="0" lang="en-PK" altLang="en-PK" sz="1400" b="0" i="0" u="none" strike="noStrike" cap="none" normalizeH="0" baseline="0" dirty="0">
                <a:ln>
                  <a:noFill/>
                </a:ln>
                <a:effectLst/>
                <a:latin typeface="Arial" panose="020B0604020202020204" pitchFamily="34" charset="0"/>
              </a:rPr>
              <a:t>Finance: Automated trading algorithms.</a:t>
            </a:r>
          </a:p>
          <a:p>
            <a:pPr marL="0" marR="0" lvl="0" indent="0" defTabSz="914400" rtl="0" eaLnBrk="0" fontAlgn="base" latinLnBrk="0" hangingPunct="0">
              <a:spcBef>
                <a:spcPct val="0"/>
              </a:spcBef>
              <a:spcAft>
                <a:spcPts val="600"/>
              </a:spcAft>
              <a:buClrTx/>
              <a:buSzTx/>
              <a:buNone/>
              <a:tabLst/>
            </a:pPr>
            <a:r>
              <a:rPr kumimoji="0" lang="en-PK" altLang="en-PK" sz="1400" b="0" i="0" u="none" strike="noStrike" cap="none" normalizeH="0" baseline="0" dirty="0">
                <a:ln>
                  <a:noFill/>
                </a:ln>
                <a:effectLst/>
                <a:latin typeface="Arial" panose="020B0604020202020204" pitchFamily="34" charset="0"/>
              </a:rPr>
              <a:t>Healthcare: Analyzing patient data for early diagnosis.</a:t>
            </a:r>
          </a:p>
          <a:p>
            <a:pPr marL="0" marR="0" lvl="0" indent="0" defTabSz="914400" rtl="0" eaLnBrk="0" fontAlgn="base" latinLnBrk="0" hangingPunct="0">
              <a:spcBef>
                <a:spcPct val="0"/>
              </a:spcBef>
              <a:spcAft>
                <a:spcPts val="600"/>
              </a:spcAft>
              <a:buClrTx/>
              <a:buSzTx/>
              <a:buNone/>
              <a:tabLst/>
            </a:pPr>
            <a:r>
              <a:rPr kumimoji="0" lang="en-PK" altLang="en-PK" sz="1400" b="0" i="0" u="none" strike="noStrike" cap="none" normalizeH="0" baseline="0" dirty="0">
                <a:ln>
                  <a:noFill/>
                </a:ln>
                <a:effectLst/>
                <a:latin typeface="Arial" panose="020B0604020202020204" pitchFamily="34" charset="0"/>
              </a:rPr>
              <a:t>Marketing: Building recommender systems for personalized experiences.</a:t>
            </a:r>
          </a:p>
          <a:p>
            <a:pPr marL="0" marR="0" lvl="0" indent="0" defTabSz="914400" rtl="0" eaLnBrk="0" fontAlgn="base" latinLnBrk="0" hangingPunct="0">
              <a:spcBef>
                <a:spcPct val="0"/>
              </a:spcBef>
              <a:spcAft>
                <a:spcPts val="600"/>
              </a:spcAft>
              <a:buClrTx/>
              <a:buSzTx/>
              <a:buFontTx/>
              <a:buNone/>
              <a:tabLst/>
            </a:pPr>
            <a:endParaRPr kumimoji="0" lang="en-PK" altLang="en-PK" sz="14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661013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lue blocks and networks technology background">
            <a:extLst>
              <a:ext uri="{FF2B5EF4-FFF2-40B4-BE49-F238E27FC236}">
                <a16:creationId xmlns:a16="http://schemas.microsoft.com/office/drawing/2014/main" id="{032A639F-D0D8-565E-B914-3F039AD02FAC}"/>
              </a:ext>
            </a:extLst>
          </p:cNvPr>
          <p:cNvPicPr>
            <a:picLocks noChangeAspect="1"/>
          </p:cNvPicPr>
          <p:nvPr/>
        </p:nvPicPr>
        <p:blipFill>
          <a:blip r:embed="rId2"/>
          <a:srcRect l="12357" r="43268" b="-446"/>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50360E-DABD-4E62-8D66-70A7D694121F}"/>
              </a:ext>
            </a:extLst>
          </p:cNvPr>
          <p:cNvSpPr>
            <a:spLocks noGrp="1"/>
          </p:cNvSpPr>
          <p:nvPr>
            <p:ph type="title"/>
          </p:nvPr>
        </p:nvSpPr>
        <p:spPr>
          <a:xfrm>
            <a:off x="6115317" y="405685"/>
            <a:ext cx="5464968" cy="1559301"/>
          </a:xfrm>
        </p:spPr>
        <p:txBody>
          <a:bodyPr>
            <a:normAutofit/>
          </a:bodyPr>
          <a:lstStyle/>
          <a:p>
            <a:r>
              <a:rPr lang="en-US" sz="4000" b="1"/>
              <a:t>Database Management:</a:t>
            </a:r>
            <a:endParaRPr lang="en-PK" sz="4000"/>
          </a:p>
        </p:txBody>
      </p:sp>
      <p:sp>
        <p:nvSpPr>
          <p:cNvPr id="3" name="Content Placeholder 2">
            <a:extLst>
              <a:ext uri="{FF2B5EF4-FFF2-40B4-BE49-F238E27FC236}">
                <a16:creationId xmlns:a16="http://schemas.microsoft.com/office/drawing/2014/main" id="{13DF9246-3117-4653-BD97-CFADD843476A}"/>
              </a:ext>
            </a:extLst>
          </p:cNvPr>
          <p:cNvSpPr>
            <a:spLocks noGrp="1"/>
          </p:cNvSpPr>
          <p:nvPr>
            <p:ph idx="1"/>
          </p:nvPr>
        </p:nvSpPr>
        <p:spPr>
          <a:xfrm>
            <a:off x="6115317" y="2743200"/>
            <a:ext cx="5247340" cy="3496878"/>
          </a:xfrm>
        </p:spPr>
        <p:txBody>
          <a:bodyPr anchor="ctr">
            <a:normAutofit/>
          </a:bodyPr>
          <a:lstStyle/>
          <a:p>
            <a:pPr marL="0" indent="0">
              <a:buNone/>
            </a:pPr>
            <a:r>
              <a:rPr lang="en-US" sz="2000" b="1"/>
              <a:t>Definition</a:t>
            </a:r>
          </a:p>
          <a:p>
            <a:r>
              <a:rPr lang="en-US" sz="2000"/>
              <a:t>Database management involves storing, organizing, and retrieving data efficiently using systems tailored to specific needs. Mastery of databases is critical for managing and analyzing the vast amounts of data generated in modern applications.</a:t>
            </a:r>
          </a:p>
          <a:p>
            <a:endParaRPr lang="en-PK" sz="2000"/>
          </a:p>
        </p:txBody>
      </p:sp>
    </p:spTree>
    <p:extLst>
      <p:ext uri="{BB962C8B-B14F-4D97-AF65-F5344CB8AC3E}">
        <p14:creationId xmlns:p14="http://schemas.microsoft.com/office/powerpoint/2010/main" val="3286678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06E0D1E-B8AC-483E-ACCB-373C432F3453}"/>
              </a:ext>
            </a:extLst>
          </p:cNvPr>
          <p:cNvSpPr>
            <a:spLocks noGrp="1"/>
          </p:cNvSpPr>
          <p:nvPr>
            <p:ph idx="1"/>
          </p:nvPr>
        </p:nvSpPr>
        <p:spPr>
          <a:xfrm>
            <a:off x="838200" y="1929384"/>
            <a:ext cx="10515600" cy="4251960"/>
          </a:xfrm>
        </p:spPr>
        <p:txBody>
          <a:bodyPr numCol="2">
            <a:normAutofit/>
          </a:bodyPr>
          <a:lstStyle/>
          <a:p>
            <a:pPr marL="0" marR="0" lvl="0" indent="0" defTabSz="914400" rtl="0" eaLnBrk="0" fontAlgn="base" latinLnBrk="0" hangingPunct="0">
              <a:spcBef>
                <a:spcPct val="0"/>
              </a:spcBef>
              <a:spcAft>
                <a:spcPct val="0"/>
              </a:spcAft>
              <a:buClrTx/>
              <a:buSzTx/>
              <a:buFontTx/>
              <a:buNone/>
              <a:tabLst/>
            </a:pPr>
            <a:endParaRPr kumimoji="0" lang="en-PK" altLang="en-PK" sz="1400" b="1"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ct val="0"/>
              </a:spcAft>
              <a:buClrTx/>
              <a:buSzTx/>
              <a:buFontTx/>
              <a:buNone/>
              <a:tabLst/>
            </a:pPr>
            <a:r>
              <a:rPr kumimoji="0" lang="en-PK" altLang="en-PK" sz="1400" b="1" i="0" u="none" strike="noStrike" cap="none" normalizeH="0" baseline="0">
                <a:ln>
                  <a:noFill/>
                </a:ln>
                <a:effectLst/>
                <a:latin typeface="Arial" panose="020B0604020202020204" pitchFamily="34" charset="0"/>
              </a:rPr>
              <a:t>Types of Databases</a:t>
            </a:r>
          </a:p>
          <a:p>
            <a:pPr marL="0" marR="0" lvl="0" indent="0" defTabSz="914400" rtl="0" eaLnBrk="0" fontAlgn="base" latinLnBrk="0" hangingPunct="0">
              <a:spcBef>
                <a:spcPct val="0"/>
              </a:spcBef>
              <a:spcAft>
                <a:spcPct val="0"/>
              </a:spcAft>
              <a:buClrTx/>
              <a:buSzTx/>
              <a:buFontTx/>
              <a:buAutoNum type="arabicPeriod"/>
              <a:tabLst/>
            </a:pPr>
            <a:r>
              <a:rPr kumimoji="0" lang="en-PK" altLang="en-PK" sz="1400" b="1" i="0" u="none" strike="noStrike" cap="none" normalizeH="0" baseline="0">
                <a:ln>
                  <a:noFill/>
                </a:ln>
                <a:effectLst/>
                <a:latin typeface="Arial" panose="020B0604020202020204" pitchFamily="34" charset="0"/>
              </a:rPr>
              <a:t>SQL Databases (Relational Databases)</a:t>
            </a:r>
            <a:r>
              <a:rPr kumimoji="0" lang="en-PK" altLang="en-PK" sz="1400" b="0" i="0" u="none" strike="noStrike" cap="none" normalizeH="0" baseline="0">
                <a:ln>
                  <a:noFill/>
                </a:ln>
                <a:effectLst/>
                <a:latin typeface="Arial" panose="020B0604020202020204" pitchFamily="34" charset="0"/>
              </a:rPr>
              <a:t>:</a:t>
            </a:r>
          </a:p>
          <a:p>
            <a:pPr marL="457200" marR="0" lvl="1" indent="0" defTabSz="914400" rtl="0" eaLnBrk="0" fontAlgn="base" latinLnBrk="0" hangingPunct="0">
              <a:spcBef>
                <a:spcPct val="0"/>
              </a:spcBef>
              <a:spcAft>
                <a:spcPct val="0"/>
              </a:spcAft>
              <a:buClrTx/>
              <a:buSzTx/>
              <a:buFontTx/>
              <a:buChar char="•"/>
              <a:tabLst/>
            </a:pPr>
            <a:r>
              <a:rPr kumimoji="0" lang="en-PK" altLang="en-PK" sz="1400" b="1" i="0" u="none" strike="noStrike" cap="none" normalizeH="0" baseline="0">
                <a:ln>
                  <a:noFill/>
                </a:ln>
                <a:effectLst/>
                <a:latin typeface="Arial" panose="020B0604020202020204" pitchFamily="34" charset="0"/>
              </a:rPr>
              <a:t>Definition</a:t>
            </a:r>
            <a:r>
              <a:rPr kumimoji="0" lang="en-PK" altLang="en-PK" sz="1400" b="0" i="0" u="none" strike="noStrike" cap="none" normalizeH="0" baseline="0">
                <a:ln>
                  <a:noFill/>
                </a:ln>
                <a:effectLst/>
                <a:latin typeface="Arial" panose="020B0604020202020204" pitchFamily="34" charset="0"/>
              </a:rPr>
              <a:t>: Use structured schemas and SQL (Structured Query Language) to manage data.</a:t>
            </a:r>
          </a:p>
          <a:p>
            <a:pPr marL="457200" marR="0" lvl="1" indent="0" defTabSz="914400" rtl="0" eaLnBrk="0" fontAlgn="base" latinLnBrk="0" hangingPunct="0">
              <a:spcBef>
                <a:spcPct val="0"/>
              </a:spcBef>
              <a:spcAft>
                <a:spcPct val="0"/>
              </a:spcAft>
              <a:buClrTx/>
              <a:buSzTx/>
              <a:buFontTx/>
              <a:buChar char="•"/>
              <a:tabLst/>
            </a:pPr>
            <a:r>
              <a:rPr kumimoji="0" lang="en-PK" altLang="en-PK" sz="1400" b="1" i="0" u="none" strike="noStrike" cap="none" normalizeH="0" baseline="0">
                <a:ln>
                  <a:noFill/>
                </a:ln>
                <a:effectLst/>
                <a:latin typeface="Arial" panose="020B0604020202020204" pitchFamily="34" charset="0"/>
              </a:rPr>
              <a:t>Examples</a:t>
            </a:r>
            <a:r>
              <a:rPr kumimoji="0" lang="en-PK" altLang="en-PK" sz="1400" b="0" i="0" u="none" strike="noStrike" cap="none" normalizeH="0" baseline="0">
                <a:ln>
                  <a:noFill/>
                </a:ln>
                <a:effectLst/>
                <a:latin typeface="Arial" panose="020B0604020202020204" pitchFamily="34" charset="0"/>
              </a:rPr>
              <a:t>:</a:t>
            </a:r>
          </a:p>
          <a:p>
            <a:pPr marL="914400" marR="0" lvl="2" indent="0" defTabSz="914400" rtl="0" eaLnBrk="0" fontAlgn="base" latinLnBrk="0" hangingPunct="0">
              <a:spcBef>
                <a:spcPct val="0"/>
              </a:spcBef>
              <a:spcAft>
                <a:spcPct val="0"/>
              </a:spcAft>
              <a:buClrTx/>
              <a:buSzTx/>
              <a:buFontTx/>
              <a:buChar char="•"/>
              <a:tabLst/>
            </a:pPr>
            <a:r>
              <a:rPr kumimoji="0" lang="en-PK" altLang="en-PK" sz="1400" b="1" i="0" u="none" strike="noStrike" cap="none" normalizeH="0" baseline="0">
                <a:ln>
                  <a:noFill/>
                </a:ln>
                <a:effectLst/>
                <a:latin typeface="Arial" panose="020B0604020202020204" pitchFamily="34" charset="0"/>
              </a:rPr>
              <a:t>MySQL</a:t>
            </a:r>
            <a:r>
              <a:rPr kumimoji="0" lang="en-PK" altLang="en-PK" sz="1400" b="0" i="0" u="none" strike="noStrike" cap="none" normalizeH="0" baseline="0">
                <a:ln>
                  <a:noFill/>
                </a:ln>
                <a:effectLst/>
                <a:latin typeface="Arial" panose="020B0604020202020204" pitchFamily="34" charset="0"/>
              </a:rPr>
              <a:t>:</a:t>
            </a:r>
          </a:p>
          <a:p>
            <a:pPr marL="1371600" marR="0" lvl="3" indent="0" defTabSz="914400" rtl="0" eaLnBrk="0" fontAlgn="base" latinLnBrk="0" hangingPunct="0">
              <a:spcBef>
                <a:spcPct val="0"/>
              </a:spcBef>
              <a:spcAft>
                <a:spcPct val="0"/>
              </a:spcAft>
              <a:buClrTx/>
              <a:buSzTx/>
              <a:buFontTx/>
              <a:buChar char="•"/>
              <a:tabLst/>
            </a:pPr>
            <a:r>
              <a:rPr kumimoji="0" lang="en-PK" altLang="en-PK" sz="1400" b="0" i="0" u="none" strike="noStrike" cap="none" normalizeH="0" baseline="0">
                <a:ln>
                  <a:noFill/>
                </a:ln>
                <a:effectLst/>
                <a:latin typeface="Arial" panose="020B0604020202020204" pitchFamily="34" charset="0"/>
              </a:rPr>
              <a:t>Open-source, widely used for web applications.</a:t>
            </a:r>
          </a:p>
          <a:p>
            <a:pPr marL="1371600" marR="0" lvl="3" indent="0" defTabSz="914400" rtl="0" eaLnBrk="0" fontAlgn="base" latinLnBrk="0" hangingPunct="0">
              <a:spcBef>
                <a:spcPct val="0"/>
              </a:spcBef>
              <a:spcAft>
                <a:spcPct val="0"/>
              </a:spcAft>
              <a:buClrTx/>
              <a:buSzTx/>
              <a:buFontTx/>
              <a:buChar char="•"/>
              <a:tabLst/>
            </a:pPr>
            <a:r>
              <a:rPr kumimoji="0" lang="en-PK" altLang="en-PK" sz="1400" b="0" i="0" u="none" strike="noStrike" cap="none" normalizeH="0" baseline="0">
                <a:ln>
                  <a:noFill/>
                </a:ln>
                <a:effectLst/>
                <a:latin typeface="Arial" panose="020B0604020202020204" pitchFamily="34" charset="0"/>
              </a:rPr>
              <a:t>Supports ACID compliance for reliable transactions.</a:t>
            </a:r>
          </a:p>
          <a:p>
            <a:pPr marL="914400" marR="0" lvl="2" indent="0" defTabSz="914400" rtl="0" eaLnBrk="0" fontAlgn="base" latinLnBrk="0" hangingPunct="0">
              <a:spcBef>
                <a:spcPct val="0"/>
              </a:spcBef>
              <a:spcAft>
                <a:spcPct val="0"/>
              </a:spcAft>
              <a:buClrTx/>
              <a:buSzTx/>
              <a:buFontTx/>
              <a:buChar char="•"/>
              <a:tabLst/>
            </a:pPr>
            <a:r>
              <a:rPr kumimoji="0" lang="en-PK" altLang="en-PK" sz="1400" b="1" i="0" u="none" strike="noStrike" cap="none" normalizeH="0" baseline="0">
                <a:ln>
                  <a:noFill/>
                </a:ln>
                <a:effectLst/>
                <a:latin typeface="Arial" panose="020B0604020202020204" pitchFamily="34" charset="0"/>
              </a:rPr>
              <a:t>PostgreSQL</a:t>
            </a:r>
            <a:r>
              <a:rPr kumimoji="0" lang="en-PK" altLang="en-PK" sz="1400" b="0" i="0" u="none" strike="noStrike" cap="none" normalizeH="0" baseline="0">
                <a:ln>
                  <a:noFill/>
                </a:ln>
                <a:effectLst/>
                <a:latin typeface="Arial" panose="020B0604020202020204" pitchFamily="34" charset="0"/>
              </a:rPr>
              <a:t>:</a:t>
            </a:r>
          </a:p>
          <a:p>
            <a:pPr marL="1371600" marR="0" lvl="3" indent="0" defTabSz="914400" rtl="0" eaLnBrk="0" fontAlgn="base" latinLnBrk="0" hangingPunct="0">
              <a:spcBef>
                <a:spcPct val="0"/>
              </a:spcBef>
              <a:spcAft>
                <a:spcPct val="0"/>
              </a:spcAft>
              <a:buClrTx/>
              <a:buSzTx/>
              <a:buFontTx/>
              <a:buChar char="•"/>
              <a:tabLst/>
            </a:pPr>
            <a:r>
              <a:rPr kumimoji="0" lang="en-PK" altLang="en-PK" sz="1400" b="0" i="0" u="none" strike="noStrike" cap="none" normalizeH="0" baseline="0">
                <a:ln>
                  <a:noFill/>
                </a:ln>
                <a:effectLst/>
                <a:latin typeface="Arial" panose="020B0604020202020204" pitchFamily="34" charset="0"/>
              </a:rPr>
              <a:t>Advanced open-source database with support for complex queries and custom functions.</a:t>
            </a:r>
          </a:p>
          <a:p>
            <a:pPr marL="1371600" marR="0" lvl="3" indent="0" defTabSz="914400" rtl="0" eaLnBrk="0" fontAlgn="base" latinLnBrk="0" hangingPunct="0">
              <a:spcBef>
                <a:spcPct val="0"/>
              </a:spcBef>
              <a:spcAft>
                <a:spcPct val="0"/>
              </a:spcAft>
              <a:buClrTx/>
              <a:buSzTx/>
              <a:buFontTx/>
              <a:buChar char="•"/>
              <a:tabLst/>
            </a:pPr>
            <a:r>
              <a:rPr kumimoji="0" lang="en-PK" altLang="en-PK" sz="1400" b="0" i="0" u="none" strike="noStrike" cap="none" normalizeH="0" baseline="0">
                <a:ln>
                  <a:noFill/>
                </a:ln>
                <a:effectLst/>
                <a:latin typeface="Arial" panose="020B0604020202020204" pitchFamily="34" charset="0"/>
              </a:rPr>
              <a:t>Offers features like JSON support and geospatial data handling.</a:t>
            </a:r>
          </a:p>
          <a:p>
            <a:pPr marL="457200" marR="0" lvl="1" indent="0" defTabSz="914400" rtl="0" eaLnBrk="0" fontAlgn="base" latinLnBrk="0" hangingPunct="0">
              <a:spcBef>
                <a:spcPct val="0"/>
              </a:spcBef>
              <a:spcAft>
                <a:spcPct val="0"/>
              </a:spcAft>
              <a:buClrTx/>
              <a:buSzTx/>
              <a:buFontTx/>
              <a:buChar char="•"/>
              <a:tabLst/>
            </a:pPr>
            <a:r>
              <a:rPr kumimoji="0" lang="en-PK" altLang="en-PK" sz="1400" b="1" i="0" u="none" strike="noStrike" cap="none" normalizeH="0" baseline="0">
                <a:ln>
                  <a:noFill/>
                </a:ln>
                <a:effectLst/>
                <a:latin typeface="Arial" panose="020B0604020202020204" pitchFamily="34" charset="0"/>
              </a:rPr>
              <a:t>Features</a:t>
            </a:r>
            <a:r>
              <a:rPr kumimoji="0" lang="en-PK" altLang="en-PK" sz="1400" b="0" i="0" u="none" strike="noStrike" cap="none" normalizeH="0" baseline="0">
                <a:ln>
                  <a:noFill/>
                </a:ln>
                <a:effectLst/>
                <a:latin typeface="Arial" panose="020B0604020202020204" pitchFamily="34" charset="0"/>
              </a:rPr>
              <a:t>:</a:t>
            </a:r>
          </a:p>
          <a:p>
            <a:pPr marL="914400" marR="0" lvl="2" indent="0" defTabSz="914400" rtl="0" eaLnBrk="0" fontAlgn="base" latinLnBrk="0" hangingPunct="0">
              <a:spcBef>
                <a:spcPct val="0"/>
              </a:spcBef>
              <a:spcAft>
                <a:spcPct val="0"/>
              </a:spcAft>
              <a:buClrTx/>
              <a:buSzTx/>
              <a:buFontTx/>
              <a:buChar char="•"/>
              <a:tabLst/>
            </a:pPr>
            <a:r>
              <a:rPr kumimoji="0" lang="en-PK" altLang="en-PK" sz="1400" b="0" i="0" u="none" strike="noStrike" cap="none" normalizeH="0" baseline="0">
                <a:ln>
                  <a:noFill/>
                </a:ln>
                <a:effectLst/>
                <a:latin typeface="Arial" panose="020B0604020202020204" pitchFamily="34" charset="0"/>
              </a:rPr>
              <a:t>Tabular structure (tables with rows and columns).</a:t>
            </a:r>
          </a:p>
          <a:p>
            <a:pPr marL="914400" marR="0" lvl="2" indent="0" defTabSz="914400" rtl="0" eaLnBrk="0" fontAlgn="base" latinLnBrk="0" hangingPunct="0">
              <a:spcBef>
                <a:spcPct val="0"/>
              </a:spcBef>
              <a:spcAft>
                <a:spcPct val="0"/>
              </a:spcAft>
              <a:buClrTx/>
              <a:buSzTx/>
              <a:buFontTx/>
              <a:buChar char="•"/>
              <a:tabLst/>
            </a:pPr>
            <a:r>
              <a:rPr kumimoji="0" lang="en-PK" altLang="en-PK" sz="1400" b="0" i="0" u="none" strike="noStrike" cap="none" normalizeH="0" baseline="0">
                <a:ln>
                  <a:noFill/>
                </a:ln>
                <a:effectLst/>
                <a:latin typeface="Arial" panose="020B0604020202020204" pitchFamily="34" charset="0"/>
              </a:rPr>
              <a:t>Relationships between tables (foreign keys).</a:t>
            </a:r>
          </a:p>
          <a:p>
            <a:pPr marL="914400" marR="0" lvl="2" indent="0" defTabSz="914400" rtl="0" eaLnBrk="0" fontAlgn="base" latinLnBrk="0" hangingPunct="0">
              <a:spcBef>
                <a:spcPct val="0"/>
              </a:spcBef>
              <a:spcAft>
                <a:spcPct val="0"/>
              </a:spcAft>
              <a:buClrTx/>
              <a:buSzTx/>
              <a:buFontTx/>
              <a:buChar char="•"/>
              <a:tabLst/>
            </a:pPr>
            <a:r>
              <a:rPr kumimoji="0" lang="en-PK" altLang="en-PK" sz="1400" b="0" i="0" u="none" strike="noStrike" cap="none" normalizeH="0" baseline="0">
                <a:ln>
                  <a:noFill/>
                </a:ln>
                <a:effectLst/>
                <a:latin typeface="Arial" panose="020B0604020202020204" pitchFamily="34" charset="0"/>
              </a:rPr>
              <a:t>Strong data integrity through constraints.</a:t>
            </a:r>
            <a:endParaRPr kumimoji="0" lang="en-US" altLang="en-PK" sz="1400" b="0" i="0" u="none" strike="noStrike" cap="none" normalizeH="0" baseline="0">
              <a:ln>
                <a:noFill/>
              </a:ln>
              <a:effectLst/>
              <a:latin typeface="Arial" panose="020B0604020202020204" pitchFamily="34" charset="0"/>
            </a:endParaRPr>
          </a:p>
          <a:p>
            <a:pPr marL="914400" marR="0" lvl="2" indent="0" defTabSz="914400" rtl="0" eaLnBrk="0" fontAlgn="base" latinLnBrk="0" hangingPunct="0">
              <a:spcBef>
                <a:spcPct val="0"/>
              </a:spcBef>
              <a:spcAft>
                <a:spcPct val="0"/>
              </a:spcAft>
              <a:buClrTx/>
              <a:buSzTx/>
              <a:buFontTx/>
              <a:buChar char="•"/>
              <a:tabLst/>
            </a:pPr>
            <a:endParaRPr lang="en-US" altLang="en-PK" sz="1400">
              <a:latin typeface="Arial" panose="020B0604020202020204" pitchFamily="34" charset="0"/>
            </a:endParaRPr>
          </a:p>
          <a:p>
            <a:pPr marL="914400" marR="0" lvl="2" indent="0" defTabSz="914400" rtl="0" eaLnBrk="0" fontAlgn="base" latinLnBrk="0" hangingPunct="0">
              <a:spcBef>
                <a:spcPct val="0"/>
              </a:spcBef>
              <a:spcAft>
                <a:spcPct val="0"/>
              </a:spcAft>
              <a:buClrTx/>
              <a:buSzTx/>
              <a:buFontTx/>
              <a:buChar char="•"/>
              <a:tabLst/>
            </a:pPr>
            <a:endParaRPr kumimoji="0" lang="en-US" altLang="en-PK" sz="1400" b="0" i="0" u="none" strike="noStrike" cap="none" normalizeH="0" baseline="0">
              <a:ln>
                <a:noFill/>
              </a:ln>
              <a:effectLst/>
              <a:latin typeface="Arial" panose="020B0604020202020204" pitchFamily="34" charset="0"/>
            </a:endParaRPr>
          </a:p>
          <a:p>
            <a:pPr marL="914400" marR="0" lvl="2" indent="0" defTabSz="914400" rtl="0" eaLnBrk="0" fontAlgn="base" latinLnBrk="0" hangingPunct="0">
              <a:spcBef>
                <a:spcPct val="0"/>
              </a:spcBef>
              <a:spcAft>
                <a:spcPct val="0"/>
              </a:spcAft>
              <a:buClrTx/>
              <a:buSzTx/>
              <a:buFontTx/>
              <a:buChar char="•"/>
              <a:tabLst/>
            </a:pPr>
            <a:endParaRPr kumimoji="0" lang="en-PK" altLang="en-PK" sz="14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ct val="0"/>
              </a:spcAft>
              <a:buClrTx/>
              <a:buSzTx/>
              <a:buFontTx/>
              <a:buAutoNum type="arabicPeriod" startAt="2"/>
              <a:tabLst/>
            </a:pPr>
            <a:r>
              <a:rPr kumimoji="0" lang="en-PK" altLang="en-PK" sz="1400" b="1" i="0" u="none" strike="noStrike" cap="none" normalizeH="0" baseline="0">
                <a:ln>
                  <a:noFill/>
                </a:ln>
                <a:effectLst/>
                <a:latin typeface="Arial" panose="020B0604020202020204" pitchFamily="34" charset="0"/>
              </a:rPr>
              <a:t>NoSQL Databases (Non-Relational Databases)</a:t>
            </a:r>
            <a:r>
              <a:rPr kumimoji="0" lang="en-PK" altLang="en-PK" sz="1400" b="0" i="0" u="none" strike="noStrike" cap="none" normalizeH="0" baseline="0">
                <a:ln>
                  <a:noFill/>
                </a:ln>
                <a:effectLst/>
                <a:latin typeface="Arial" panose="020B0604020202020204" pitchFamily="34" charset="0"/>
              </a:rPr>
              <a:t>:</a:t>
            </a:r>
          </a:p>
          <a:p>
            <a:pPr marL="457200" marR="0" lvl="1" indent="0" defTabSz="914400" rtl="0" eaLnBrk="0" fontAlgn="base" latinLnBrk="0" hangingPunct="0">
              <a:spcBef>
                <a:spcPct val="0"/>
              </a:spcBef>
              <a:spcAft>
                <a:spcPct val="0"/>
              </a:spcAft>
              <a:buClrTx/>
              <a:buSzTx/>
              <a:buFontTx/>
              <a:buChar char="•"/>
              <a:tabLst/>
            </a:pPr>
            <a:r>
              <a:rPr kumimoji="0" lang="en-PK" altLang="en-PK" sz="1400" b="1" i="0" u="none" strike="noStrike" cap="none" normalizeH="0" baseline="0">
                <a:ln>
                  <a:noFill/>
                </a:ln>
                <a:effectLst/>
                <a:latin typeface="Arial" panose="020B0604020202020204" pitchFamily="34" charset="0"/>
              </a:rPr>
              <a:t>Definition</a:t>
            </a:r>
            <a:r>
              <a:rPr kumimoji="0" lang="en-PK" altLang="en-PK" sz="1400" b="0" i="0" u="none" strike="noStrike" cap="none" normalizeH="0" baseline="0">
                <a:ln>
                  <a:noFill/>
                </a:ln>
                <a:effectLst/>
                <a:latin typeface="Arial" panose="020B0604020202020204" pitchFamily="34" charset="0"/>
              </a:rPr>
              <a:t>: Designed for unstructured or semi-structured data, focusing on scalability and flexibility.</a:t>
            </a:r>
          </a:p>
          <a:p>
            <a:pPr marL="457200" marR="0" lvl="1" indent="0" defTabSz="914400" rtl="0" eaLnBrk="0" fontAlgn="base" latinLnBrk="0" hangingPunct="0">
              <a:spcBef>
                <a:spcPct val="0"/>
              </a:spcBef>
              <a:spcAft>
                <a:spcPct val="0"/>
              </a:spcAft>
              <a:buClrTx/>
              <a:buSzTx/>
              <a:buFontTx/>
              <a:buChar char="•"/>
              <a:tabLst/>
            </a:pPr>
            <a:r>
              <a:rPr kumimoji="0" lang="en-PK" altLang="en-PK" sz="1400" b="1" i="0" u="none" strike="noStrike" cap="none" normalizeH="0" baseline="0">
                <a:ln>
                  <a:noFill/>
                </a:ln>
                <a:effectLst/>
                <a:latin typeface="Arial" panose="020B0604020202020204" pitchFamily="34" charset="0"/>
              </a:rPr>
              <a:t>Examples</a:t>
            </a:r>
            <a:r>
              <a:rPr kumimoji="0" lang="en-PK" altLang="en-PK" sz="1400" b="0" i="0" u="none" strike="noStrike" cap="none" normalizeH="0" baseline="0">
                <a:ln>
                  <a:noFill/>
                </a:ln>
                <a:effectLst/>
                <a:latin typeface="Arial" panose="020B0604020202020204" pitchFamily="34" charset="0"/>
              </a:rPr>
              <a:t>:</a:t>
            </a:r>
          </a:p>
          <a:p>
            <a:pPr marL="914400" marR="0" lvl="2" indent="0" defTabSz="914400" rtl="0" eaLnBrk="0" fontAlgn="base" latinLnBrk="0" hangingPunct="0">
              <a:spcBef>
                <a:spcPct val="0"/>
              </a:spcBef>
              <a:spcAft>
                <a:spcPct val="0"/>
              </a:spcAft>
              <a:buClrTx/>
              <a:buSzTx/>
              <a:buFontTx/>
              <a:buChar char="•"/>
              <a:tabLst/>
            </a:pPr>
            <a:r>
              <a:rPr kumimoji="0" lang="en-PK" altLang="en-PK" sz="1400" b="1" i="0" u="none" strike="noStrike" cap="none" normalizeH="0" baseline="0">
                <a:ln>
                  <a:noFill/>
                </a:ln>
                <a:effectLst/>
                <a:latin typeface="Arial" panose="020B0604020202020204" pitchFamily="34" charset="0"/>
              </a:rPr>
              <a:t>MongoDB</a:t>
            </a:r>
            <a:r>
              <a:rPr kumimoji="0" lang="en-PK" altLang="en-PK" sz="1400" b="0" i="0" u="none" strike="noStrike" cap="none" normalizeH="0" baseline="0">
                <a:ln>
                  <a:noFill/>
                </a:ln>
                <a:effectLst/>
                <a:latin typeface="Arial" panose="020B0604020202020204" pitchFamily="34" charset="0"/>
              </a:rPr>
              <a:t>:</a:t>
            </a:r>
          </a:p>
          <a:p>
            <a:pPr marL="1371600" marR="0" lvl="3" indent="0" defTabSz="914400" rtl="0" eaLnBrk="0" fontAlgn="base" latinLnBrk="0" hangingPunct="0">
              <a:spcBef>
                <a:spcPct val="0"/>
              </a:spcBef>
              <a:spcAft>
                <a:spcPct val="0"/>
              </a:spcAft>
              <a:buClrTx/>
              <a:buSzTx/>
              <a:buFontTx/>
              <a:buChar char="•"/>
              <a:tabLst/>
            </a:pPr>
            <a:r>
              <a:rPr kumimoji="0" lang="en-PK" altLang="en-PK" sz="1400" b="0" i="0" u="none" strike="noStrike" cap="none" normalizeH="0" baseline="0">
                <a:ln>
                  <a:noFill/>
                </a:ln>
                <a:effectLst/>
                <a:latin typeface="Arial" panose="020B0604020202020204" pitchFamily="34" charset="0"/>
              </a:rPr>
              <a:t>Document-oriented, storing data in JSON-like BSON format.</a:t>
            </a:r>
          </a:p>
          <a:p>
            <a:pPr marL="1371600" marR="0" lvl="3" indent="0" defTabSz="914400" rtl="0" eaLnBrk="0" fontAlgn="base" latinLnBrk="0" hangingPunct="0">
              <a:spcBef>
                <a:spcPct val="0"/>
              </a:spcBef>
              <a:spcAft>
                <a:spcPct val="0"/>
              </a:spcAft>
              <a:buClrTx/>
              <a:buSzTx/>
              <a:buFontTx/>
              <a:buChar char="•"/>
              <a:tabLst/>
            </a:pPr>
            <a:r>
              <a:rPr kumimoji="0" lang="en-PK" altLang="en-PK" sz="1400" b="0" i="0" u="none" strike="noStrike" cap="none" normalizeH="0" baseline="0">
                <a:ln>
                  <a:noFill/>
                </a:ln>
                <a:effectLst/>
                <a:latin typeface="Arial" panose="020B0604020202020204" pitchFamily="34" charset="0"/>
              </a:rPr>
              <a:t>Suitable for dynamic schemas and real-time analytics.</a:t>
            </a:r>
          </a:p>
          <a:p>
            <a:pPr marL="914400" marR="0" lvl="2" indent="0" defTabSz="914400" rtl="0" eaLnBrk="0" fontAlgn="base" latinLnBrk="0" hangingPunct="0">
              <a:spcBef>
                <a:spcPct val="0"/>
              </a:spcBef>
              <a:spcAft>
                <a:spcPct val="0"/>
              </a:spcAft>
              <a:buClrTx/>
              <a:buSzTx/>
              <a:buFontTx/>
              <a:buChar char="•"/>
              <a:tabLst/>
            </a:pPr>
            <a:r>
              <a:rPr kumimoji="0" lang="en-PK" altLang="en-PK" sz="1400" b="1" i="0" u="none" strike="noStrike" cap="none" normalizeH="0" baseline="0">
                <a:ln>
                  <a:noFill/>
                </a:ln>
                <a:effectLst/>
                <a:latin typeface="Arial" panose="020B0604020202020204" pitchFamily="34" charset="0"/>
              </a:rPr>
              <a:t>Cassandra</a:t>
            </a:r>
            <a:r>
              <a:rPr kumimoji="0" lang="en-PK" altLang="en-PK" sz="1400" b="0" i="0" u="none" strike="noStrike" cap="none" normalizeH="0" baseline="0">
                <a:ln>
                  <a:noFill/>
                </a:ln>
                <a:effectLst/>
                <a:latin typeface="Arial" panose="020B0604020202020204" pitchFamily="34" charset="0"/>
              </a:rPr>
              <a:t>:</a:t>
            </a:r>
          </a:p>
          <a:p>
            <a:pPr marL="1371600" marR="0" lvl="3" indent="0" defTabSz="914400" rtl="0" eaLnBrk="0" fontAlgn="base" latinLnBrk="0" hangingPunct="0">
              <a:spcBef>
                <a:spcPct val="0"/>
              </a:spcBef>
              <a:spcAft>
                <a:spcPct val="0"/>
              </a:spcAft>
              <a:buClrTx/>
              <a:buSzTx/>
              <a:buFontTx/>
              <a:buChar char="•"/>
              <a:tabLst/>
            </a:pPr>
            <a:r>
              <a:rPr kumimoji="0" lang="en-PK" altLang="en-PK" sz="1400" b="0" i="0" u="none" strike="noStrike" cap="none" normalizeH="0" baseline="0">
                <a:ln>
                  <a:noFill/>
                </a:ln>
                <a:effectLst/>
                <a:latin typeface="Arial" panose="020B0604020202020204" pitchFamily="34" charset="0"/>
              </a:rPr>
              <a:t>Distributed database optimized for high availability and scalability.</a:t>
            </a:r>
          </a:p>
          <a:p>
            <a:pPr marL="1371600" marR="0" lvl="3" indent="0" defTabSz="914400" rtl="0" eaLnBrk="0" fontAlgn="base" latinLnBrk="0" hangingPunct="0">
              <a:spcBef>
                <a:spcPct val="0"/>
              </a:spcBef>
              <a:spcAft>
                <a:spcPct val="0"/>
              </a:spcAft>
              <a:buClrTx/>
              <a:buSzTx/>
              <a:buFontTx/>
              <a:buChar char="•"/>
              <a:tabLst/>
            </a:pPr>
            <a:r>
              <a:rPr kumimoji="0" lang="en-PK" altLang="en-PK" sz="1400" b="0" i="0" u="none" strike="noStrike" cap="none" normalizeH="0" baseline="0">
                <a:ln>
                  <a:noFill/>
                </a:ln>
                <a:effectLst/>
                <a:latin typeface="Arial" panose="020B0604020202020204" pitchFamily="34" charset="0"/>
              </a:rPr>
              <a:t>Best for handling large-scale, time-series data.</a:t>
            </a:r>
          </a:p>
          <a:p>
            <a:pPr marL="457200" marR="0" lvl="1" indent="0" defTabSz="914400" rtl="0" eaLnBrk="0" fontAlgn="base" latinLnBrk="0" hangingPunct="0">
              <a:spcBef>
                <a:spcPct val="0"/>
              </a:spcBef>
              <a:spcAft>
                <a:spcPct val="0"/>
              </a:spcAft>
              <a:buClrTx/>
              <a:buSzTx/>
              <a:buFontTx/>
              <a:buChar char="•"/>
              <a:tabLst/>
            </a:pPr>
            <a:r>
              <a:rPr kumimoji="0" lang="en-PK" altLang="en-PK" sz="1400" b="1" i="0" u="none" strike="noStrike" cap="none" normalizeH="0" baseline="0">
                <a:ln>
                  <a:noFill/>
                </a:ln>
                <a:effectLst/>
                <a:latin typeface="Arial" panose="020B0604020202020204" pitchFamily="34" charset="0"/>
              </a:rPr>
              <a:t>Features</a:t>
            </a:r>
            <a:r>
              <a:rPr kumimoji="0" lang="en-PK" altLang="en-PK" sz="1400" b="0" i="0" u="none" strike="noStrike" cap="none" normalizeH="0" baseline="0">
                <a:ln>
                  <a:noFill/>
                </a:ln>
                <a:effectLst/>
                <a:latin typeface="Arial" panose="020B0604020202020204" pitchFamily="34" charset="0"/>
              </a:rPr>
              <a:t>:</a:t>
            </a:r>
          </a:p>
          <a:p>
            <a:pPr marL="914400" marR="0" lvl="2" indent="0" defTabSz="914400" rtl="0" eaLnBrk="0" fontAlgn="base" latinLnBrk="0" hangingPunct="0">
              <a:spcBef>
                <a:spcPct val="0"/>
              </a:spcBef>
              <a:spcAft>
                <a:spcPct val="0"/>
              </a:spcAft>
              <a:buClrTx/>
              <a:buSzTx/>
              <a:buFontTx/>
              <a:buChar char="•"/>
              <a:tabLst/>
            </a:pPr>
            <a:r>
              <a:rPr kumimoji="0" lang="en-PK" altLang="en-PK" sz="1400" b="0" i="0" u="none" strike="noStrike" cap="none" normalizeH="0" baseline="0">
                <a:ln>
                  <a:noFill/>
                </a:ln>
                <a:effectLst/>
                <a:latin typeface="Arial" panose="020B0604020202020204" pitchFamily="34" charset="0"/>
              </a:rPr>
              <a:t>Schema-less or flexible schemas.</a:t>
            </a:r>
          </a:p>
          <a:p>
            <a:pPr marL="914400" marR="0" lvl="2" indent="0" defTabSz="914400" rtl="0" eaLnBrk="0" fontAlgn="base" latinLnBrk="0" hangingPunct="0">
              <a:spcBef>
                <a:spcPct val="0"/>
              </a:spcBef>
              <a:spcAft>
                <a:spcPct val="0"/>
              </a:spcAft>
              <a:buClrTx/>
              <a:buSzTx/>
              <a:buFontTx/>
              <a:buChar char="•"/>
              <a:tabLst/>
            </a:pPr>
            <a:r>
              <a:rPr kumimoji="0" lang="en-PK" altLang="en-PK" sz="1400" b="0" i="0" u="none" strike="noStrike" cap="none" normalizeH="0" baseline="0">
                <a:ln>
                  <a:noFill/>
                </a:ln>
                <a:effectLst/>
                <a:latin typeface="Arial" panose="020B0604020202020204" pitchFamily="34" charset="0"/>
              </a:rPr>
              <a:t>High scalability for large datasets.</a:t>
            </a:r>
          </a:p>
          <a:p>
            <a:pPr marL="914400" marR="0" lvl="2" indent="0" defTabSz="914400" rtl="0" eaLnBrk="0" fontAlgn="base" latinLnBrk="0" hangingPunct="0">
              <a:spcBef>
                <a:spcPct val="0"/>
              </a:spcBef>
              <a:spcAft>
                <a:spcPct val="0"/>
              </a:spcAft>
              <a:buClrTx/>
              <a:buSzTx/>
              <a:buFontTx/>
              <a:buChar char="•"/>
              <a:tabLst/>
            </a:pPr>
            <a:r>
              <a:rPr kumimoji="0" lang="en-PK" altLang="en-PK" sz="1400" b="0" i="0" u="none" strike="noStrike" cap="none" normalizeH="0" baseline="0">
                <a:ln>
                  <a:noFill/>
                </a:ln>
                <a:effectLst/>
                <a:latin typeface="Arial" panose="020B0604020202020204" pitchFamily="34" charset="0"/>
              </a:rPr>
              <a:t>Different types (document, key-value, columnar, graph).</a:t>
            </a:r>
          </a:p>
          <a:p>
            <a:pPr marL="0" marR="0" lvl="0" indent="0" defTabSz="914400" rtl="0" eaLnBrk="0" fontAlgn="base" latinLnBrk="0" hangingPunct="0">
              <a:spcBef>
                <a:spcPct val="0"/>
              </a:spcBef>
              <a:spcAft>
                <a:spcPct val="0"/>
              </a:spcAft>
              <a:buClrTx/>
              <a:buSzTx/>
              <a:buFontTx/>
              <a:buNone/>
              <a:tabLst/>
            </a:pPr>
            <a:endParaRPr kumimoji="0" lang="en-PK" altLang="en-PK" sz="1400" b="0" i="0" u="none" strike="noStrike" cap="none" normalizeH="0" baseline="0">
              <a:ln>
                <a:noFill/>
              </a:ln>
              <a:effectLst/>
              <a:latin typeface="Arial" panose="020B0604020202020204" pitchFamily="34" charset="0"/>
            </a:endParaRPr>
          </a:p>
          <a:p>
            <a:endParaRPr lang="en-PK" sz="1400"/>
          </a:p>
        </p:txBody>
      </p:sp>
    </p:spTree>
    <p:extLst>
      <p:ext uri="{BB962C8B-B14F-4D97-AF65-F5344CB8AC3E}">
        <p14:creationId xmlns:p14="http://schemas.microsoft.com/office/powerpoint/2010/main" val="84650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018C79-366A-40E1-A020-B628EDA954BC}"/>
              </a:ext>
            </a:extLst>
          </p:cNvPr>
          <p:cNvSpPr>
            <a:spLocks noGrp="1"/>
          </p:cNvSpPr>
          <p:nvPr>
            <p:ph idx="1"/>
          </p:nvPr>
        </p:nvSpPr>
        <p:spPr>
          <a:xfrm>
            <a:off x="4810259" y="649480"/>
            <a:ext cx="6555347" cy="5546047"/>
          </a:xfrm>
        </p:spPr>
        <p:txBody>
          <a:bodyPr anchor="ctr">
            <a:normAutofit/>
          </a:bodyPr>
          <a:lstStyle/>
          <a:p>
            <a:pPr marL="0" indent="0">
              <a:buNone/>
            </a:pPr>
            <a:r>
              <a:rPr lang="en-US" sz="1600" b="1"/>
              <a:t>Key Skills for Database Management</a:t>
            </a:r>
          </a:p>
          <a:p>
            <a:pPr marL="0" indent="0">
              <a:buNone/>
            </a:pPr>
            <a:r>
              <a:rPr lang="en-US" sz="1600" b="1"/>
              <a:t>Writing Efficient SQL Queries:</a:t>
            </a:r>
          </a:p>
          <a:p>
            <a:r>
              <a:rPr lang="en-US" sz="1600"/>
              <a:t>Use SELECT, INSERT, UPDATE, DELETE statements to interact with relational databases.</a:t>
            </a:r>
          </a:p>
          <a:p>
            <a:r>
              <a:rPr lang="en-US" sz="1600"/>
              <a:t>Apply aggregate functions (SUM, AVG, COUNT) for data summarization.</a:t>
            </a:r>
          </a:p>
          <a:p>
            <a:r>
              <a:rPr lang="en-US" sz="1600"/>
              <a:t>Implement JOINs (INNER, OUTER, LEFT, RIGHT) to merge data from multiple tables.</a:t>
            </a:r>
          </a:p>
          <a:p>
            <a:pPr marL="0" indent="0">
              <a:buNone/>
            </a:pPr>
            <a:r>
              <a:rPr lang="en-US" sz="1600" b="1"/>
              <a:t>Understanding Indexing: Purpose: </a:t>
            </a:r>
          </a:p>
          <a:p>
            <a:r>
              <a:rPr lang="en-US" sz="1600"/>
              <a:t>Improve query performance by reducing the search space.Types:B-Tree Index: Standard for most SQL databases. </a:t>
            </a:r>
          </a:p>
          <a:p>
            <a:r>
              <a:rPr lang="en-US" sz="1600"/>
              <a:t>Hash Index: Faster lookups for equality searches.</a:t>
            </a:r>
          </a:p>
          <a:p>
            <a:r>
              <a:rPr lang="en-US" sz="1600"/>
              <a:t>Composite Index: Combines multiple columns for complex queries.</a:t>
            </a:r>
          </a:p>
          <a:p>
            <a:r>
              <a:rPr lang="en-US" sz="1600"/>
              <a:t>Application: Optimize frequently used queries by indexing relevant columns.</a:t>
            </a:r>
          </a:p>
          <a:p>
            <a:pPr marL="0" indent="0">
              <a:buNone/>
            </a:pPr>
            <a:r>
              <a:rPr lang="en-US" sz="1600" b="1"/>
              <a:t>Data Retrieval Techniques:</a:t>
            </a:r>
          </a:p>
          <a:p>
            <a:r>
              <a:rPr lang="en-US" sz="1600"/>
              <a:t>Use pagination for large result sets (e.g., LIMIT and OFFSET).Write queries with conditions to narrow down data (e.g., WHERE, HAVING).</a:t>
            </a:r>
            <a:endParaRPr lang="en-PK" sz="1600"/>
          </a:p>
        </p:txBody>
      </p:sp>
    </p:spTree>
    <p:extLst>
      <p:ext uri="{BB962C8B-B14F-4D97-AF65-F5344CB8AC3E}">
        <p14:creationId xmlns:p14="http://schemas.microsoft.com/office/powerpoint/2010/main" val="1935389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9B70040-AB31-5992-BCFA-056A4D66124E}"/>
              </a:ext>
            </a:extLst>
          </p:cNvPr>
          <p:cNvGraphicFramePr>
            <a:graphicFrameLocks noGrp="1"/>
          </p:cNvGraphicFramePr>
          <p:nvPr>
            <p:ph idx="1"/>
            <p:extLst>
              <p:ext uri="{D42A27DB-BD31-4B8C-83A1-F6EECF244321}">
                <p14:modId xmlns:p14="http://schemas.microsoft.com/office/powerpoint/2010/main" val="1002324778"/>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8895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9" name="Rectangle 378">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2554B42-937B-4D34-AEF6-BFD7482B0797}"/>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Data Literacy: Definition</a:t>
            </a:r>
            <a:endParaRPr lang="en-PK" sz="4000">
              <a:solidFill>
                <a:srgbClr val="FFFFFF"/>
              </a:solidFill>
            </a:endParaRPr>
          </a:p>
        </p:txBody>
      </p:sp>
      <p:sp>
        <p:nvSpPr>
          <p:cNvPr id="3" name="Content Placeholder 2">
            <a:extLst>
              <a:ext uri="{FF2B5EF4-FFF2-40B4-BE49-F238E27FC236}">
                <a16:creationId xmlns:a16="http://schemas.microsoft.com/office/drawing/2014/main" id="{81479F60-024D-4EF9-A98E-602278FC2E37}"/>
              </a:ext>
            </a:extLst>
          </p:cNvPr>
          <p:cNvSpPr>
            <a:spLocks noGrp="1"/>
          </p:cNvSpPr>
          <p:nvPr>
            <p:ph idx="1"/>
          </p:nvPr>
        </p:nvSpPr>
        <p:spPr>
          <a:xfrm>
            <a:off x="6503158" y="649480"/>
            <a:ext cx="4862447" cy="5546047"/>
          </a:xfrm>
        </p:spPr>
        <p:txBody>
          <a:bodyPr anchor="ctr">
            <a:normAutofit/>
          </a:bodyPr>
          <a:lstStyle/>
          <a:p>
            <a:r>
              <a:rPr lang="en-US" sz="2000"/>
              <a:t>Data literacy refers to the ability to read, understand, create, and communicate data effectively. It encompasses not only interpreting raw data but also converting it into actionable insights that drive informed decision-making. Being data-literate is a critical skill in today's data-driven world, enabling individuals and organizations to leverage data to its fullest potential.</a:t>
            </a:r>
            <a:endParaRPr lang="en-PK" sz="2000"/>
          </a:p>
        </p:txBody>
      </p:sp>
    </p:spTree>
    <p:extLst>
      <p:ext uri="{BB962C8B-B14F-4D97-AF65-F5344CB8AC3E}">
        <p14:creationId xmlns:p14="http://schemas.microsoft.com/office/powerpoint/2010/main" val="266902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Rectangle 25">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E1C569-2C0C-4D8D-8272-6602F8914A7D}"/>
              </a:ext>
            </a:extLst>
          </p:cNvPr>
          <p:cNvSpPr>
            <a:spLocks noGrp="1"/>
          </p:cNvSpPr>
          <p:nvPr>
            <p:ph type="title"/>
          </p:nvPr>
        </p:nvSpPr>
        <p:spPr>
          <a:xfrm>
            <a:off x="586478" y="1683756"/>
            <a:ext cx="3115265" cy="2396359"/>
          </a:xfrm>
        </p:spPr>
        <p:txBody>
          <a:bodyPr anchor="b">
            <a:normAutofit/>
          </a:bodyPr>
          <a:lstStyle/>
          <a:p>
            <a:pPr algn="r"/>
            <a:r>
              <a:rPr lang="en-US" sz="1600" b="1">
                <a:solidFill>
                  <a:srgbClr val="FFFFFF"/>
                </a:solidFill>
              </a:rPr>
              <a:t>Big Data Tools and Technologies: </a:t>
            </a:r>
            <a:br>
              <a:rPr lang="en-US" sz="1600" b="1">
                <a:solidFill>
                  <a:srgbClr val="FFFFFF"/>
                </a:solidFill>
              </a:rPr>
            </a:br>
            <a:r>
              <a:rPr lang="en-US" sz="1600">
                <a:solidFill>
                  <a:srgbClr val="FFFFFF"/>
                </a:solidFill>
              </a:rPr>
              <a:t>Big Data technologies allow organizations to process, store, and analyze enormous volumes of data in a scalable and efficient way. Here's a detailed exploration of the frameworks, concepts, and use cases.</a:t>
            </a:r>
            <a:br>
              <a:rPr lang="en-US" sz="1600">
                <a:solidFill>
                  <a:srgbClr val="FFFFFF"/>
                </a:solidFill>
              </a:rPr>
            </a:br>
            <a:endParaRPr lang="en-PK" sz="1600">
              <a:solidFill>
                <a:srgbClr val="FFFFFF"/>
              </a:solidFill>
            </a:endParaRPr>
          </a:p>
        </p:txBody>
      </p:sp>
      <p:graphicFrame>
        <p:nvGraphicFramePr>
          <p:cNvPr id="27" name="Content Placeholder 2">
            <a:extLst>
              <a:ext uri="{FF2B5EF4-FFF2-40B4-BE49-F238E27FC236}">
                <a16:creationId xmlns:a16="http://schemas.microsoft.com/office/drawing/2014/main" id="{64512A3F-61AB-AE4E-1CBE-1B0E8A1E8887}"/>
              </a:ext>
            </a:extLst>
          </p:cNvPr>
          <p:cNvGraphicFramePr>
            <a:graphicFrameLocks noGrp="1"/>
          </p:cNvGraphicFramePr>
          <p:nvPr>
            <p:ph idx="1"/>
            <p:extLst>
              <p:ext uri="{D42A27DB-BD31-4B8C-83A1-F6EECF244321}">
                <p14:modId xmlns:p14="http://schemas.microsoft.com/office/powerpoint/2010/main" val="3582665673"/>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95593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6CB2C2-1E36-4B54-AF5B-5FF8D87DEB82}"/>
              </a:ext>
            </a:extLst>
          </p:cNvPr>
          <p:cNvSpPr>
            <a:spLocks noGrp="1"/>
          </p:cNvSpPr>
          <p:nvPr>
            <p:ph type="title"/>
          </p:nvPr>
        </p:nvSpPr>
        <p:spPr>
          <a:xfrm>
            <a:off x="586478" y="1683756"/>
            <a:ext cx="3115265" cy="2396359"/>
          </a:xfrm>
        </p:spPr>
        <p:txBody>
          <a:bodyPr anchor="b">
            <a:normAutofit/>
          </a:bodyPr>
          <a:lstStyle/>
          <a:p>
            <a:pPr algn="r"/>
            <a:r>
              <a:rPr lang="en-US" sz="4000" b="1">
                <a:solidFill>
                  <a:srgbClr val="FFFFFF"/>
                </a:solidFill>
              </a:rPr>
              <a:t>Apache Spark</a:t>
            </a:r>
            <a:r>
              <a:rPr lang="en-US" sz="4000">
                <a:solidFill>
                  <a:srgbClr val="FFFFFF"/>
                </a:solidFill>
              </a:rPr>
              <a:t>:</a:t>
            </a:r>
            <a:br>
              <a:rPr lang="en-US" sz="4000">
                <a:solidFill>
                  <a:srgbClr val="FFFFFF"/>
                </a:solidFill>
              </a:rPr>
            </a:br>
            <a:endParaRPr lang="en-PK" sz="4000">
              <a:solidFill>
                <a:srgbClr val="FFFFFF"/>
              </a:solidFill>
            </a:endParaRPr>
          </a:p>
        </p:txBody>
      </p:sp>
      <p:graphicFrame>
        <p:nvGraphicFramePr>
          <p:cNvPr id="5" name="Content Placeholder 2">
            <a:extLst>
              <a:ext uri="{FF2B5EF4-FFF2-40B4-BE49-F238E27FC236}">
                <a16:creationId xmlns:a16="http://schemas.microsoft.com/office/drawing/2014/main" id="{C0CBCFB4-6BC3-8A4C-FCF3-252069252A6F}"/>
              </a:ext>
            </a:extLst>
          </p:cNvPr>
          <p:cNvGraphicFramePr>
            <a:graphicFrameLocks noGrp="1"/>
          </p:cNvGraphicFramePr>
          <p:nvPr>
            <p:ph idx="1"/>
            <p:extLst>
              <p:ext uri="{D42A27DB-BD31-4B8C-83A1-F6EECF244321}">
                <p14:modId xmlns:p14="http://schemas.microsoft.com/office/powerpoint/2010/main" val="3935015377"/>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2905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75FC46-ADBE-4684-BD30-A64E681B309C}"/>
              </a:ext>
            </a:extLst>
          </p:cNvPr>
          <p:cNvSpPr>
            <a:spLocks noGrp="1"/>
          </p:cNvSpPr>
          <p:nvPr>
            <p:ph type="title"/>
          </p:nvPr>
        </p:nvSpPr>
        <p:spPr>
          <a:xfrm>
            <a:off x="586478" y="1683756"/>
            <a:ext cx="3115265" cy="2396359"/>
          </a:xfrm>
        </p:spPr>
        <p:txBody>
          <a:bodyPr anchor="b">
            <a:normAutofit/>
          </a:bodyPr>
          <a:lstStyle/>
          <a:p>
            <a:pPr algn="r"/>
            <a:r>
              <a:rPr lang="en-US" sz="4000" b="1">
                <a:solidFill>
                  <a:srgbClr val="FFFFFF"/>
                </a:solidFill>
              </a:rPr>
              <a:t>Core Concepts</a:t>
            </a:r>
            <a:br>
              <a:rPr lang="en-US" sz="4000" b="1">
                <a:solidFill>
                  <a:srgbClr val="FFFFFF"/>
                </a:solidFill>
              </a:rPr>
            </a:br>
            <a:endParaRPr lang="en-PK" sz="4000">
              <a:solidFill>
                <a:srgbClr val="FFFFFF"/>
              </a:solidFill>
            </a:endParaRPr>
          </a:p>
        </p:txBody>
      </p:sp>
      <p:graphicFrame>
        <p:nvGraphicFramePr>
          <p:cNvPr id="5" name="Content Placeholder 2">
            <a:extLst>
              <a:ext uri="{FF2B5EF4-FFF2-40B4-BE49-F238E27FC236}">
                <a16:creationId xmlns:a16="http://schemas.microsoft.com/office/drawing/2014/main" id="{7A960C17-1C9C-9F8C-7F1D-4B52AB5A90E1}"/>
              </a:ext>
            </a:extLst>
          </p:cNvPr>
          <p:cNvGraphicFramePr>
            <a:graphicFrameLocks noGrp="1"/>
          </p:cNvGraphicFramePr>
          <p:nvPr>
            <p:ph idx="1"/>
            <p:extLst>
              <p:ext uri="{D42A27DB-BD31-4B8C-83A1-F6EECF244321}">
                <p14:modId xmlns:p14="http://schemas.microsoft.com/office/powerpoint/2010/main" val="3906246863"/>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2005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8B48BA-7BB0-4109-BF5A-2CB9B7350599}"/>
              </a:ext>
            </a:extLst>
          </p:cNvPr>
          <p:cNvSpPr>
            <a:spLocks noGrp="1"/>
          </p:cNvSpPr>
          <p:nvPr>
            <p:ph type="title"/>
          </p:nvPr>
        </p:nvSpPr>
        <p:spPr>
          <a:xfrm>
            <a:off x="1383564" y="348865"/>
            <a:ext cx="9718111" cy="1576446"/>
          </a:xfrm>
        </p:spPr>
        <p:txBody>
          <a:bodyPr anchor="ctr">
            <a:normAutofit/>
          </a:bodyPr>
          <a:lstStyle/>
          <a:p>
            <a:r>
              <a:rPr lang="en-US" sz="4000" b="1">
                <a:solidFill>
                  <a:srgbClr val="FFFFFF"/>
                </a:solidFill>
              </a:rPr>
              <a:t>Comparison of Big Data Tools</a:t>
            </a:r>
            <a:endParaRPr lang="en-PK" sz="4000" b="1">
              <a:solidFill>
                <a:srgbClr val="FFFFFF"/>
              </a:solidFill>
            </a:endParaRPr>
          </a:p>
        </p:txBody>
      </p:sp>
      <p:graphicFrame>
        <p:nvGraphicFramePr>
          <p:cNvPr id="11" name="Table 11">
            <a:extLst>
              <a:ext uri="{FF2B5EF4-FFF2-40B4-BE49-F238E27FC236}">
                <a16:creationId xmlns:a16="http://schemas.microsoft.com/office/drawing/2014/main" id="{89EEAB2F-64F9-4733-B567-FE2585FDD90E}"/>
              </a:ext>
            </a:extLst>
          </p:cNvPr>
          <p:cNvGraphicFramePr>
            <a:graphicFrameLocks noGrp="1"/>
          </p:cNvGraphicFramePr>
          <p:nvPr>
            <p:ph idx="1"/>
            <p:extLst>
              <p:ext uri="{D42A27DB-BD31-4B8C-83A1-F6EECF244321}">
                <p14:modId xmlns:p14="http://schemas.microsoft.com/office/powerpoint/2010/main" val="566754056"/>
              </p:ext>
            </p:extLst>
          </p:nvPr>
        </p:nvGraphicFramePr>
        <p:xfrm>
          <a:off x="644056" y="2636209"/>
          <a:ext cx="10927830" cy="3648950"/>
        </p:xfrm>
        <a:graphic>
          <a:graphicData uri="http://schemas.openxmlformats.org/drawingml/2006/table">
            <a:tbl>
              <a:tblPr firstRow="1" bandRow="1">
                <a:tableStyleId>{5C22544A-7EE6-4342-B048-85BDC9FD1C3A}</a:tableStyleId>
              </a:tblPr>
              <a:tblGrid>
                <a:gridCol w="2185566">
                  <a:extLst>
                    <a:ext uri="{9D8B030D-6E8A-4147-A177-3AD203B41FA5}">
                      <a16:colId xmlns:a16="http://schemas.microsoft.com/office/drawing/2014/main" val="4096426300"/>
                    </a:ext>
                  </a:extLst>
                </a:gridCol>
                <a:gridCol w="2185566">
                  <a:extLst>
                    <a:ext uri="{9D8B030D-6E8A-4147-A177-3AD203B41FA5}">
                      <a16:colId xmlns:a16="http://schemas.microsoft.com/office/drawing/2014/main" val="3261773862"/>
                    </a:ext>
                  </a:extLst>
                </a:gridCol>
                <a:gridCol w="2185566">
                  <a:extLst>
                    <a:ext uri="{9D8B030D-6E8A-4147-A177-3AD203B41FA5}">
                      <a16:colId xmlns:a16="http://schemas.microsoft.com/office/drawing/2014/main" val="332568834"/>
                    </a:ext>
                  </a:extLst>
                </a:gridCol>
                <a:gridCol w="2185566">
                  <a:extLst>
                    <a:ext uri="{9D8B030D-6E8A-4147-A177-3AD203B41FA5}">
                      <a16:colId xmlns:a16="http://schemas.microsoft.com/office/drawing/2014/main" val="465064397"/>
                    </a:ext>
                  </a:extLst>
                </a:gridCol>
                <a:gridCol w="2185566">
                  <a:extLst>
                    <a:ext uri="{9D8B030D-6E8A-4147-A177-3AD203B41FA5}">
                      <a16:colId xmlns:a16="http://schemas.microsoft.com/office/drawing/2014/main" val="2753108061"/>
                    </a:ext>
                  </a:extLst>
                </a:gridCol>
              </a:tblGrid>
              <a:tr h="418109">
                <a:tc>
                  <a:txBody>
                    <a:bodyPr/>
                    <a:lstStyle/>
                    <a:p>
                      <a:r>
                        <a:rPr lang="en-US" sz="1900"/>
                        <a:t>Feature</a:t>
                      </a:r>
                    </a:p>
                  </a:txBody>
                  <a:tcPr marL="95025" marR="95025" marT="47512" marB="47512" anchor="ctr"/>
                </a:tc>
                <a:tc>
                  <a:txBody>
                    <a:bodyPr/>
                    <a:lstStyle/>
                    <a:p>
                      <a:r>
                        <a:rPr lang="en-US" sz="1900"/>
                        <a:t>Hadoop</a:t>
                      </a:r>
                    </a:p>
                  </a:txBody>
                  <a:tcPr marL="95025" marR="95025" marT="47512" marB="47512" anchor="ctr"/>
                </a:tc>
                <a:tc>
                  <a:txBody>
                    <a:bodyPr/>
                    <a:lstStyle/>
                    <a:p>
                      <a:r>
                        <a:rPr lang="en-US" sz="1900"/>
                        <a:t>Spark</a:t>
                      </a:r>
                    </a:p>
                  </a:txBody>
                  <a:tcPr marL="95025" marR="95025" marT="47512" marB="47512" anchor="ctr"/>
                </a:tc>
                <a:tc>
                  <a:txBody>
                    <a:bodyPr/>
                    <a:lstStyle/>
                    <a:p>
                      <a:r>
                        <a:rPr lang="en-US" sz="1900"/>
                        <a:t>Hive</a:t>
                      </a:r>
                    </a:p>
                  </a:txBody>
                  <a:tcPr marL="95025" marR="95025" marT="47512" marB="47512" anchor="ctr"/>
                </a:tc>
                <a:tc>
                  <a:txBody>
                    <a:bodyPr/>
                    <a:lstStyle/>
                    <a:p>
                      <a:r>
                        <a:rPr lang="en-US" sz="1900"/>
                        <a:t>Kafka</a:t>
                      </a:r>
                    </a:p>
                  </a:txBody>
                  <a:tcPr marL="95025" marR="95025" marT="47512" marB="47512" anchor="ctr"/>
                </a:tc>
                <a:extLst>
                  <a:ext uri="{0D108BD9-81ED-4DB2-BD59-A6C34878D82A}">
                    <a16:rowId xmlns:a16="http://schemas.microsoft.com/office/drawing/2014/main" val="3115875168"/>
                  </a:ext>
                </a:extLst>
              </a:tr>
              <a:tr h="703183">
                <a:tc>
                  <a:txBody>
                    <a:bodyPr/>
                    <a:lstStyle/>
                    <a:p>
                      <a:r>
                        <a:rPr lang="en-US" sz="1900" b="1"/>
                        <a:t>Primary Use</a:t>
                      </a:r>
                      <a:endParaRPr lang="en-US" sz="1900"/>
                    </a:p>
                  </a:txBody>
                  <a:tcPr marL="95025" marR="95025" marT="47512" marB="47512" anchor="ctr"/>
                </a:tc>
                <a:tc>
                  <a:txBody>
                    <a:bodyPr/>
                    <a:lstStyle/>
                    <a:p>
                      <a:r>
                        <a:rPr lang="en-US" sz="1900"/>
                        <a:t>Batch processing</a:t>
                      </a:r>
                    </a:p>
                  </a:txBody>
                  <a:tcPr marL="95025" marR="95025" marT="47512" marB="47512" anchor="ctr"/>
                </a:tc>
                <a:tc>
                  <a:txBody>
                    <a:bodyPr/>
                    <a:lstStyle/>
                    <a:p>
                      <a:r>
                        <a:rPr lang="en-US" sz="1900"/>
                        <a:t>Real-time analytics</a:t>
                      </a:r>
                    </a:p>
                  </a:txBody>
                  <a:tcPr marL="95025" marR="95025" marT="47512" marB="47512" anchor="ctr"/>
                </a:tc>
                <a:tc>
                  <a:txBody>
                    <a:bodyPr/>
                    <a:lstStyle/>
                    <a:p>
                      <a:r>
                        <a:rPr lang="en-US" sz="1900"/>
                        <a:t>SQL-like querying</a:t>
                      </a:r>
                    </a:p>
                  </a:txBody>
                  <a:tcPr marL="95025" marR="95025" marT="47512" marB="47512" anchor="ctr"/>
                </a:tc>
                <a:tc>
                  <a:txBody>
                    <a:bodyPr/>
                    <a:lstStyle/>
                    <a:p>
                      <a:r>
                        <a:rPr lang="en-US" sz="1900"/>
                        <a:t>Event streaming</a:t>
                      </a:r>
                    </a:p>
                  </a:txBody>
                  <a:tcPr marL="95025" marR="95025" marT="47512" marB="47512" anchor="ctr"/>
                </a:tc>
                <a:extLst>
                  <a:ext uri="{0D108BD9-81ED-4DB2-BD59-A6C34878D82A}">
                    <a16:rowId xmlns:a16="http://schemas.microsoft.com/office/drawing/2014/main" val="282310478"/>
                  </a:ext>
                </a:extLst>
              </a:tr>
              <a:tr h="703183">
                <a:tc>
                  <a:txBody>
                    <a:bodyPr/>
                    <a:lstStyle/>
                    <a:p>
                      <a:r>
                        <a:rPr lang="en-US" sz="1900" b="1"/>
                        <a:t>Data Storage</a:t>
                      </a:r>
                      <a:endParaRPr lang="en-US" sz="1900"/>
                    </a:p>
                  </a:txBody>
                  <a:tcPr marL="95025" marR="95025" marT="47512" marB="47512" anchor="ctr"/>
                </a:tc>
                <a:tc>
                  <a:txBody>
                    <a:bodyPr/>
                    <a:lstStyle/>
                    <a:p>
                      <a:r>
                        <a:rPr lang="en-US" sz="1900"/>
                        <a:t>HDFS</a:t>
                      </a:r>
                    </a:p>
                  </a:txBody>
                  <a:tcPr marL="95025" marR="95025" marT="47512" marB="47512" anchor="ctr"/>
                </a:tc>
                <a:tc>
                  <a:txBody>
                    <a:bodyPr/>
                    <a:lstStyle/>
                    <a:p>
                      <a:r>
                        <a:rPr lang="en-US" sz="1900"/>
                        <a:t>Integrates with HDFS</a:t>
                      </a:r>
                    </a:p>
                  </a:txBody>
                  <a:tcPr marL="95025" marR="95025" marT="47512" marB="47512" anchor="ctr"/>
                </a:tc>
                <a:tc>
                  <a:txBody>
                    <a:bodyPr/>
                    <a:lstStyle/>
                    <a:p>
                      <a:r>
                        <a:rPr lang="en-US" sz="1900"/>
                        <a:t>HDFS</a:t>
                      </a:r>
                    </a:p>
                  </a:txBody>
                  <a:tcPr marL="95025" marR="95025" marT="47512" marB="47512" anchor="ctr"/>
                </a:tc>
                <a:tc>
                  <a:txBody>
                    <a:bodyPr/>
                    <a:lstStyle/>
                    <a:p>
                      <a:r>
                        <a:rPr lang="en-US" sz="1900"/>
                        <a:t>Not for storage</a:t>
                      </a:r>
                    </a:p>
                  </a:txBody>
                  <a:tcPr marL="95025" marR="95025" marT="47512" marB="47512" anchor="ctr"/>
                </a:tc>
                <a:extLst>
                  <a:ext uri="{0D108BD9-81ED-4DB2-BD59-A6C34878D82A}">
                    <a16:rowId xmlns:a16="http://schemas.microsoft.com/office/drawing/2014/main" val="341612493"/>
                  </a:ext>
                </a:extLst>
              </a:tr>
              <a:tr h="703183">
                <a:tc>
                  <a:txBody>
                    <a:bodyPr/>
                    <a:lstStyle/>
                    <a:p>
                      <a:r>
                        <a:rPr lang="en-US" sz="1900" b="1"/>
                        <a:t>Speed</a:t>
                      </a:r>
                      <a:endParaRPr lang="en-US" sz="1900"/>
                    </a:p>
                  </a:txBody>
                  <a:tcPr marL="95025" marR="95025" marT="47512" marB="47512" anchor="ctr"/>
                </a:tc>
                <a:tc>
                  <a:txBody>
                    <a:bodyPr/>
                    <a:lstStyle/>
                    <a:p>
                      <a:r>
                        <a:rPr lang="en-US" sz="1900"/>
                        <a:t>Slower (disk I/O)</a:t>
                      </a:r>
                    </a:p>
                  </a:txBody>
                  <a:tcPr marL="95025" marR="95025" marT="47512" marB="47512" anchor="ctr"/>
                </a:tc>
                <a:tc>
                  <a:txBody>
                    <a:bodyPr/>
                    <a:lstStyle/>
                    <a:p>
                      <a:r>
                        <a:rPr lang="en-US" sz="1900"/>
                        <a:t>Faster (in-memory)</a:t>
                      </a:r>
                    </a:p>
                  </a:txBody>
                  <a:tcPr marL="95025" marR="95025" marT="47512" marB="47512" anchor="ctr"/>
                </a:tc>
                <a:tc>
                  <a:txBody>
                    <a:bodyPr/>
                    <a:lstStyle/>
                    <a:p>
                      <a:r>
                        <a:rPr lang="en-US" sz="1900"/>
                        <a:t>Query speed depends</a:t>
                      </a:r>
                    </a:p>
                  </a:txBody>
                  <a:tcPr marL="95025" marR="95025" marT="47512" marB="47512" anchor="ctr"/>
                </a:tc>
                <a:tc>
                  <a:txBody>
                    <a:bodyPr/>
                    <a:lstStyle/>
                    <a:p>
                      <a:r>
                        <a:rPr lang="en-US" sz="1900"/>
                        <a:t>Low latency</a:t>
                      </a:r>
                    </a:p>
                  </a:txBody>
                  <a:tcPr marL="95025" marR="95025" marT="47512" marB="47512" anchor="ctr"/>
                </a:tc>
                <a:extLst>
                  <a:ext uri="{0D108BD9-81ED-4DB2-BD59-A6C34878D82A}">
                    <a16:rowId xmlns:a16="http://schemas.microsoft.com/office/drawing/2014/main" val="878804151"/>
                  </a:ext>
                </a:extLst>
              </a:tr>
              <a:tr h="703183">
                <a:tc>
                  <a:txBody>
                    <a:bodyPr/>
                    <a:lstStyle/>
                    <a:p>
                      <a:r>
                        <a:rPr lang="en-US" sz="1900" b="1"/>
                        <a:t>Ease of Use</a:t>
                      </a:r>
                      <a:endParaRPr lang="en-US" sz="1900"/>
                    </a:p>
                  </a:txBody>
                  <a:tcPr marL="95025" marR="95025" marT="47512" marB="47512" anchor="ctr"/>
                </a:tc>
                <a:tc>
                  <a:txBody>
                    <a:bodyPr/>
                    <a:lstStyle/>
                    <a:p>
                      <a:r>
                        <a:rPr lang="en-US" sz="1900"/>
                        <a:t>Requires Java/MapReduce</a:t>
                      </a:r>
                    </a:p>
                  </a:txBody>
                  <a:tcPr marL="95025" marR="95025" marT="47512" marB="47512" anchor="ctr"/>
                </a:tc>
                <a:tc>
                  <a:txBody>
                    <a:bodyPr/>
                    <a:lstStyle/>
                    <a:p>
                      <a:r>
                        <a:rPr lang="en-US" sz="1900"/>
                        <a:t>Python/Scala APIs</a:t>
                      </a:r>
                    </a:p>
                  </a:txBody>
                  <a:tcPr marL="95025" marR="95025" marT="47512" marB="47512" anchor="ctr"/>
                </a:tc>
                <a:tc>
                  <a:txBody>
                    <a:bodyPr/>
                    <a:lstStyle/>
                    <a:p>
                      <a:r>
                        <a:rPr lang="en-US" sz="1900"/>
                        <a:t>Familiar SQL syntax</a:t>
                      </a:r>
                    </a:p>
                  </a:txBody>
                  <a:tcPr marL="95025" marR="95025" marT="47512" marB="47512" anchor="ctr"/>
                </a:tc>
                <a:tc>
                  <a:txBody>
                    <a:bodyPr/>
                    <a:lstStyle/>
                    <a:p>
                      <a:r>
                        <a:rPr lang="en-US" sz="1900"/>
                        <a:t>Developer APIs</a:t>
                      </a:r>
                    </a:p>
                  </a:txBody>
                  <a:tcPr marL="95025" marR="95025" marT="47512" marB="47512" anchor="ctr"/>
                </a:tc>
                <a:extLst>
                  <a:ext uri="{0D108BD9-81ED-4DB2-BD59-A6C34878D82A}">
                    <a16:rowId xmlns:a16="http://schemas.microsoft.com/office/drawing/2014/main" val="2127683790"/>
                  </a:ext>
                </a:extLst>
              </a:tr>
              <a:tr h="418109">
                <a:tc>
                  <a:txBody>
                    <a:bodyPr/>
                    <a:lstStyle/>
                    <a:p>
                      <a:r>
                        <a:rPr lang="en-US" sz="1900" b="1"/>
                        <a:t>Scalability</a:t>
                      </a:r>
                      <a:endParaRPr lang="en-US" sz="1900"/>
                    </a:p>
                  </a:txBody>
                  <a:tcPr marL="95025" marR="95025" marT="47512" marB="47512" anchor="ctr"/>
                </a:tc>
                <a:tc>
                  <a:txBody>
                    <a:bodyPr/>
                    <a:lstStyle/>
                    <a:p>
                      <a:r>
                        <a:rPr lang="en-US" sz="1900"/>
                        <a:t>Very high</a:t>
                      </a:r>
                    </a:p>
                  </a:txBody>
                  <a:tcPr marL="95025" marR="95025" marT="47512" marB="47512" anchor="ctr"/>
                </a:tc>
                <a:tc>
                  <a:txBody>
                    <a:bodyPr/>
                    <a:lstStyle/>
                    <a:p>
                      <a:r>
                        <a:rPr lang="en-US" sz="1900"/>
                        <a:t>Very high</a:t>
                      </a:r>
                    </a:p>
                  </a:txBody>
                  <a:tcPr marL="95025" marR="95025" marT="47512" marB="47512" anchor="ctr"/>
                </a:tc>
                <a:tc>
                  <a:txBody>
                    <a:bodyPr/>
                    <a:lstStyle/>
                    <a:p>
                      <a:r>
                        <a:rPr lang="en-US" sz="1900"/>
                        <a:t>High</a:t>
                      </a:r>
                    </a:p>
                  </a:txBody>
                  <a:tcPr marL="95025" marR="95025" marT="47512" marB="47512" anchor="ctr"/>
                </a:tc>
                <a:tc>
                  <a:txBody>
                    <a:bodyPr/>
                    <a:lstStyle/>
                    <a:p>
                      <a:r>
                        <a:rPr lang="en-US" sz="1900"/>
                        <a:t>Very high</a:t>
                      </a:r>
                    </a:p>
                  </a:txBody>
                  <a:tcPr marL="95025" marR="95025" marT="47512" marB="47512" anchor="ctr"/>
                </a:tc>
                <a:extLst>
                  <a:ext uri="{0D108BD9-81ED-4DB2-BD59-A6C34878D82A}">
                    <a16:rowId xmlns:a16="http://schemas.microsoft.com/office/drawing/2014/main" val="1601544115"/>
                  </a:ext>
                </a:extLst>
              </a:tr>
            </a:tbl>
          </a:graphicData>
        </a:graphic>
      </p:graphicFrame>
    </p:spTree>
    <p:extLst>
      <p:ext uri="{BB962C8B-B14F-4D97-AF65-F5344CB8AC3E}">
        <p14:creationId xmlns:p14="http://schemas.microsoft.com/office/powerpoint/2010/main" val="3366177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C87F45-0656-4311-B72F-2C9B3972A20C}"/>
              </a:ext>
            </a:extLst>
          </p:cNvPr>
          <p:cNvSpPr>
            <a:spLocks noGrp="1"/>
          </p:cNvSpPr>
          <p:nvPr>
            <p:ph type="title"/>
          </p:nvPr>
        </p:nvSpPr>
        <p:spPr>
          <a:xfrm>
            <a:off x="1043631" y="809898"/>
            <a:ext cx="10173010" cy="1554480"/>
          </a:xfrm>
        </p:spPr>
        <p:txBody>
          <a:bodyPr anchor="ctr">
            <a:normAutofit fontScale="90000"/>
          </a:bodyPr>
          <a:lstStyle/>
          <a:p>
            <a:r>
              <a:rPr lang="en-US" sz="4800" b="1"/>
              <a:t>Data Visualization: A Detailed Overview</a:t>
            </a:r>
            <a:br>
              <a:rPr lang="en-US" sz="4800" b="1"/>
            </a:br>
            <a:endParaRPr lang="en-PK" sz="4800"/>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E9D31188-53FF-AD9C-A400-15C3DB05B9E2}"/>
              </a:ext>
            </a:extLst>
          </p:cNvPr>
          <p:cNvGraphicFramePr>
            <a:graphicFrameLocks noGrp="1"/>
          </p:cNvGraphicFramePr>
          <p:nvPr>
            <p:ph idx="1"/>
            <p:extLst>
              <p:ext uri="{D42A27DB-BD31-4B8C-83A1-F6EECF244321}">
                <p14:modId xmlns:p14="http://schemas.microsoft.com/office/powerpoint/2010/main" val="180994143"/>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4471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B58EBF58-A8E0-469E-AE15-40986D874CEC}"/>
              </a:ext>
            </a:extLst>
          </p:cNvPr>
          <p:cNvSpPr txBox="1"/>
          <p:nvPr/>
        </p:nvSpPr>
        <p:spPr>
          <a:xfrm>
            <a:off x="1371597" y="348865"/>
            <a:ext cx="10044023" cy="87772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rgbClr val="FFFFFF"/>
                </a:solidFill>
                <a:latin typeface="+mj-lt"/>
                <a:ea typeface="+mj-ea"/>
                <a:cs typeface="+mj-cs"/>
              </a:rPr>
              <a:t>Key Tools for Data Visualization</a:t>
            </a:r>
          </a:p>
        </p:txBody>
      </p:sp>
      <p:graphicFrame>
        <p:nvGraphicFramePr>
          <p:cNvPr id="6" name="Content Placeholder 2">
            <a:extLst>
              <a:ext uri="{FF2B5EF4-FFF2-40B4-BE49-F238E27FC236}">
                <a16:creationId xmlns:a16="http://schemas.microsoft.com/office/drawing/2014/main" id="{04F73542-B437-2FCF-5EAC-5DCA0564CC40}"/>
              </a:ext>
            </a:extLst>
          </p:cNvPr>
          <p:cNvGraphicFramePr>
            <a:graphicFrameLocks noGrp="1"/>
          </p:cNvGraphicFramePr>
          <p:nvPr>
            <p:ph idx="1"/>
            <p:extLst>
              <p:ext uri="{D42A27DB-BD31-4B8C-83A1-F6EECF244321}">
                <p14:modId xmlns:p14="http://schemas.microsoft.com/office/powerpoint/2010/main" val="1241869761"/>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3718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7817E5-CBA6-4F60-A4AE-B6C817D517F6}"/>
              </a:ext>
            </a:extLst>
          </p:cNvPr>
          <p:cNvSpPr>
            <a:spLocks noGrp="1"/>
          </p:cNvSpPr>
          <p:nvPr>
            <p:ph type="title"/>
          </p:nvPr>
        </p:nvSpPr>
        <p:spPr>
          <a:xfrm>
            <a:off x="1371599" y="294538"/>
            <a:ext cx="9895951" cy="1033669"/>
          </a:xfrm>
        </p:spPr>
        <p:txBody>
          <a:bodyPr>
            <a:normAutofit/>
          </a:bodyPr>
          <a:lstStyle/>
          <a:p>
            <a:r>
              <a:rPr lang="en-US" sz="4000" b="1">
                <a:solidFill>
                  <a:srgbClr val="FFFFFF"/>
                </a:solidFill>
              </a:rPr>
              <a:t>Essential Skills for Effective Data Visualization</a:t>
            </a:r>
            <a:endParaRPr lang="en-PK" sz="4000" b="1">
              <a:solidFill>
                <a:srgbClr val="FFFFFF"/>
              </a:solidFill>
            </a:endParaRPr>
          </a:p>
        </p:txBody>
      </p:sp>
      <p:sp>
        <p:nvSpPr>
          <p:cNvPr id="4" name="Rectangle 1">
            <a:extLst>
              <a:ext uri="{FF2B5EF4-FFF2-40B4-BE49-F238E27FC236}">
                <a16:creationId xmlns:a16="http://schemas.microsoft.com/office/drawing/2014/main" id="{E9D1559D-F605-4DB4-B6F2-CDBB7648C363}"/>
              </a:ext>
            </a:extLst>
          </p:cNvPr>
          <p:cNvSpPr>
            <a:spLocks noGrp="1" noChangeArrowheads="1"/>
          </p:cNvSpPr>
          <p:nvPr>
            <p:ph idx="1"/>
          </p:nvPr>
        </p:nvSpPr>
        <p:spPr bwMode="auto">
          <a:xfrm>
            <a:off x="1371599" y="2318197"/>
            <a:ext cx="9724031" cy="368335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2"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None/>
              <a:tabLst/>
            </a:pPr>
            <a:r>
              <a:rPr kumimoji="0" lang="en-PK" altLang="en-PK" sz="1400" b="1" i="0" u="none" strike="noStrike" cap="none" normalizeH="0" baseline="0">
                <a:ln>
                  <a:noFill/>
                </a:ln>
                <a:effectLst/>
                <a:latin typeface="Arial" panose="020B0604020202020204" pitchFamily="34" charset="0"/>
              </a:rPr>
              <a:t>Designing Clear and Intuitive Visualizations</a:t>
            </a:r>
            <a:r>
              <a:rPr kumimoji="0" lang="en-PK" altLang="en-PK" sz="1400" b="0" i="0" u="none" strike="noStrike" cap="none" normalizeH="0" baseline="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Char char="•"/>
              <a:tabLst/>
            </a:pPr>
            <a:r>
              <a:rPr kumimoji="0" lang="en-US" altLang="en-PK" sz="1400" b="0" i="0" u="none" strike="noStrike" cap="none" normalizeH="0" baseline="0">
                <a:ln>
                  <a:noFill/>
                </a:ln>
                <a:effectLst/>
                <a:latin typeface="Arial" panose="020B0604020202020204" pitchFamily="34" charset="0"/>
              </a:rPr>
              <a:t> </a:t>
            </a:r>
            <a:r>
              <a:rPr kumimoji="0" lang="en-PK" altLang="en-PK" sz="1400" b="0" i="0" u="none" strike="noStrike" cap="none" normalizeH="0" baseline="0">
                <a:ln>
                  <a:noFill/>
                </a:ln>
                <a:effectLst/>
                <a:latin typeface="Arial" panose="020B0604020202020204" pitchFamily="34" charset="0"/>
              </a:rPr>
              <a:t>Focus on simplicity and clarity to avoid overwhelming viewers.</a:t>
            </a:r>
          </a:p>
          <a:p>
            <a:pPr marL="0" marR="0" lvl="0" indent="0" defTabSz="914400" rtl="0" eaLnBrk="0" fontAlgn="base" latinLnBrk="0" hangingPunct="0">
              <a:spcBef>
                <a:spcPct val="0"/>
              </a:spcBef>
              <a:spcAft>
                <a:spcPts val="600"/>
              </a:spcAft>
              <a:buClrTx/>
              <a:buSzTx/>
              <a:buFontTx/>
              <a:buChar char="•"/>
              <a:tabLst/>
            </a:pPr>
            <a:r>
              <a:rPr kumimoji="0" lang="en-US" altLang="en-PK" sz="1400" b="0" i="0" u="none" strike="noStrike" cap="none" normalizeH="0" baseline="0">
                <a:ln>
                  <a:noFill/>
                </a:ln>
                <a:effectLst/>
                <a:latin typeface="Arial" panose="020B0604020202020204" pitchFamily="34" charset="0"/>
              </a:rPr>
              <a:t> </a:t>
            </a:r>
            <a:r>
              <a:rPr kumimoji="0" lang="en-PK" altLang="en-PK" sz="1400" b="0" i="0" u="none" strike="noStrike" cap="none" normalizeH="0" baseline="0">
                <a:ln>
                  <a:noFill/>
                </a:ln>
                <a:effectLst/>
                <a:latin typeface="Arial" panose="020B0604020202020204" pitchFamily="34" charset="0"/>
              </a:rPr>
              <a:t>Use appropriate chart types:</a:t>
            </a:r>
          </a:p>
          <a:p>
            <a:pPr marL="457200" marR="0" lvl="1" indent="0" defTabSz="914400" rtl="0" eaLnBrk="0" fontAlgn="base" latinLnBrk="0" hangingPunct="0">
              <a:spcBef>
                <a:spcPct val="0"/>
              </a:spcBef>
              <a:spcAft>
                <a:spcPts val="600"/>
              </a:spcAft>
              <a:buClrTx/>
              <a:buSzTx/>
              <a:buFontTx/>
              <a:buChar char="•"/>
              <a:tabLst/>
            </a:pPr>
            <a:r>
              <a:rPr kumimoji="0" lang="en-PK" altLang="en-PK" sz="1400" b="1" i="0" u="none" strike="noStrike" cap="none" normalizeH="0" baseline="0">
                <a:ln>
                  <a:noFill/>
                </a:ln>
                <a:effectLst/>
                <a:latin typeface="Arial" panose="020B0604020202020204" pitchFamily="34" charset="0"/>
              </a:rPr>
              <a:t>Bar Charts</a:t>
            </a:r>
            <a:r>
              <a:rPr kumimoji="0" lang="en-PK" altLang="en-PK" sz="1400" b="0" i="0" u="none" strike="noStrike" cap="none" normalizeH="0" baseline="0">
                <a:ln>
                  <a:noFill/>
                </a:ln>
                <a:effectLst/>
                <a:latin typeface="Arial" panose="020B0604020202020204" pitchFamily="34" charset="0"/>
              </a:rPr>
              <a:t>: For categorical comparisons.</a:t>
            </a:r>
          </a:p>
          <a:p>
            <a:pPr marL="457200" marR="0" lvl="1" indent="0" defTabSz="914400" rtl="0" eaLnBrk="0" fontAlgn="base" latinLnBrk="0" hangingPunct="0">
              <a:spcBef>
                <a:spcPct val="0"/>
              </a:spcBef>
              <a:spcAft>
                <a:spcPts val="600"/>
              </a:spcAft>
              <a:buClrTx/>
              <a:buSzTx/>
              <a:buFontTx/>
              <a:buChar char="•"/>
              <a:tabLst/>
            </a:pPr>
            <a:r>
              <a:rPr kumimoji="0" lang="en-PK" altLang="en-PK" sz="1400" b="1" i="0" u="none" strike="noStrike" cap="none" normalizeH="0" baseline="0">
                <a:ln>
                  <a:noFill/>
                </a:ln>
                <a:effectLst/>
                <a:latin typeface="Arial" panose="020B0604020202020204" pitchFamily="34" charset="0"/>
              </a:rPr>
              <a:t>Line Charts</a:t>
            </a:r>
            <a:r>
              <a:rPr kumimoji="0" lang="en-PK" altLang="en-PK" sz="1400" b="0" i="0" u="none" strike="noStrike" cap="none" normalizeH="0" baseline="0">
                <a:ln>
                  <a:noFill/>
                </a:ln>
                <a:effectLst/>
                <a:latin typeface="Arial" panose="020B0604020202020204" pitchFamily="34" charset="0"/>
              </a:rPr>
              <a:t>: For trends over time.</a:t>
            </a:r>
          </a:p>
          <a:p>
            <a:pPr marL="457200" marR="0" lvl="1" indent="0" defTabSz="914400" rtl="0" eaLnBrk="0" fontAlgn="base" latinLnBrk="0" hangingPunct="0">
              <a:spcBef>
                <a:spcPct val="0"/>
              </a:spcBef>
              <a:spcAft>
                <a:spcPts val="600"/>
              </a:spcAft>
              <a:buClrTx/>
              <a:buSzTx/>
              <a:buFontTx/>
              <a:buChar char="•"/>
              <a:tabLst/>
            </a:pPr>
            <a:r>
              <a:rPr kumimoji="0" lang="en-PK" altLang="en-PK" sz="1400" b="1" i="0" u="none" strike="noStrike" cap="none" normalizeH="0" baseline="0">
                <a:ln>
                  <a:noFill/>
                </a:ln>
                <a:effectLst/>
                <a:latin typeface="Arial" panose="020B0604020202020204" pitchFamily="34" charset="0"/>
              </a:rPr>
              <a:t>Heatmaps</a:t>
            </a:r>
            <a:r>
              <a:rPr kumimoji="0" lang="en-PK" altLang="en-PK" sz="1400" b="0" i="0" u="none" strike="noStrike" cap="none" normalizeH="0" baseline="0">
                <a:ln>
                  <a:noFill/>
                </a:ln>
                <a:effectLst/>
                <a:latin typeface="Arial" panose="020B0604020202020204" pitchFamily="34" charset="0"/>
              </a:rPr>
              <a:t>: For density or correlation analysis.</a:t>
            </a:r>
          </a:p>
          <a:p>
            <a:pPr marL="457200" marR="0" lvl="1" indent="0" defTabSz="914400" rtl="0" eaLnBrk="0" fontAlgn="base" latinLnBrk="0" hangingPunct="0">
              <a:spcBef>
                <a:spcPct val="0"/>
              </a:spcBef>
              <a:spcAft>
                <a:spcPts val="600"/>
              </a:spcAft>
              <a:buClrTx/>
              <a:buSzTx/>
              <a:buFontTx/>
              <a:buChar char="•"/>
              <a:tabLst/>
            </a:pPr>
            <a:r>
              <a:rPr kumimoji="0" lang="en-PK" altLang="en-PK" sz="1400" b="1" i="0" u="none" strike="noStrike" cap="none" normalizeH="0" baseline="0">
                <a:ln>
                  <a:noFill/>
                </a:ln>
                <a:effectLst/>
                <a:latin typeface="Arial" panose="020B0604020202020204" pitchFamily="34" charset="0"/>
              </a:rPr>
              <a:t>Scatter Plots</a:t>
            </a:r>
            <a:r>
              <a:rPr kumimoji="0" lang="en-PK" altLang="en-PK" sz="1400" b="0" i="0" u="none" strike="noStrike" cap="none" normalizeH="0" baseline="0">
                <a:ln>
                  <a:noFill/>
                </a:ln>
                <a:effectLst/>
                <a:latin typeface="Arial" panose="020B0604020202020204" pitchFamily="34" charset="0"/>
              </a:rPr>
              <a:t>: For identifying relationships</a:t>
            </a:r>
            <a:endParaRPr kumimoji="0" lang="en-US" altLang="en-PK" sz="1400" b="0" i="0" u="none" strike="noStrike" cap="none" normalizeH="0" baseline="0">
              <a:ln>
                <a:noFill/>
              </a:ln>
              <a:effectLst/>
              <a:latin typeface="Arial" panose="020B0604020202020204" pitchFamily="34" charset="0"/>
            </a:endParaRPr>
          </a:p>
          <a:p>
            <a:pPr marL="457200" marR="0" lvl="1" indent="0" defTabSz="914400" rtl="0" eaLnBrk="0" fontAlgn="base" latinLnBrk="0" hangingPunct="0">
              <a:spcBef>
                <a:spcPct val="0"/>
              </a:spcBef>
              <a:spcAft>
                <a:spcPts val="600"/>
              </a:spcAft>
              <a:buClrTx/>
              <a:buSzTx/>
              <a:buNone/>
              <a:tabLst/>
            </a:pPr>
            <a:r>
              <a:rPr kumimoji="0" lang="en-PK" altLang="en-PK" sz="1400" b="0" i="0" u="none" strike="noStrike" cap="none" normalizeH="0" baseline="0">
                <a:ln>
                  <a:noFill/>
                </a:ln>
                <a:effectLst/>
                <a:latin typeface="Arial" panose="020B0604020202020204" pitchFamily="34" charset="0"/>
              </a:rPr>
              <a:t> between variables.</a:t>
            </a:r>
          </a:p>
          <a:p>
            <a:pPr marL="0" marR="0" lvl="0" indent="0" defTabSz="914400" rtl="0" eaLnBrk="0" fontAlgn="base" latinLnBrk="0" hangingPunct="0">
              <a:spcBef>
                <a:spcPct val="0"/>
              </a:spcBef>
              <a:spcAft>
                <a:spcPts val="600"/>
              </a:spcAft>
              <a:buClrTx/>
              <a:buSzTx/>
              <a:buNone/>
              <a:tabLst/>
            </a:pPr>
            <a:r>
              <a:rPr kumimoji="0" lang="en-PK" altLang="en-PK" sz="1400" b="1" i="0" u="none" strike="noStrike" cap="none" normalizeH="0" baseline="0">
                <a:ln>
                  <a:noFill/>
                </a:ln>
                <a:effectLst/>
                <a:latin typeface="Arial" panose="020B0604020202020204" pitchFamily="34" charset="0"/>
              </a:rPr>
              <a:t>Storytelling with Data Insights</a:t>
            </a:r>
            <a:r>
              <a:rPr kumimoji="0" lang="en-PK" altLang="en-PK" sz="1400" b="0" i="0" u="none" strike="noStrike" cap="none" normalizeH="0" baseline="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Char char="•"/>
              <a:tabLst/>
            </a:pPr>
            <a:r>
              <a:rPr kumimoji="0" lang="en-PK" altLang="en-PK" sz="1400" b="0" i="0" u="none" strike="noStrike" cap="none" normalizeH="0" baseline="0">
                <a:ln>
                  <a:noFill/>
                </a:ln>
                <a:effectLst/>
                <a:latin typeface="Arial" panose="020B0604020202020204" pitchFamily="34" charset="0"/>
              </a:rPr>
              <a:t>Highlight key takeaways with annotations or color emphasis.</a:t>
            </a:r>
          </a:p>
          <a:p>
            <a:pPr marL="0" marR="0" lvl="0" indent="0" defTabSz="914400" rtl="0" eaLnBrk="0" fontAlgn="base" latinLnBrk="0" hangingPunct="0">
              <a:spcBef>
                <a:spcPct val="0"/>
              </a:spcBef>
              <a:spcAft>
                <a:spcPts val="600"/>
              </a:spcAft>
              <a:buClrTx/>
              <a:buSzTx/>
              <a:buFontTx/>
              <a:buChar char="•"/>
              <a:tabLst/>
            </a:pPr>
            <a:r>
              <a:rPr kumimoji="0" lang="en-PK" altLang="en-PK" sz="1400" b="0" i="0" u="none" strike="noStrike" cap="none" normalizeH="0" baseline="0">
                <a:ln>
                  <a:noFill/>
                </a:ln>
                <a:effectLst/>
                <a:latin typeface="Arial" panose="020B0604020202020204" pitchFamily="34" charset="0"/>
              </a:rPr>
              <a:t>Structure visualizations to guide viewers through the narrative:</a:t>
            </a:r>
          </a:p>
          <a:p>
            <a:pPr marL="457200" marR="0" lvl="1" indent="0" defTabSz="914400" rtl="0" eaLnBrk="0" fontAlgn="base" latinLnBrk="0" hangingPunct="0">
              <a:spcBef>
                <a:spcPct val="0"/>
              </a:spcBef>
              <a:spcAft>
                <a:spcPts val="600"/>
              </a:spcAft>
              <a:buClrTx/>
              <a:buSzTx/>
              <a:buFontTx/>
              <a:buChar char="•"/>
              <a:tabLst/>
            </a:pPr>
            <a:r>
              <a:rPr kumimoji="0" lang="en-PK" altLang="en-PK" sz="1400" b="0" i="0" u="none" strike="noStrike" cap="none" normalizeH="0" baseline="0">
                <a:ln>
                  <a:noFill/>
                </a:ln>
                <a:effectLst/>
                <a:latin typeface="Arial" panose="020B0604020202020204" pitchFamily="34" charset="0"/>
              </a:rPr>
              <a:t>Start with context (e.g., historical data).</a:t>
            </a:r>
          </a:p>
          <a:p>
            <a:pPr marL="457200" marR="0" lvl="1" indent="0" defTabSz="914400" rtl="0" eaLnBrk="0" fontAlgn="base" latinLnBrk="0" hangingPunct="0">
              <a:spcBef>
                <a:spcPct val="0"/>
              </a:spcBef>
              <a:spcAft>
                <a:spcPts val="600"/>
              </a:spcAft>
              <a:buClrTx/>
              <a:buSzTx/>
              <a:buFontTx/>
              <a:buChar char="•"/>
              <a:tabLst/>
            </a:pPr>
            <a:r>
              <a:rPr kumimoji="0" lang="en-PK" altLang="en-PK" sz="1400" b="0" i="0" u="none" strike="noStrike" cap="none" normalizeH="0" baseline="0">
                <a:ln>
                  <a:noFill/>
                </a:ln>
                <a:effectLst/>
                <a:latin typeface="Arial" panose="020B0604020202020204" pitchFamily="34" charset="0"/>
              </a:rPr>
              <a:t>Show key insights or anomalies.</a:t>
            </a:r>
          </a:p>
          <a:p>
            <a:pPr marL="457200" marR="0" lvl="1" indent="0" defTabSz="914400" rtl="0" eaLnBrk="0" fontAlgn="base" latinLnBrk="0" hangingPunct="0">
              <a:spcBef>
                <a:spcPct val="0"/>
              </a:spcBef>
              <a:spcAft>
                <a:spcPts val="600"/>
              </a:spcAft>
              <a:buClrTx/>
              <a:buSzTx/>
              <a:buFontTx/>
              <a:buChar char="•"/>
              <a:tabLst/>
            </a:pPr>
            <a:r>
              <a:rPr kumimoji="0" lang="en-PK" altLang="en-PK" sz="1400" b="0" i="0" u="none" strike="noStrike" cap="none" normalizeH="0" baseline="0">
                <a:ln>
                  <a:noFill/>
                </a:ln>
                <a:effectLst/>
                <a:latin typeface="Arial" panose="020B0604020202020204" pitchFamily="34" charset="0"/>
              </a:rPr>
              <a:t>Conclude with actionable recommendations.</a:t>
            </a:r>
          </a:p>
          <a:p>
            <a:pPr marL="0" marR="0" lvl="0" indent="0" defTabSz="914400" rtl="0" eaLnBrk="0" fontAlgn="base" latinLnBrk="0" hangingPunct="0">
              <a:spcBef>
                <a:spcPct val="0"/>
              </a:spcBef>
              <a:spcAft>
                <a:spcPts val="600"/>
              </a:spcAft>
              <a:buClrTx/>
              <a:buSzTx/>
              <a:buNone/>
              <a:tabLst/>
            </a:pPr>
            <a:r>
              <a:rPr kumimoji="0" lang="en-US" altLang="en-PK" sz="1400" b="1" i="0" u="none" strike="noStrike" cap="none" normalizeH="0" baseline="0">
                <a:ln>
                  <a:noFill/>
                </a:ln>
                <a:effectLst/>
                <a:latin typeface="Arial" panose="020B0604020202020204" pitchFamily="34" charset="0"/>
              </a:rPr>
              <a:t> </a:t>
            </a:r>
            <a:r>
              <a:rPr kumimoji="0" lang="en-PK" altLang="en-PK" sz="1400" b="1" i="0" u="none" strike="noStrike" cap="none" normalizeH="0" baseline="0">
                <a:ln>
                  <a:noFill/>
                </a:ln>
                <a:effectLst/>
                <a:latin typeface="Arial" panose="020B0604020202020204" pitchFamily="34" charset="0"/>
              </a:rPr>
              <a:t>Aesthetic and Functional Design</a:t>
            </a:r>
            <a:r>
              <a:rPr kumimoji="0" lang="en-PK" altLang="en-PK" sz="1400" b="0" i="0" u="none" strike="noStrike" cap="none" normalizeH="0" baseline="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Char char="•"/>
              <a:tabLst/>
            </a:pPr>
            <a:r>
              <a:rPr kumimoji="0" lang="en-US" altLang="en-PK" sz="1400" b="0" i="0" u="none" strike="noStrike" cap="none" normalizeH="0" baseline="0">
                <a:ln>
                  <a:noFill/>
                </a:ln>
                <a:effectLst/>
                <a:latin typeface="Arial" panose="020B0604020202020204" pitchFamily="34" charset="0"/>
              </a:rPr>
              <a:t> </a:t>
            </a:r>
            <a:r>
              <a:rPr kumimoji="0" lang="en-PK" altLang="en-PK" sz="1400" b="0" i="0" u="none" strike="noStrike" cap="none" normalizeH="0" baseline="0">
                <a:ln>
                  <a:noFill/>
                </a:ln>
                <a:effectLst/>
                <a:latin typeface="Arial" panose="020B0604020202020204" pitchFamily="34" charset="0"/>
              </a:rPr>
              <a:t>Maintain consistency in colors, fonts, and layouts.</a:t>
            </a:r>
          </a:p>
          <a:p>
            <a:pPr marL="0" marR="0" lvl="0" indent="0" defTabSz="914400" rtl="0" eaLnBrk="0" fontAlgn="base" latinLnBrk="0" hangingPunct="0">
              <a:spcBef>
                <a:spcPct val="0"/>
              </a:spcBef>
              <a:spcAft>
                <a:spcPts val="600"/>
              </a:spcAft>
              <a:buClrTx/>
              <a:buSzTx/>
              <a:buFontTx/>
              <a:buChar char="•"/>
              <a:tabLst/>
            </a:pPr>
            <a:r>
              <a:rPr kumimoji="0" lang="en-US" altLang="en-PK" sz="1400" b="0" i="0" u="none" strike="noStrike" cap="none" normalizeH="0" baseline="0">
                <a:ln>
                  <a:noFill/>
                </a:ln>
                <a:effectLst/>
                <a:latin typeface="Arial" panose="020B0604020202020204" pitchFamily="34" charset="0"/>
              </a:rPr>
              <a:t> </a:t>
            </a:r>
            <a:r>
              <a:rPr kumimoji="0" lang="en-PK" altLang="en-PK" sz="1400" b="0" i="0" u="none" strike="noStrike" cap="none" normalizeH="0" baseline="0">
                <a:ln>
                  <a:noFill/>
                </a:ln>
                <a:effectLst/>
                <a:latin typeface="Arial" panose="020B0604020202020204" pitchFamily="34" charset="0"/>
              </a:rPr>
              <a:t>Use color gradients or palettes to indicate magnitude or categories.</a:t>
            </a:r>
          </a:p>
          <a:p>
            <a:pPr marL="0" marR="0" lvl="0" indent="0" defTabSz="914400" rtl="0" eaLnBrk="0" fontAlgn="base" latinLnBrk="0" hangingPunct="0">
              <a:spcBef>
                <a:spcPct val="0"/>
              </a:spcBef>
              <a:spcAft>
                <a:spcPts val="600"/>
              </a:spcAft>
              <a:buClrTx/>
              <a:buSzTx/>
              <a:buFontTx/>
              <a:buChar char="•"/>
              <a:tabLst/>
            </a:pPr>
            <a:r>
              <a:rPr kumimoji="0" lang="en-US" altLang="en-PK" sz="1400" b="0" i="0" u="none" strike="noStrike" cap="none" normalizeH="0" baseline="0">
                <a:ln>
                  <a:noFill/>
                </a:ln>
                <a:effectLst/>
                <a:latin typeface="Arial" panose="020B0604020202020204" pitchFamily="34" charset="0"/>
              </a:rPr>
              <a:t> </a:t>
            </a:r>
            <a:r>
              <a:rPr kumimoji="0" lang="en-PK" altLang="en-PK" sz="1400" b="0" i="0" u="none" strike="noStrike" cap="none" normalizeH="0" baseline="0">
                <a:ln>
                  <a:noFill/>
                </a:ln>
                <a:effectLst/>
                <a:latin typeface="Arial" panose="020B0604020202020204" pitchFamily="34" charset="0"/>
              </a:rPr>
              <a:t>Avoid excessive elements (e.g., 3D effects, unnecessary labels).</a:t>
            </a:r>
          </a:p>
          <a:p>
            <a:pPr marL="0" marR="0" lvl="0" indent="0" defTabSz="914400" rtl="0" eaLnBrk="0" fontAlgn="base" latinLnBrk="0" hangingPunct="0">
              <a:spcBef>
                <a:spcPct val="0"/>
              </a:spcBef>
              <a:spcAft>
                <a:spcPts val="600"/>
              </a:spcAft>
              <a:buClrTx/>
              <a:buSzTx/>
              <a:buNone/>
              <a:tabLst/>
            </a:pPr>
            <a:r>
              <a:rPr kumimoji="0" lang="en-PK" altLang="en-PK" sz="1400" b="1" i="0" u="none" strike="noStrike" cap="none" normalizeH="0" baseline="0">
                <a:ln>
                  <a:noFill/>
                </a:ln>
                <a:effectLst/>
                <a:latin typeface="Arial" panose="020B0604020202020204" pitchFamily="34" charset="0"/>
              </a:rPr>
              <a:t>Interactivity</a:t>
            </a:r>
            <a:r>
              <a:rPr kumimoji="0" lang="en-PK" altLang="en-PK" sz="1400" b="0" i="0" u="none" strike="noStrike" cap="none" normalizeH="0" baseline="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Char char="•"/>
              <a:tabLst/>
            </a:pPr>
            <a:r>
              <a:rPr kumimoji="0" lang="en-US" altLang="en-PK" sz="1400" b="0" i="0" u="none" strike="noStrike" cap="none" normalizeH="0" baseline="0">
                <a:ln>
                  <a:noFill/>
                </a:ln>
                <a:effectLst/>
                <a:latin typeface="Arial" panose="020B0604020202020204" pitchFamily="34" charset="0"/>
              </a:rPr>
              <a:t> </a:t>
            </a:r>
            <a:r>
              <a:rPr kumimoji="0" lang="en-PK" altLang="en-PK" sz="1400" b="0" i="0" u="none" strike="noStrike" cap="none" normalizeH="0" baseline="0">
                <a:ln>
                  <a:noFill/>
                </a:ln>
                <a:effectLst/>
                <a:latin typeface="Arial" panose="020B0604020202020204" pitchFamily="34" charset="0"/>
              </a:rPr>
              <a:t>Add filters, tooltips, and drill-down options for deeper exploration.</a:t>
            </a:r>
          </a:p>
          <a:p>
            <a:pPr marL="0" marR="0" lvl="0" indent="0" defTabSz="914400" rtl="0" eaLnBrk="0" fontAlgn="base" latinLnBrk="0" hangingPunct="0">
              <a:spcBef>
                <a:spcPct val="0"/>
              </a:spcBef>
              <a:spcAft>
                <a:spcPts val="600"/>
              </a:spcAft>
              <a:buClrTx/>
              <a:buSzTx/>
              <a:buFontTx/>
              <a:buChar char="•"/>
              <a:tabLst/>
            </a:pPr>
            <a:r>
              <a:rPr kumimoji="0" lang="en-US" altLang="en-PK" sz="1400" b="0" i="0" u="none" strike="noStrike" cap="none" normalizeH="0" baseline="0">
                <a:ln>
                  <a:noFill/>
                </a:ln>
                <a:effectLst/>
                <a:latin typeface="Arial" panose="020B0604020202020204" pitchFamily="34" charset="0"/>
              </a:rPr>
              <a:t> </a:t>
            </a:r>
            <a:r>
              <a:rPr kumimoji="0" lang="en-PK" altLang="en-PK" sz="1400" b="0" i="0" u="none" strike="noStrike" cap="none" normalizeH="0" baseline="0">
                <a:ln>
                  <a:noFill/>
                </a:ln>
                <a:effectLst/>
                <a:latin typeface="Arial" panose="020B0604020202020204" pitchFamily="34" charset="0"/>
              </a:rPr>
              <a:t>Enable users to customize their view (e.g., selecting time ranges).</a:t>
            </a:r>
          </a:p>
          <a:p>
            <a:pPr marL="0" marR="0" lvl="0" indent="0" defTabSz="914400" rtl="0" eaLnBrk="0" fontAlgn="base" latinLnBrk="0" hangingPunct="0">
              <a:spcBef>
                <a:spcPct val="0"/>
              </a:spcBef>
              <a:spcAft>
                <a:spcPts val="600"/>
              </a:spcAft>
              <a:buClrTx/>
              <a:buSzTx/>
              <a:buFontTx/>
              <a:buNone/>
              <a:tabLst/>
            </a:pPr>
            <a:endParaRPr kumimoji="0" lang="en-PK" altLang="en-PK" sz="1400" b="0" i="0" u="none" strike="noStrike" cap="none" normalizeH="0" baseline="0">
              <a:ln>
                <a:noFill/>
              </a:ln>
              <a:effectLst/>
              <a:latin typeface="Arial" panose="020B0604020202020204" pitchFamily="34" charset="0"/>
            </a:endParaRPr>
          </a:p>
        </p:txBody>
      </p:sp>
    </p:spTree>
    <p:extLst>
      <p:ext uri="{BB962C8B-B14F-4D97-AF65-F5344CB8AC3E}">
        <p14:creationId xmlns:p14="http://schemas.microsoft.com/office/powerpoint/2010/main" val="4451022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Rectangle 26">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CA08DB-605A-487D-8B6D-00186A2AAA0E}"/>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Outcomes of Effective Data Visualization</a:t>
            </a:r>
            <a:endParaRPr lang="en-PK" sz="4000">
              <a:solidFill>
                <a:srgbClr val="FFFFFF"/>
              </a:solidFill>
            </a:endParaRPr>
          </a:p>
        </p:txBody>
      </p:sp>
      <p:graphicFrame>
        <p:nvGraphicFramePr>
          <p:cNvPr id="13" name="Rectangle 8">
            <a:extLst>
              <a:ext uri="{FF2B5EF4-FFF2-40B4-BE49-F238E27FC236}">
                <a16:creationId xmlns:a16="http://schemas.microsoft.com/office/drawing/2014/main" id="{22A39453-05ED-85DB-EF59-2D79A825B5E6}"/>
              </a:ext>
            </a:extLst>
          </p:cNvPr>
          <p:cNvGraphicFramePr>
            <a:graphicFrameLocks noGrp="1"/>
          </p:cNvGraphicFramePr>
          <p:nvPr>
            <p:ph idx="1"/>
            <p:extLst>
              <p:ext uri="{D42A27DB-BD31-4B8C-83A1-F6EECF244321}">
                <p14:modId xmlns:p14="http://schemas.microsoft.com/office/powerpoint/2010/main" val="4232171808"/>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3279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46C4E8-63A5-0698-B011-E417C6E98C0B}"/>
              </a:ext>
            </a:extLst>
          </p:cNvPr>
          <p:cNvSpPr>
            <a:spLocks noGrp="1"/>
          </p:cNvSpPr>
          <p:nvPr>
            <p:ph type="title"/>
          </p:nvPr>
        </p:nvSpPr>
        <p:spPr>
          <a:xfrm>
            <a:off x="586478" y="1683756"/>
            <a:ext cx="3115265" cy="2396359"/>
          </a:xfrm>
        </p:spPr>
        <p:txBody>
          <a:bodyPr anchor="b">
            <a:normAutofit/>
          </a:bodyPr>
          <a:lstStyle/>
          <a:p>
            <a:pPr algn="r"/>
            <a:r>
              <a:rPr lang="en-GB" sz="3400" b="1">
                <a:solidFill>
                  <a:srgbClr val="FFFFFF"/>
                </a:solidFill>
              </a:rPr>
              <a:t>Critical Thinking and Problem-Solving</a:t>
            </a:r>
            <a:br>
              <a:rPr lang="en-GB" sz="3400" b="1">
                <a:solidFill>
                  <a:srgbClr val="FFFFFF"/>
                </a:solidFill>
              </a:rPr>
            </a:br>
            <a:endParaRPr lang="en-PK" sz="3400">
              <a:solidFill>
                <a:srgbClr val="FFFFFF"/>
              </a:solidFill>
            </a:endParaRPr>
          </a:p>
        </p:txBody>
      </p:sp>
      <p:graphicFrame>
        <p:nvGraphicFramePr>
          <p:cNvPr id="5" name="Content Placeholder 2">
            <a:extLst>
              <a:ext uri="{FF2B5EF4-FFF2-40B4-BE49-F238E27FC236}">
                <a16:creationId xmlns:a16="http://schemas.microsoft.com/office/drawing/2014/main" id="{F6509D75-2D04-CD2D-FD41-22CC471D741D}"/>
              </a:ext>
            </a:extLst>
          </p:cNvPr>
          <p:cNvGraphicFramePr>
            <a:graphicFrameLocks noGrp="1"/>
          </p:cNvGraphicFramePr>
          <p:nvPr>
            <p:ph idx="1"/>
            <p:extLst>
              <p:ext uri="{D42A27DB-BD31-4B8C-83A1-F6EECF244321}">
                <p14:modId xmlns:p14="http://schemas.microsoft.com/office/powerpoint/2010/main" val="2057495944"/>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57197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D44975-F8C1-CD1B-1915-6BD2F0B21F9C}"/>
              </a:ext>
            </a:extLst>
          </p:cNvPr>
          <p:cNvSpPr>
            <a:spLocks noGrp="1"/>
          </p:cNvSpPr>
          <p:nvPr>
            <p:ph type="title"/>
          </p:nvPr>
        </p:nvSpPr>
        <p:spPr>
          <a:xfrm>
            <a:off x="466722" y="586855"/>
            <a:ext cx="3201366" cy="3387497"/>
          </a:xfrm>
        </p:spPr>
        <p:txBody>
          <a:bodyPr anchor="b">
            <a:normAutofit/>
          </a:bodyPr>
          <a:lstStyle/>
          <a:p>
            <a:pPr algn="r"/>
            <a:r>
              <a:rPr lang="en-GB" sz="4000" b="1">
                <a:solidFill>
                  <a:srgbClr val="FFFFFF"/>
                </a:solidFill>
              </a:rPr>
              <a:t>Cloud Computing</a:t>
            </a:r>
            <a:br>
              <a:rPr lang="en-GB" sz="4000" b="1">
                <a:solidFill>
                  <a:srgbClr val="FFFFFF"/>
                </a:solidFill>
              </a:rPr>
            </a:br>
            <a:endParaRPr lang="en-PK" sz="4000">
              <a:solidFill>
                <a:srgbClr val="FFFFFF"/>
              </a:solidFill>
            </a:endParaRPr>
          </a:p>
        </p:txBody>
      </p:sp>
      <p:sp>
        <p:nvSpPr>
          <p:cNvPr id="3" name="Content Placeholder 2">
            <a:extLst>
              <a:ext uri="{FF2B5EF4-FFF2-40B4-BE49-F238E27FC236}">
                <a16:creationId xmlns:a16="http://schemas.microsoft.com/office/drawing/2014/main" id="{0A62E951-5A6B-624A-9175-7FECBFF1CF57}"/>
              </a:ext>
            </a:extLst>
          </p:cNvPr>
          <p:cNvSpPr>
            <a:spLocks noGrp="1"/>
          </p:cNvSpPr>
          <p:nvPr>
            <p:ph idx="1"/>
          </p:nvPr>
        </p:nvSpPr>
        <p:spPr>
          <a:xfrm>
            <a:off x="4810259" y="649480"/>
            <a:ext cx="6555347" cy="5546047"/>
          </a:xfrm>
        </p:spPr>
        <p:txBody>
          <a:bodyPr anchor="ctr">
            <a:normAutofit/>
          </a:bodyPr>
          <a:lstStyle/>
          <a:p>
            <a:pPr marL="0" indent="0">
              <a:buNone/>
            </a:pPr>
            <a:r>
              <a:rPr lang="en-GB" sz="1300" b="1"/>
              <a:t> Knowledge of Cloud Platforms (AWS, Azure, Google Cloud):</a:t>
            </a:r>
            <a:endParaRPr lang="en-GB" sz="1300"/>
          </a:p>
          <a:p>
            <a:pPr>
              <a:buFont typeface="Arial" panose="020B0604020202020204" pitchFamily="34" charset="0"/>
              <a:buChar char="•"/>
            </a:pPr>
            <a:r>
              <a:rPr lang="en-GB" sz="1300" b="1"/>
              <a:t>Data Storage &amp; Computing:</a:t>
            </a:r>
            <a:endParaRPr lang="en-GB" sz="1300"/>
          </a:p>
          <a:p>
            <a:pPr marL="742950" lvl="1" indent="-285750">
              <a:buFont typeface="Arial" panose="020B0604020202020204" pitchFamily="34" charset="0"/>
              <a:buChar char="•"/>
            </a:pPr>
            <a:r>
              <a:rPr lang="en-GB" sz="1300"/>
              <a:t>Cloud platforms offer scalable solutions for managing large datasets. For instance, </a:t>
            </a:r>
            <a:r>
              <a:rPr lang="en-GB" sz="1300" b="1"/>
              <a:t>AWS S3</a:t>
            </a:r>
            <a:r>
              <a:rPr lang="en-GB" sz="1300"/>
              <a:t> is used for storing large amounts of data, and </a:t>
            </a:r>
            <a:r>
              <a:rPr lang="en-GB" sz="1300" b="1"/>
              <a:t>AWS EC2</a:t>
            </a:r>
            <a:r>
              <a:rPr lang="en-GB" sz="1300"/>
              <a:t> provides scalable computing power for processing that data.</a:t>
            </a:r>
          </a:p>
          <a:p>
            <a:pPr marL="742950" lvl="1" indent="-285750">
              <a:buFont typeface="Arial" panose="020B0604020202020204" pitchFamily="34" charset="0"/>
              <a:buChar char="•"/>
            </a:pPr>
            <a:r>
              <a:rPr lang="en-GB" sz="1300" b="1"/>
              <a:t>Data Lakes and Warehouses:</a:t>
            </a:r>
            <a:r>
              <a:rPr lang="en-GB" sz="1300"/>
              <a:t> Services like </a:t>
            </a:r>
            <a:r>
              <a:rPr lang="en-GB" sz="1300" b="1"/>
              <a:t>AWS Redshift</a:t>
            </a:r>
            <a:r>
              <a:rPr lang="en-GB" sz="1300"/>
              <a:t>, </a:t>
            </a:r>
            <a:r>
              <a:rPr lang="en-GB" sz="1300" b="1"/>
              <a:t>Google BigQuery</a:t>
            </a:r>
            <a:r>
              <a:rPr lang="en-GB" sz="1300"/>
              <a:t>, and </a:t>
            </a:r>
            <a:r>
              <a:rPr lang="en-GB" sz="1300" b="1"/>
              <a:t>Azure Synapse Analytics</a:t>
            </a:r>
            <a:r>
              <a:rPr lang="en-GB" sz="1300"/>
              <a:t> allow users to store vast amounts of raw data in data lakes and query structured data using high-performance queries without managing the infrastructure.</a:t>
            </a:r>
          </a:p>
          <a:p>
            <a:pPr marL="742950" lvl="1" indent="-285750">
              <a:buFont typeface="Arial" panose="020B0604020202020204" pitchFamily="34" charset="0"/>
              <a:buChar char="•"/>
            </a:pPr>
            <a:r>
              <a:rPr lang="en-GB" sz="1300" b="1"/>
              <a:t>Cloud Security:</a:t>
            </a:r>
            <a:r>
              <a:rPr lang="en-GB" sz="1300"/>
              <a:t> Understanding how to securely store and access sensitive data in the cloud is critical. Technologies like </a:t>
            </a:r>
            <a:r>
              <a:rPr lang="en-GB" sz="1300" b="1"/>
              <a:t>AWS IAM</a:t>
            </a:r>
            <a:r>
              <a:rPr lang="en-GB" sz="1300"/>
              <a:t> (Identity and Access Management), </a:t>
            </a:r>
            <a:r>
              <a:rPr lang="en-GB" sz="1300" b="1"/>
              <a:t>Azure Active Directory</a:t>
            </a:r>
            <a:r>
              <a:rPr lang="en-GB" sz="1300"/>
              <a:t>, and </a:t>
            </a:r>
            <a:r>
              <a:rPr lang="en-GB" sz="1300" b="1"/>
              <a:t>Google Cloud Identity</a:t>
            </a:r>
            <a:r>
              <a:rPr lang="en-GB" sz="1300"/>
              <a:t> ensure that data access is properly controlled and monitored.</a:t>
            </a:r>
          </a:p>
          <a:p>
            <a:pPr marL="0" indent="0">
              <a:buNone/>
            </a:pPr>
            <a:r>
              <a:rPr lang="en-GB" sz="1300" b="1"/>
              <a:t> Experience with Cloud-Based Big Data Services:</a:t>
            </a:r>
            <a:endParaRPr lang="en-GB" sz="1300"/>
          </a:p>
          <a:p>
            <a:pPr>
              <a:buFont typeface="Arial" panose="020B0604020202020204" pitchFamily="34" charset="0"/>
              <a:buChar char="•"/>
            </a:pPr>
            <a:r>
              <a:rPr lang="en-GB" sz="1300" b="1"/>
              <a:t>Big Data Services for Scalability:</a:t>
            </a:r>
            <a:r>
              <a:rPr lang="en-GB" sz="1300"/>
              <a:t> Cloud platforms provide tools like </a:t>
            </a:r>
            <a:r>
              <a:rPr lang="en-GB" sz="1300" b="1"/>
              <a:t>Google Cloud Dataflow</a:t>
            </a:r>
            <a:r>
              <a:rPr lang="en-GB" sz="1300"/>
              <a:t> and </a:t>
            </a:r>
            <a:r>
              <a:rPr lang="en-GB" sz="1300" b="1"/>
              <a:t>AWS Lambda</a:t>
            </a:r>
            <a:r>
              <a:rPr lang="en-GB" sz="1300"/>
              <a:t>, which allow users to process data in parallel on a distributed scale. These services can be used to handle large-scale </a:t>
            </a:r>
            <a:r>
              <a:rPr lang="en-GB" sz="1300" b="1"/>
              <a:t>ETL</a:t>
            </a:r>
            <a:r>
              <a:rPr lang="en-GB" sz="1300"/>
              <a:t> (Extract, Transform, Load) pipelines that prepare data for analysis.</a:t>
            </a:r>
          </a:p>
          <a:p>
            <a:pPr>
              <a:buFont typeface="Arial" panose="020B0604020202020204" pitchFamily="34" charset="0"/>
              <a:buChar char="•"/>
            </a:pPr>
            <a:r>
              <a:rPr lang="en-GB" sz="1300" b="1"/>
              <a:t>Big Data Analysis:</a:t>
            </a:r>
            <a:r>
              <a:rPr lang="en-GB" sz="1300"/>
              <a:t> In industries like finance and healthcare, big data is used for predictive analytics. </a:t>
            </a:r>
            <a:r>
              <a:rPr lang="en-GB" sz="1300" b="1"/>
              <a:t>Hadoop</a:t>
            </a:r>
            <a:r>
              <a:rPr lang="en-GB" sz="1300"/>
              <a:t> and </a:t>
            </a:r>
            <a:r>
              <a:rPr lang="en-GB" sz="1300" b="1"/>
              <a:t>Spark</a:t>
            </a:r>
            <a:r>
              <a:rPr lang="en-GB" sz="1300"/>
              <a:t>, both of which are supported by cloud platforms, are commonly used for processing massive datasets efficiently.</a:t>
            </a:r>
          </a:p>
          <a:p>
            <a:pPr>
              <a:buFont typeface="Arial" panose="020B0604020202020204" pitchFamily="34" charset="0"/>
              <a:buChar char="•"/>
            </a:pPr>
            <a:r>
              <a:rPr lang="en-GB" sz="1300" b="1"/>
              <a:t>Serverless Architectures:</a:t>
            </a:r>
            <a:r>
              <a:rPr lang="en-GB" sz="1300"/>
              <a:t> Cloud services like </a:t>
            </a:r>
            <a:r>
              <a:rPr lang="en-GB" sz="1300" b="1"/>
              <a:t>AWS Lambda</a:t>
            </a:r>
            <a:r>
              <a:rPr lang="en-GB" sz="1300"/>
              <a:t> and </a:t>
            </a:r>
            <a:r>
              <a:rPr lang="en-GB" sz="1300" b="1"/>
              <a:t>Google Cloud Functions</a:t>
            </a:r>
            <a:r>
              <a:rPr lang="en-GB" sz="1300"/>
              <a:t> allow you to run code without managing servers. This makes it easier for data scientists to focus on their models and analysis without worrying about underlying infrastructure.</a:t>
            </a:r>
          </a:p>
          <a:p>
            <a:endParaRPr lang="en-PK" sz="1300"/>
          </a:p>
        </p:txBody>
      </p:sp>
    </p:spTree>
    <p:extLst>
      <p:ext uri="{BB962C8B-B14F-4D97-AF65-F5344CB8AC3E}">
        <p14:creationId xmlns:p14="http://schemas.microsoft.com/office/powerpoint/2010/main" val="2341577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71BE88E-FC91-4C82-9F21-C978B1FC0D5B}"/>
              </a:ext>
            </a:extLst>
          </p:cNvPr>
          <p:cNvSpPr>
            <a:spLocks noGrp="1"/>
          </p:cNvSpPr>
          <p:nvPr>
            <p:ph type="title"/>
          </p:nvPr>
        </p:nvSpPr>
        <p:spPr>
          <a:xfrm>
            <a:off x="1371597" y="348865"/>
            <a:ext cx="10044023" cy="877729"/>
          </a:xfrm>
        </p:spPr>
        <p:txBody>
          <a:bodyPr anchor="ctr">
            <a:normAutofit/>
          </a:bodyPr>
          <a:lstStyle/>
          <a:p>
            <a:r>
              <a:rPr kumimoji="0" lang="en-PK" altLang="en-PK" sz="2800" b="1" i="0" u="none" strike="noStrike" cap="none" normalizeH="0" baseline="0">
                <a:ln>
                  <a:noFill/>
                </a:ln>
                <a:solidFill>
                  <a:srgbClr val="FFFFFF"/>
                </a:solidFill>
                <a:effectLst/>
                <a:latin typeface="Arial" panose="020B0604020202020204" pitchFamily="34" charset="0"/>
              </a:rPr>
              <a:t>Key Skills</a:t>
            </a:r>
            <a:br>
              <a:rPr kumimoji="0" lang="en-PK" altLang="en-PK" sz="2800" b="1" i="0" u="none" strike="noStrike" cap="none" normalizeH="0" baseline="0">
                <a:ln>
                  <a:noFill/>
                </a:ln>
                <a:solidFill>
                  <a:srgbClr val="FFFFFF"/>
                </a:solidFill>
                <a:effectLst/>
                <a:latin typeface="Arial" panose="020B0604020202020204" pitchFamily="34" charset="0"/>
              </a:rPr>
            </a:br>
            <a:endParaRPr lang="en-PK" sz="2800">
              <a:solidFill>
                <a:srgbClr val="FFFFFF"/>
              </a:solidFill>
            </a:endParaRPr>
          </a:p>
        </p:txBody>
      </p:sp>
      <p:sp>
        <p:nvSpPr>
          <p:cNvPr id="9" name="Rectangle 6">
            <a:extLst>
              <a:ext uri="{FF2B5EF4-FFF2-40B4-BE49-F238E27FC236}">
                <a16:creationId xmlns:a16="http://schemas.microsoft.com/office/drawing/2014/main" id="{E0F6690D-2C56-4A9F-8F9D-EAE97DECFD07}"/>
              </a:ext>
            </a:extLst>
          </p:cNvPr>
          <p:cNvSpPr>
            <a:spLocks noChangeArrowheads="1"/>
          </p:cNvSpPr>
          <p:nvPr/>
        </p:nvSpPr>
        <p:spPr bwMode="auto">
          <a:xfrm>
            <a:off x="3008120" y="3874335"/>
            <a:ext cx="184731"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1050" b="0" i="0" u="none" strike="noStrike" cap="none" normalizeH="0" baseline="0" dirty="0">
              <a:ln>
                <a:noFill/>
              </a:ln>
              <a:solidFill>
                <a:schemeClr val="tx1"/>
              </a:solidFill>
              <a:effectLst/>
              <a:latin typeface="Arial" panose="020B0604020202020204" pitchFamily="34" charset="0"/>
            </a:endParaRPr>
          </a:p>
        </p:txBody>
      </p:sp>
      <p:graphicFrame>
        <p:nvGraphicFramePr>
          <p:cNvPr id="33" name="Content Placeholder 2">
            <a:extLst>
              <a:ext uri="{FF2B5EF4-FFF2-40B4-BE49-F238E27FC236}">
                <a16:creationId xmlns:a16="http://schemas.microsoft.com/office/drawing/2014/main" id="{ECC85798-D58F-8EFC-1219-C3A7F9432ECA}"/>
              </a:ext>
            </a:extLst>
          </p:cNvPr>
          <p:cNvGraphicFramePr>
            <a:graphicFrameLocks noGrp="1"/>
          </p:cNvGraphicFramePr>
          <p:nvPr>
            <p:ph idx="1"/>
            <p:extLst>
              <p:ext uri="{D42A27DB-BD31-4B8C-83A1-F6EECF244321}">
                <p14:modId xmlns:p14="http://schemas.microsoft.com/office/powerpoint/2010/main" val="113194503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670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DCD063-7CDF-828A-76AE-3F6A8BF48945}"/>
              </a:ext>
            </a:extLst>
          </p:cNvPr>
          <p:cNvSpPr>
            <a:spLocks noGrp="1"/>
          </p:cNvSpPr>
          <p:nvPr>
            <p:ph type="title"/>
          </p:nvPr>
        </p:nvSpPr>
        <p:spPr>
          <a:xfrm>
            <a:off x="466722" y="586855"/>
            <a:ext cx="3201366" cy="3387497"/>
          </a:xfrm>
        </p:spPr>
        <p:txBody>
          <a:bodyPr anchor="b">
            <a:normAutofit/>
          </a:bodyPr>
          <a:lstStyle/>
          <a:p>
            <a:pPr algn="r"/>
            <a:r>
              <a:rPr lang="en-GB" sz="4000" b="1">
                <a:solidFill>
                  <a:srgbClr val="FFFFFF"/>
                </a:solidFill>
              </a:rPr>
              <a:t>Machine Learning Basics</a:t>
            </a:r>
            <a:br>
              <a:rPr lang="en-GB" sz="4000" b="1">
                <a:solidFill>
                  <a:srgbClr val="FFFFFF"/>
                </a:solidFill>
              </a:rPr>
            </a:br>
            <a:endParaRPr lang="en-PK" sz="4000">
              <a:solidFill>
                <a:srgbClr val="FFFFFF"/>
              </a:solidFill>
            </a:endParaRPr>
          </a:p>
        </p:txBody>
      </p:sp>
      <p:sp>
        <p:nvSpPr>
          <p:cNvPr id="3" name="Content Placeholder 2">
            <a:extLst>
              <a:ext uri="{FF2B5EF4-FFF2-40B4-BE49-F238E27FC236}">
                <a16:creationId xmlns:a16="http://schemas.microsoft.com/office/drawing/2014/main" id="{89749960-ACC6-1865-B3FC-D52C0DFB3CC3}"/>
              </a:ext>
            </a:extLst>
          </p:cNvPr>
          <p:cNvSpPr>
            <a:spLocks noGrp="1"/>
          </p:cNvSpPr>
          <p:nvPr>
            <p:ph idx="1"/>
          </p:nvPr>
        </p:nvSpPr>
        <p:spPr>
          <a:xfrm>
            <a:off x="4810259" y="649480"/>
            <a:ext cx="6555347" cy="5546047"/>
          </a:xfrm>
        </p:spPr>
        <p:txBody>
          <a:bodyPr anchor="ctr">
            <a:normAutofit/>
          </a:bodyPr>
          <a:lstStyle/>
          <a:p>
            <a:pPr marL="0" indent="0">
              <a:buNone/>
            </a:pPr>
            <a:r>
              <a:rPr lang="en-GB" sz="1100" b="1"/>
              <a:t>Familiarity with Machine Learning Algorithms and Their Application to Large Datasets:</a:t>
            </a:r>
            <a:endParaRPr lang="en-GB" sz="1100"/>
          </a:p>
          <a:p>
            <a:pPr>
              <a:buFont typeface="Arial" panose="020B0604020202020204" pitchFamily="34" charset="0"/>
              <a:buChar char="•"/>
            </a:pPr>
            <a:r>
              <a:rPr lang="en-GB" sz="1100" b="1"/>
              <a:t>Supervised Learning:</a:t>
            </a:r>
            <a:r>
              <a:rPr lang="en-GB" sz="1100"/>
              <a:t> Algorithms like </a:t>
            </a:r>
            <a:r>
              <a:rPr lang="en-GB" sz="1100" b="1"/>
              <a:t>Linear Regression</a:t>
            </a:r>
            <a:r>
              <a:rPr lang="en-GB" sz="1100"/>
              <a:t>, </a:t>
            </a:r>
            <a:r>
              <a:rPr lang="en-GB" sz="1100" b="1"/>
              <a:t>Logistic Regression</a:t>
            </a:r>
            <a:r>
              <a:rPr lang="en-GB" sz="1100"/>
              <a:t>, </a:t>
            </a:r>
            <a:r>
              <a:rPr lang="en-GB" sz="1100" b="1"/>
              <a:t>Decision Trees</a:t>
            </a:r>
            <a:r>
              <a:rPr lang="en-GB" sz="1100"/>
              <a:t>, </a:t>
            </a:r>
            <a:r>
              <a:rPr lang="en-GB" sz="1100" b="1"/>
              <a:t>Random Forests</a:t>
            </a:r>
            <a:r>
              <a:rPr lang="en-GB" sz="1100"/>
              <a:t>, and </a:t>
            </a:r>
            <a:r>
              <a:rPr lang="en-GB" sz="1100" b="1"/>
              <a:t>Gradient Boosting Machines (GBM)</a:t>
            </a:r>
            <a:r>
              <a:rPr lang="en-GB" sz="1100"/>
              <a:t> are widely used for prediction tasks. For example, predicting customer churn, stock prices, or product demand based on past data.</a:t>
            </a:r>
          </a:p>
          <a:p>
            <a:pPr>
              <a:buFont typeface="Arial" panose="020B0604020202020204" pitchFamily="34" charset="0"/>
              <a:buChar char="•"/>
            </a:pPr>
            <a:r>
              <a:rPr lang="en-GB" sz="1100" b="1"/>
              <a:t>Unsupervised Learning:</a:t>
            </a:r>
            <a:r>
              <a:rPr lang="en-GB" sz="1100"/>
              <a:t> Techniques like </a:t>
            </a:r>
            <a:r>
              <a:rPr lang="en-GB" sz="1100" b="1"/>
              <a:t>K-means clustering</a:t>
            </a:r>
            <a:r>
              <a:rPr lang="en-GB" sz="1100"/>
              <a:t>, </a:t>
            </a:r>
            <a:r>
              <a:rPr lang="en-GB" sz="1100" b="1"/>
              <a:t>Hierarchical clustering</a:t>
            </a:r>
            <a:r>
              <a:rPr lang="en-GB" sz="1100"/>
              <a:t>, and </a:t>
            </a:r>
            <a:r>
              <a:rPr lang="en-GB" sz="1100" b="1"/>
              <a:t>Principal Component Analysis (PCA)</a:t>
            </a:r>
            <a:r>
              <a:rPr lang="en-GB" sz="1100"/>
              <a:t> are used to identify patterns or reduce dimensionality in large datasets. For instance, clustering customers into groups based on purchasing behavior can help in targeting personalized marketing.</a:t>
            </a:r>
          </a:p>
          <a:p>
            <a:pPr>
              <a:buFont typeface="Arial" panose="020B0604020202020204" pitchFamily="34" charset="0"/>
              <a:buChar char="•"/>
            </a:pPr>
            <a:r>
              <a:rPr lang="en-GB" sz="1100" b="1"/>
              <a:t>Deep Learning:</a:t>
            </a:r>
            <a:r>
              <a:rPr lang="en-GB" sz="1100"/>
              <a:t> For more complex datasets (like images, audio, or text), deep learning techniques (e.g., </a:t>
            </a:r>
            <a:r>
              <a:rPr lang="en-GB" sz="1100" b="1"/>
              <a:t>Convolutional Neural Networks (CNNs)</a:t>
            </a:r>
            <a:r>
              <a:rPr lang="en-GB" sz="1100"/>
              <a:t> for images, </a:t>
            </a:r>
            <a:r>
              <a:rPr lang="en-GB" sz="1100" b="1"/>
              <a:t>Recurrent Neural Networks (RNNs)</a:t>
            </a:r>
            <a:r>
              <a:rPr lang="en-GB" sz="1100"/>
              <a:t> for text) are employed. A data scientist working in the healthcare sector might use deep learning to analyze medical images for disease detection.</a:t>
            </a:r>
          </a:p>
          <a:p>
            <a:pPr>
              <a:buFont typeface="Arial" panose="020B0604020202020204" pitchFamily="34" charset="0"/>
              <a:buChar char="•"/>
            </a:pPr>
            <a:r>
              <a:rPr lang="en-GB" sz="1100" b="1"/>
              <a:t>Scalability for Large Datasets:</a:t>
            </a:r>
            <a:r>
              <a:rPr lang="en-GB" sz="1100"/>
              <a:t> Machine learning models can struggle with very large datasets. Using distributed machine learning algorithms (e.g., </a:t>
            </a:r>
            <a:r>
              <a:rPr lang="en-GB" sz="1100" b="1"/>
              <a:t>MLlib</a:t>
            </a:r>
            <a:r>
              <a:rPr lang="en-GB" sz="1100"/>
              <a:t> in </a:t>
            </a:r>
            <a:r>
              <a:rPr lang="en-GB" sz="1100" b="1"/>
              <a:t>Apache Spark</a:t>
            </a:r>
            <a:r>
              <a:rPr lang="en-GB" sz="1100"/>
              <a:t>) allows for model training across many machines in parallel.</a:t>
            </a:r>
          </a:p>
          <a:p>
            <a:pPr marL="0" indent="0">
              <a:buNone/>
            </a:pPr>
            <a:r>
              <a:rPr lang="en-GB" sz="1100" b="1"/>
              <a:t>Knowledge of Frameworks like TensorFlow or PyTorch:</a:t>
            </a:r>
            <a:endParaRPr lang="en-GB" sz="1100"/>
          </a:p>
          <a:p>
            <a:pPr>
              <a:buFont typeface="Arial" panose="020B0604020202020204" pitchFamily="34" charset="0"/>
              <a:buChar char="•"/>
            </a:pPr>
            <a:r>
              <a:rPr lang="en-GB" sz="1100" b="1"/>
              <a:t>TensorFlow:</a:t>
            </a:r>
            <a:r>
              <a:rPr lang="en-GB" sz="1100"/>
              <a:t> Developed by Google, TensorFlow is a popular framework for building and deploying machine learning models, especially deep learning models. TensorFlow provides tools for </a:t>
            </a:r>
            <a:r>
              <a:rPr lang="en-GB" sz="1100" b="1"/>
              <a:t>model training</a:t>
            </a:r>
            <a:r>
              <a:rPr lang="en-GB" sz="1100"/>
              <a:t>, </a:t>
            </a:r>
            <a:r>
              <a:rPr lang="en-GB" sz="1100" b="1"/>
              <a:t>model deployment</a:t>
            </a:r>
            <a:r>
              <a:rPr lang="en-GB" sz="1100"/>
              <a:t>, and </a:t>
            </a:r>
            <a:r>
              <a:rPr lang="en-GB" sz="1100" b="1"/>
              <a:t>scalability</a:t>
            </a:r>
            <a:r>
              <a:rPr lang="en-GB" sz="1100"/>
              <a:t>, making it ideal for complex, large-scale tasks like natural language processing (NLP) and computer vision.</a:t>
            </a:r>
          </a:p>
          <a:p>
            <a:pPr>
              <a:buFont typeface="Arial" panose="020B0604020202020204" pitchFamily="34" charset="0"/>
              <a:buChar char="•"/>
            </a:pPr>
            <a:r>
              <a:rPr lang="en-GB" sz="1100" b="1"/>
              <a:t>PyTorch:</a:t>
            </a:r>
            <a:r>
              <a:rPr lang="en-GB" sz="1100"/>
              <a:t> Developed by Facebook, PyTorch is known for its </a:t>
            </a:r>
            <a:r>
              <a:rPr lang="en-GB" sz="1100" b="1"/>
              <a:t>dynamic computation graph</a:t>
            </a:r>
            <a:r>
              <a:rPr lang="en-GB" sz="1100"/>
              <a:t>, which allows for more flexibility during model building. It is especially popular among researchers and is used widely in NLP (e.g., BERT, GPT models) and computer vision tasks (e.g., detecting objects in images).</a:t>
            </a:r>
          </a:p>
          <a:p>
            <a:pPr>
              <a:buFont typeface="Arial" panose="020B0604020202020204" pitchFamily="34" charset="0"/>
              <a:buChar char="•"/>
            </a:pPr>
            <a:r>
              <a:rPr lang="en-GB" sz="1100" b="1"/>
              <a:t>Model Deployment:</a:t>
            </a:r>
            <a:r>
              <a:rPr lang="en-GB" sz="1100"/>
              <a:t> Both TensorFlow and PyTorch provide libraries like </a:t>
            </a:r>
            <a:r>
              <a:rPr lang="en-GB" sz="1100" b="1"/>
              <a:t>TensorFlow Serving</a:t>
            </a:r>
            <a:r>
              <a:rPr lang="en-GB" sz="1100"/>
              <a:t> and </a:t>
            </a:r>
            <a:r>
              <a:rPr lang="en-GB" sz="1100" b="1"/>
              <a:t>TorchServe</a:t>
            </a:r>
            <a:r>
              <a:rPr lang="en-GB" sz="1100"/>
              <a:t> for model deployment, which makes it easier to integrate machine learning models into production systems.</a:t>
            </a:r>
          </a:p>
          <a:p>
            <a:endParaRPr lang="en-PK" sz="1100"/>
          </a:p>
        </p:txBody>
      </p:sp>
    </p:spTree>
    <p:extLst>
      <p:ext uri="{BB962C8B-B14F-4D97-AF65-F5344CB8AC3E}">
        <p14:creationId xmlns:p14="http://schemas.microsoft.com/office/powerpoint/2010/main" val="26959269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16B1F4-4A8A-750E-4C07-E1FDD8904EDF}"/>
              </a:ext>
            </a:extLst>
          </p:cNvPr>
          <p:cNvSpPr>
            <a:spLocks noGrp="1"/>
          </p:cNvSpPr>
          <p:nvPr>
            <p:ph type="title"/>
          </p:nvPr>
        </p:nvSpPr>
        <p:spPr>
          <a:xfrm>
            <a:off x="466722" y="586855"/>
            <a:ext cx="3201366" cy="3387497"/>
          </a:xfrm>
        </p:spPr>
        <p:txBody>
          <a:bodyPr anchor="b">
            <a:normAutofit/>
          </a:bodyPr>
          <a:lstStyle/>
          <a:p>
            <a:pPr algn="r"/>
            <a:r>
              <a:rPr lang="en-GB" sz="3700" b="1">
                <a:solidFill>
                  <a:srgbClr val="FFFFFF"/>
                </a:solidFill>
              </a:rPr>
              <a:t> Communication and Business Acumen</a:t>
            </a:r>
            <a:br>
              <a:rPr lang="en-GB" sz="3700" b="1">
                <a:solidFill>
                  <a:srgbClr val="FFFFFF"/>
                </a:solidFill>
              </a:rPr>
            </a:br>
            <a:endParaRPr lang="en-PK" sz="3700">
              <a:solidFill>
                <a:srgbClr val="FFFFFF"/>
              </a:solidFill>
            </a:endParaRPr>
          </a:p>
        </p:txBody>
      </p:sp>
      <p:sp>
        <p:nvSpPr>
          <p:cNvPr id="3" name="Content Placeholder 2">
            <a:extLst>
              <a:ext uri="{FF2B5EF4-FFF2-40B4-BE49-F238E27FC236}">
                <a16:creationId xmlns:a16="http://schemas.microsoft.com/office/drawing/2014/main" id="{D7C50825-A8EB-D3BB-9002-36D68FCCB1B0}"/>
              </a:ext>
            </a:extLst>
          </p:cNvPr>
          <p:cNvSpPr>
            <a:spLocks noGrp="1"/>
          </p:cNvSpPr>
          <p:nvPr>
            <p:ph idx="1"/>
          </p:nvPr>
        </p:nvSpPr>
        <p:spPr>
          <a:xfrm>
            <a:off x="4810259" y="649480"/>
            <a:ext cx="6555347" cy="5546047"/>
          </a:xfrm>
        </p:spPr>
        <p:txBody>
          <a:bodyPr anchor="ctr">
            <a:normAutofit/>
          </a:bodyPr>
          <a:lstStyle/>
          <a:p>
            <a:pPr marL="0" indent="0">
              <a:buNone/>
            </a:pPr>
            <a:r>
              <a:rPr lang="en-GB" sz="1100" b="1"/>
              <a:t> Strong Verbal and Written Communication Skills to Present Data-Driven Insights:</a:t>
            </a:r>
            <a:endParaRPr lang="en-GB" sz="1100"/>
          </a:p>
          <a:p>
            <a:pPr>
              <a:buFont typeface="Arial" panose="020B0604020202020204" pitchFamily="34" charset="0"/>
              <a:buChar char="•"/>
            </a:pPr>
            <a:r>
              <a:rPr lang="en-GB" sz="1100" b="1"/>
              <a:t>Visualizing Data:</a:t>
            </a:r>
            <a:r>
              <a:rPr lang="en-GB" sz="1100"/>
              <a:t> Effective communication of insights starts with clear data visualizations. Tools like </a:t>
            </a:r>
            <a:r>
              <a:rPr lang="en-GB" sz="1100" b="1"/>
              <a:t>Tableau</a:t>
            </a:r>
            <a:r>
              <a:rPr lang="en-GB" sz="1100"/>
              <a:t>, </a:t>
            </a:r>
            <a:r>
              <a:rPr lang="en-GB" sz="1100" b="1"/>
              <a:t>Power BI</a:t>
            </a:r>
            <a:r>
              <a:rPr lang="en-GB" sz="1100"/>
              <a:t>, and </a:t>
            </a:r>
            <a:r>
              <a:rPr lang="en-GB" sz="1100" b="1"/>
              <a:t>Matplotlib/Seaborn</a:t>
            </a:r>
            <a:r>
              <a:rPr lang="en-GB" sz="1100"/>
              <a:t> (for Python users) help communicate data trends. For instance, </a:t>
            </a:r>
            <a:r>
              <a:rPr lang="en-GB" sz="1100" b="1"/>
              <a:t>histograms</a:t>
            </a:r>
            <a:r>
              <a:rPr lang="en-GB" sz="1100"/>
              <a:t>, </a:t>
            </a:r>
            <a:r>
              <a:rPr lang="en-GB" sz="1100" b="1"/>
              <a:t>scatter plots</a:t>
            </a:r>
            <a:r>
              <a:rPr lang="en-GB" sz="1100"/>
              <a:t>, and </a:t>
            </a:r>
            <a:r>
              <a:rPr lang="en-GB" sz="1100" b="1"/>
              <a:t>heatmaps</a:t>
            </a:r>
            <a:r>
              <a:rPr lang="en-GB" sz="1100"/>
              <a:t> can be used to show how data points are distributed and identify key trends or outliers.</a:t>
            </a:r>
          </a:p>
          <a:p>
            <a:pPr>
              <a:buFont typeface="Arial" panose="020B0604020202020204" pitchFamily="34" charset="0"/>
              <a:buChar char="•"/>
            </a:pPr>
            <a:r>
              <a:rPr lang="en-GB" sz="1100" b="1"/>
              <a:t>Data Storytelling:</a:t>
            </a:r>
            <a:r>
              <a:rPr lang="en-GB" sz="1100"/>
              <a:t> Presenting results in a clear and structured narrative is essential. For example, presenting the findings from a predictive model about customer churn, and explaining the business implications and possible actions, helps stakeholders understand the model's value.</a:t>
            </a:r>
          </a:p>
          <a:p>
            <a:pPr>
              <a:buFont typeface="Arial" panose="020B0604020202020204" pitchFamily="34" charset="0"/>
              <a:buChar char="•"/>
            </a:pPr>
            <a:r>
              <a:rPr lang="en-GB" sz="1100" b="1"/>
              <a:t>Collaboration with Non-Technical Teams:</a:t>
            </a:r>
            <a:r>
              <a:rPr lang="en-GB" sz="1100"/>
              <a:t> A data scientist must be able to explain their findings to non-technical stakeholders in a way they can understand. This often means simplifying technical terms and focusing on actionable insights that align with the company’s goals (e.g., improving customer retention, reducing operational costs).</a:t>
            </a:r>
          </a:p>
          <a:p>
            <a:pPr marL="0" indent="0">
              <a:buNone/>
            </a:pPr>
            <a:r>
              <a:rPr lang="en-GB" sz="1100" b="1"/>
              <a:t> Understanding of the Business Context and Aligning Data Analysis with Organizational Goals:</a:t>
            </a:r>
            <a:endParaRPr lang="en-GB" sz="1100"/>
          </a:p>
          <a:p>
            <a:pPr>
              <a:buFont typeface="Arial" panose="020B0604020202020204" pitchFamily="34" charset="0"/>
              <a:buChar char="•"/>
            </a:pPr>
            <a:r>
              <a:rPr lang="en-GB" sz="1100" b="1"/>
              <a:t>KPIs and Metrics:</a:t>
            </a:r>
            <a:r>
              <a:rPr lang="en-GB" sz="1100"/>
              <a:t> A strong understanding of business KPIs (e.g., revenue growth, customer satisfaction, cost reduction) helps tailor data analysis. For example, a data scientist working for an e-commerce company may need to align a predictive model with the company's goal of improving conversion rates or reducing cart abandonment.</a:t>
            </a:r>
          </a:p>
          <a:p>
            <a:pPr>
              <a:buFont typeface="Arial" panose="020B0604020202020204" pitchFamily="34" charset="0"/>
              <a:buChar char="•"/>
            </a:pPr>
            <a:r>
              <a:rPr lang="en-GB" sz="1100" b="1"/>
              <a:t>Collaborating with Business Stakeholders:</a:t>
            </a:r>
            <a:r>
              <a:rPr lang="en-GB" sz="1100"/>
              <a:t> Data scientists often work alongside business analysts and executives to ensure that the models or analyses they are building are relevant to the company’s priorities. For example, understanding how a business prioritizes profitability can influence the metrics used for training a model.</a:t>
            </a:r>
          </a:p>
          <a:p>
            <a:pPr>
              <a:buFont typeface="Arial" panose="020B0604020202020204" pitchFamily="34" charset="0"/>
              <a:buChar char="•"/>
            </a:pPr>
            <a:r>
              <a:rPr lang="en-GB" sz="1100" b="1"/>
              <a:t>Business-Driven Analysis:</a:t>
            </a:r>
            <a:r>
              <a:rPr lang="en-GB" sz="1100"/>
              <a:t> A company might want to predict future product sales. A data scientist would use </a:t>
            </a:r>
            <a:r>
              <a:rPr lang="en-GB" sz="1100" b="1"/>
              <a:t>time series forecasting</a:t>
            </a:r>
            <a:r>
              <a:rPr lang="en-GB" sz="1100"/>
              <a:t> models (e.g., ARIMA, Prophet) based on past sales data to create accurate predictions that help inform stock levels and marketing decisions.</a:t>
            </a:r>
          </a:p>
          <a:p>
            <a:endParaRPr lang="en-PK" sz="1100"/>
          </a:p>
        </p:txBody>
      </p:sp>
    </p:spTree>
    <p:extLst>
      <p:ext uri="{BB962C8B-B14F-4D97-AF65-F5344CB8AC3E}">
        <p14:creationId xmlns:p14="http://schemas.microsoft.com/office/powerpoint/2010/main" val="1095163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0CE7DA-32BE-4462-AAED-71799A38DC0F}"/>
              </a:ext>
            </a:extLst>
          </p:cNvPr>
          <p:cNvSpPr>
            <a:spLocks noGrp="1"/>
          </p:cNvSpPr>
          <p:nvPr>
            <p:ph type="title"/>
          </p:nvPr>
        </p:nvSpPr>
        <p:spPr>
          <a:xfrm>
            <a:off x="1371597" y="348865"/>
            <a:ext cx="10044023" cy="877729"/>
          </a:xfrm>
        </p:spPr>
        <p:txBody>
          <a:bodyPr anchor="ctr">
            <a:normAutofit/>
          </a:bodyPr>
          <a:lstStyle/>
          <a:p>
            <a:r>
              <a:rPr lang="en-US" sz="2800" b="1">
                <a:solidFill>
                  <a:srgbClr val="FFFFFF"/>
                </a:solidFill>
              </a:rPr>
              <a:t>Importance of Data Literacy</a:t>
            </a:r>
            <a:br>
              <a:rPr lang="en-US" sz="2800" b="1">
                <a:solidFill>
                  <a:srgbClr val="FFFFFF"/>
                </a:solidFill>
              </a:rPr>
            </a:br>
            <a:endParaRPr lang="en-PK" sz="2800">
              <a:solidFill>
                <a:srgbClr val="FFFFFF"/>
              </a:solidFill>
            </a:endParaRPr>
          </a:p>
        </p:txBody>
      </p:sp>
      <p:graphicFrame>
        <p:nvGraphicFramePr>
          <p:cNvPr id="5" name="Content Placeholder 2">
            <a:extLst>
              <a:ext uri="{FF2B5EF4-FFF2-40B4-BE49-F238E27FC236}">
                <a16:creationId xmlns:a16="http://schemas.microsoft.com/office/drawing/2014/main" id="{FF625040-87D5-2131-FFB7-8C3CADFAE7DE}"/>
              </a:ext>
            </a:extLst>
          </p:cNvPr>
          <p:cNvGraphicFramePr>
            <a:graphicFrameLocks noGrp="1"/>
          </p:cNvGraphicFramePr>
          <p:nvPr>
            <p:ph idx="1"/>
            <p:extLst>
              <p:ext uri="{D42A27DB-BD31-4B8C-83A1-F6EECF244321}">
                <p14:modId xmlns:p14="http://schemas.microsoft.com/office/powerpoint/2010/main" val="211131869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2505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B255356-5647-4F42-94A9-8986E031282F}"/>
              </a:ext>
            </a:extLst>
          </p:cNvPr>
          <p:cNvSpPr>
            <a:spLocks noGrp="1"/>
          </p:cNvSpPr>
          <p:nvPr>
            <p:ph type="title"/>
          </p:nvPr>
        </p:nvSpPr>
        <p:spPr>
          <a:xfrm>
            <a:off x="1371597" y="348865"/>
            <a:ext cx="10044023" cy="877729"/>
          </a:xfrm>
        </p:spPr>
        <p:txBody>
          <a:bodyPr anchor="ctr">
            <a:normAutofit/>
          </a:bodyPr>
          <a:lstStyle/>
          <a:p>
            <a:r>
              <a:rPr lang="en-US" sz="2800" b="1">
                <a:solidFill>
                  <a:srgbClr val="FFFFFF"/>
                </a:solidFill>
              </a:rPr>
              <a:t>Applications of Data Literacy</a:t>
            </a:r>
            <a:br>
              <a:rPr lang="en-US" sz="2800" b="1">
                <a:solidFill>
                  <a:srgbClr val="FFFFFF"/>
                </a:solidFill>
              </a:rPr>
            </a:br>
            <a:endParaRPr lang="en-PK" sz="2800">
              <a:solidFill>
                <a:srgbClr val="FFFFFF"/>
              </a:solidFill>
            </a:endParaRPr>
          </a:p>
        </p:txBody>
      </p:sp>
      <p:graphicFrame>
        <p:nvGraphicFramePr>
          <p:cNvPr id="5" name="Content Placeholder 2">
            <a:extLst>
              <a:ext uri="{FF2B5EF4-FFF2-40B4-BE49-F238E27FC236}">
                <a16:creationId xmlns:a16="http://schemas.microsoft.com/office/drawing/2014/main" id="{A8140250-1093-83DE-0B1A-77F23EAE0318}"/>
              </a:ext>
            </a:extLst>
          </p:cNvPr>
          <p:cNvGraphicFramePr>
            <a:graphicFrameLocks noGrp="1"/>
          </p:cNvGraphicFramePr>
          <p:nvPr>
            <p:ph idx="1"/>
            <p:extLst>
              <p:ext uri="{D42A27DB-BD31-4B8C-83A1-F6EECF244321}">
                <p14:modId xmlns:p14="http://schemas.microsoft.com/office/powerpoint/2010/main" val="244176671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3143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FE592DA-D17F-44CB-8062-1DFA718C80BE}"/>
              </a:ext>
            </a:extLst>
          </p:cNvPr>
          <p:cNvSpPr>
            <a:spLocks noGrp="1"/>
          </p:cNvSpPr>
          <p:nvPr>
            <p:ph type="title"/>
          </p:nvPr>
        </p:nvSpPr>
        <p:spPr>
          <a:xfrm>
            <a:off x="1371597" y="348865"/>
            <a:ext cx="10044023" cy="877729"/>
          </a:xfrm>
        </p:spPr>
        <p:txBody>
          <a:bodyPr anchor="ctr">
            <a:normAutofit/>
          </a:bodyPr>
          <a:lstStyle/>
          <a:p>
            <a:r>
              <a:rPr lang="en-US" sz="2800" b="1">
                <a:solidFill>
                  <a:srgbClr val="FFFFFF"/>
                </a:solidFill>
              </a:rPr>
              <a:t>Future of Data Literacy</a:t>
            </a:r>
            <a:br>
              <a:rPr lang="en-US" sz="2800" b="1">
                <a:solidFill>
                  <a:srgbClr val="FFFFFF"/>
                </a:solidFill>
              </a:rPr>
            </a:br>
            <a:endParaRPr lang="en-PK" sz="2800">
              <a:solidFill>
                <a:srgbClr val="FFFFFF"/>
              </a:solidFill>
            </a:endParaRPr>
          </a:p>
        </p:txBody>
      </p:sp>
      <p:graphicFrame>
        <p:nvGraphicFramePr>
          <p:cNvPr id="5" name="Content Placeholder 2">
            <a:extLst>
              <a:ext uri="{FF2B5EF4-FFF2-40B4-BE49-F238E27FC236}">
                <a16:creationId xmlns:a16="http://schemas.microsoft.com/office/drawing/2014/main" id="{5319722D-2124-4A83-2C69-C1BAAD7BD40C}"/>
              </a:ext>
            </a:extLst>
          </p:cNvPr>
          <p:cNvGraphicFramePr>
            <a:graphicFrameLocks noGrp="1"/>
          </p:cNvGraphicFramePr>
          <p:nvPr>
            <p:ph idx="1"/>
            <p:extLst>
              <p:ext uri="{D42A27DB-BD31-4B8C-83A1-F6EECF244321}">
                <p14:modId xmlns:p14="http://schemas.microsoft.com/office/powerpoint/2010/main" val="57961297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4609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74E03F-1773-46EF-BCF2-2A58A0170951}"/>
              </a:ext>
            </a:extLst>
          </p:cNvPr>
          <p:cNvSpPr>
            <a:spLocks noGrp="1"/>
          </p:cNvSpPr>
          <p:nvPr>
            <p:ph type="title"/>
          </p:nvPr>
        </p:nvSpPr>
        <p:spPr>
          <a:xfrm>
            <a:off x="826396" y="586855"/>
            <a:ext cx="4230100" cy="3387497"/>
          </a:xfrm>
        </p:spPr>
        <p:txBody>
          <a:bodyPr anchor="b">
            <a:normAutofit/>
          </a:bodyPr>
          <a:lstStyle/>
          <a:p>
            <a:pPr algn="r"/>
            <a:r>
              <a:rPr lang="en-US" sz="4000" b="1">
                <a:solidFill>
                  <a:srgbClr val="FFFFFF"/>
                </a:solidFill>
              </a:rPr>
              <a:t>2. Data Wrangling and Cleaning: Definition</a:t>
            </a:r>
            <a:br>
              <a:rPr lang="en-US" sz="4000" b="1">
                <a:solidFill>
                  <a:srgbClr val="FFFFFF"/>
                </a:solidFill>
              </a:rPr>
            </a:br>
            <a:endParaRPr lang="en-PK" sz="4000">
              <a:solidFill>
                <a:srgbClr val="FFFFFF"/>
              </a:solidFill>
            </a:endParaRPr>
          </a:p>
        </p:txBody>
      </p:sp>
      <p:sp>
        <p:nvSpPr>
          <p:cNvPr id="3" name="Content Placeholder 2">
            <a:extLst>
              <a:ext uri="{FF2B5EF4-FFF2-40B4-BE49-F238E27FC236}">
                <a16:creationId xmlns:a16="http://schemas.microsoft.com/office/drawing/2014/main" id="{DC7E6773-D062-4CEC-839C-C29D9F3A02EC}"/>
              </a:ext>
            </a:extLst>
          </p:cNvPr>
          <p:cNvSpPr>
            <a:spLocks noGrp="1"/>
          </p:cNvSpPr>
          <p:nvPr>
            <p:ph idx="1"/>
          </p:nvPr>
        </p:nvSpPr>
        <p:spPr>
          <a:xfrm>
            <a:off x="6503158" y="649480"/>
            <a:ext cx="4862447" cy="5546047"/>
          </a:xfrm>
        </p:spPr>
        <p:txBody>
          <a:bodyPr anchor="ctr">
            <a:normAutofit/>
          </a:bodyPr>
          <a:lstStyle/>
          <a:p>
            <a:pPr marL="0" indent="0">
              <a:buNone/>
            </a:pPr>
            <a:r>
              <a:rPr lang="en-US" sz="2000"/>
              <a:t>Data wrangling and cleaning is the process of converting raw, messy, and unstructured data into a clean, structured, and analysis-ready format. This critical step ensures that data is accurate, consistent, and free from errors, enabling reliable insights and predictive analytics.</a:t>
            </a:r>
            <a:br>
              <a:rPr lang="en-US" sz="2000"/>
            </a:br>
            <a:endParaRPr lang="en-PK" sz="2000"/>
          </a:p>
        </p:txBody>
      </p:sp>
    </p:spTree>
    <p:extLst>
      <p:ext uri="{BB962C8B-B14F-4D97-AF65-F5344CB8AC3E}">
        <p14:creationId xmlns:p14="http://schemas.microsoft.com/office/powerpoint/2010/main" val="2403240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B93172-094A-47F5-AE5E-18EE682A7662}"/>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rPr>
              <a:t>Techniques in Data Wrangling and Cleaning</a:t>
            </a:r>
            <a:br>
              <a:rPr lang="en-US" sz="4000" b="1">
                <a:solidFill>
                  <a:srgbClr val="FFFFFF"/>
                </a:solidFill>
              </a:rPr>
            </a:br>
            <a:endParaRPr lang="en-PK" sz="4000">
              <a:solidFill>
                <a:srgbClr val="FFFFFF"/>
              </a:solidFill>
            </a:endParaRPr>
          </a:p>
        </p:txBody>
      </p:sp>
      <p:sp>
        <p:nvSpPr>
          <p:cNvPr id="3" name="Content Placeholder 2">
            <a:extLst>
              <a:ext uri="{FF2B5EF4-FFF2-40B4-BE49-F238E27FC236}">
                <a16:creationId xmlns:a16="http://schemas.microsoft.com/office/drawing/2014/main" id="{49840B78-DB08-4851-AC0D-5C0E3F9154B3}"/>
              </a:ext>
            </a:extLst>
          </p:cNvPr>
          <p:cNvSpPr>
            <a:spLocks noGrp="1"/>
          </p:cNvSpPr>
          <p:nvPr>
            <p:ph idx="1"/>
          </p:nvPr>
        </p:nvSpPr>
        <p:spPr>
          <a:xfrm>
            <a:off x="4810259" y="649480"/>
            <a:ext cx="6555347" cy="5546047"/>
          </a:xfrm>
        </p:spPr>
        <p:txBody>
          <a:bodyPr numCol="2" anchor="ctr">
            <a:normAutofit/>
          </a:bodyPr>
          <a:lstStyle/>
          <a:p>
            <a:pPr>
              <a:buFont typeface="+mj-lt"/>
              <a:buAutoNum type="arabicPeriod"/>
            </a:pPr>
            <a:r>
              <a:rPr lang="en-US" sz="1000" b="1"/>
              <a:t>Handling Missing Data</a:t>
            </a:r>
            <a:r>
              <a:rPr lang="en-US" sz="1000"/>
              <a:t>:</a:t>
            </a:r>
          </a:p>
          <a:p>
            <a:pPr marL="742950" lvl="1" indent="-285750">
              <a:buFont typeface="+mj-lt"/>
              <a:buAutoNum type="arabicPeriod"/>
            </a:pPr>
            <a:r>
              <a:rPr lang="en-US" sz="1000" b="1"/>
              <a:t>Identification</a:t>
            </a:r>
            <a:r>
              <a:rPr lang="en-US" sz="1000"/>
              <a:t>:</a:t>
            </a:r>
          </a:p>
          <a:p>
            <a:pPr marL="1143000" lvl="2" indent="-228600">
              <a:buFont typeface="+mj-lt"/>
              <a:buAutoNum type="arabicPeriod"/>
            </a:pPr>
            <a:r>
              <a:rPr lang="en-US" sz="1000"/>
              <a:t>Use statistical summaries or visualization to identify missing values.</a:t>
            </a:r>
          </a:p>
          <a:p>
            <a:pPr marL="742950" lvl="1" indent="-285750">
              <a:buFont typeface="+mj-lt"/>
              <a:buAutoNum type="arabicPeriod"/>
            </a:pPr>
            <a:r>
              <a:rPr lang="en-US" sz="1000" b="1"/>
              <a:t>Techniques</a:t>
            </a:r>
            <a:r>
              <a:rPr lang="en-US" sz="1000"/>
              <a:t>:</a:t>
            </a:r>
          </a:p>
          <a:p>
            <a:pPr marL="1143000" lvl="2" indent="-228600">
              <a:buFont typeface="+mj-lt"/>
              <a:buAutoNum type="arabicPeriod"/>
            </a:pPr>
            <a:r>
              <a:rPr lang="en-US" sz="1000" b="1"/>
              <a:t>Imputation</a:t>
            </a:r>
            <a:r>
              <a:rPr lang="en-US" sz="1000"/>
              <a:t>:</a:t>
            </a:r>
          </a:p>
          <a:p>
            <a:pPr marL="1600200" lvl="3" indent="-228600">
              <a:buFont typeface="+mj-lt"/>
              <a:buAutoNum type="arabicPeriod"/>
            </a:pPr>
            <a:r>
              <a:rPr lang="en-US" sz="1000"/>
              <a:t>Numerical data: Replace missing values with the mean, median, or mode.</a:t>
            </a:r>
          </a:p>
          <a:p>
            <a:pPr marL="1600200" lvl="3" indent="-228600">
              <a:buFont typeface="+mj-lt"/>
              <a:buAutoNum type="arabicPeriod"/>
            </a:pPr>
            <a:r>
              <a:rPr lang="en-US" sz="1000"/>
              <a:t>Categorical data: Use the most frequent category or a placeholder.</a:t>
            </a:r>
          </a:p>
          <a:p>
            <a:pPr marL="1143000" lvl="2" indent="-228600">
              <a:buFont typeface="+mj-lt"/>
              <a:buAutoNum type="arabicPeriod"/>
            </a:pPr>
            <a:r>
              <a:rPr lang="en-US" sz="1000" b="1"/>
              <a:t>Deletion</a:t>
            </a:r>
            <a:r>
              <a:rPr lang="en-US" sz="1000"/>
              <a:t>:</a:t>
            </a:r>
          </a:p>
          <a:p>
            <a:pPr marL="1600200" lvl="3" indent="-228600">
              <a:buFont typeface="+mj-lt"/>
              <a:buAutoNum type="arabicPeriod"/>
            </a:pPr>
            <a:r>
              <a:rPr lang="en-US" sz="1000"/>
              <a:t>Remove rows or columns with excessive missing values (e.g., &gt;30% missing).</a:t>
            </a:r>
          </a:p>
          <a:p>
            <a:pPr marL="1143000" lvl="2" indent="-228600">
              <a:buFont typeface="+mj-lt"/>
              <a:buAutoNum type="arabicPeriod"/>
            </a:pPr>
            <a:r>
              <a:rPr lang="en-US" sz="1000" b="1"/>
              <a:t>Domain-Specific Techniques</a:t>
            </a:r>
            <a:r>
              <a:rPr lang="en-US" sz="1000"/>
              <a:t>:</a:t>
            </a:r>
          </a:p>
          <a:p>
            <a:pPr marL="1600200" lvl="3" indent="-228600">
              <a:buFont typeface="+mj-lt"/>
              <a:buAutoNum type="arabicPeriod"/>
            </a:pPr>
            <a:r>
              <a:rPr lang="en-US" sz="1000"/>
              <a:t>Leverage knowledge about the data source to infer missing values.</a:t>
            </a:r>
          </a:p>
          <a:p>
            <a:pPr>
              <a:buFont typeface="+mj-lt"/>
              <a:buAutoNum type="arabicPeriod"/>
            </a:pPr>
            <a:r>
              <a:rPr lang="en-US" sz="1000" b="1"/>
              <a:t>Dealing with Inconsistent Data</a:t>
            </a:r>
            <a:r>
              <a:rPr lang="en-US" sz="1000"/>
              <a:t>:</a:t>
            </a:r>
          </a:p>
          <a:p>
            <a:pPr marL="742950" lvl="1" indent="-285750">
              <a:buFont typeface="+mj-lt"/>
              <a:buAutoNum type="arabicPeriod"/>
            </a:pPr>
            <a:r>
              <a:rPr lang="en-US" sz="1000"/>
              <a:t>Standardize formats for dates, currencies, and units (e.g., “2024-12-20” instead of “20 Dec 2024”).</a:t>
            </a:r>
          </a:p>
          <a:p>
            <a:pPr marL="742950" lvl="1" indent="-285750">
              <a:buFont typeface="+mj-lt"/>
              <a:buAutoNum type="arabicPeriod"/>
            </a:pPr>
            <a:r>
              <a:rPr lang="en-US" sz="1000"/>
              <a:t>Harmonize spelling variations (e.g., “USA” vs. “United States”).</a:t>
            </a:r>
          </a:p>
          <a:p>
            <a:pPr>
              <a:buFont typeface="+mj-lt"/>
              <a:buAutoNum type="arabicPeriod"/>
            </a:pPr>
            <a:r>
              <a:rPr lang="en-US" sz="1000" b="1"/>
              <a:t>Removing Duplicates</a:t>
            </a:r>
            <a:r>
              <a:rPr lang="en-US" sz="1000"/>
              <a:t>:</a:t>
            </a:r>
          </a:p>
          <a:p>
            <a:pPr marL="742950" lvl="1" indent="-285750">
              <a:buFont typeface="+mj-lt"/>
              <a:buAutoNum type="arabicPeriod"/>
            </a:pPr>
            <a:r>
              <a:rPr lang="en-US" sz="1000"/>
              <a:t>Detect identical rows using tools or scripts.</a:t>
            </a:r>
          </a:p>
          <a:p>
            <a:pPr marL="742950" lvl="1" indent="-285750">
              <a:buFont typeface="+mj-lt"/>
              <a:buAutoNum type="arabicPeriod"/>
            </a:pPr>
            <a:r>
              <a:rPr lang="en-US" sz="1000"/>
              <a:t>Retain one unique instance while removing redundant copies.</a:t>
            </a:r>
          </a:p>
          <a:p>
            <a:pPr>
              <a:buFont typeface="+mj-lt"/>
              <a:buAutoNum type="arabicPeriod"/>
            </a:pPr>
            <a:r>
              <a:rPr lang="en-US" sz="1000" b="1"/>
              <a:t>Identifying and Handling Outliers</a:t>
            </a:r>
            <a:r>
              <a:rPr lang="en-US" sz="1000"/>
              <a:t>:</a:t>
            </a:r>
          </a:p>
          <a:p>
            <a:pPr marL="742950" lvl="1" indent="-285750">
              <a:buFont typeface="+mj-lt"/>
              <a:buAutoNum type="arabicPeriod"/>
            </a:pPr>
            <a:r>
              <a:rPr lang="en-US" sz="1000" b="1"/>
              <a:t>Detection</a:t>
            </a:r>
            <a:r>
              <a:rPr lang="en-US" sz="1000"/>
              <a:t>:</a:t>
            </a:r>
          </a:p>
          <a:p>
            <a:pPr marL="1143000" lvl="2" indent="-228600">
              <a:buFont typeface="+mj-lt"/>
              <a:buAutoNum type="arabicPeriod"/>
            </a:pPr>
            <a:r>
              <a:rPr lang="en-US" sz="1000"/>
              <a:t>Use statistical methods like the Z-score or the Interquartile Range (IQR).</a:t>
            </a:r>
          </a:p>
          <a:p>
            <a:pPr marL="742950" lvl="1" indent="-285750">
              <a:buFont typeface="+mj-lt"/>
              <a:buAutoNum type="arabicPeriod"/>
            </a:pPr>
            <a:r>
              <a:rPr lang="en-US" sz="1000" b="1"/>
              <a:t>Handling</a:t>
            </a:r>
            <a:r>
              <a:rPr lang="en-US" sz="1000"/>
              <a:t>:</a:t>
            </a:r>
          </a:p>
          <a:p>
            <a:pPr marL="1143000" lvl="2" indent="-228600">
              <a:buFont typeface="+mj-lt"/>
              <a:buAutoNum type="arabicPeriod"/>
            </a:pPr>
            <a:r>
              <a:rPr lang="en-US" sz="1000"/>
              <a:t>Remove extreme outliers that skew the dataset.</a:t>
            </a:r>
          </a:p>
          <a:p>
            <a:pPr marL="1143000" lvl="2" indent="-228600">
              <a:buFont typeface="+mj-lt"/>
              <a:buAutoNum type="arabicPeriod"/>
            </a:pPr>
            <a:r>
              <a:rPr lang="en-US" sz="1000"/>
              <a:t>Replace with a capped value (truncation) if necessary.</a:t>
            </a:r>
          </a:p>
          <a:p>
            <a:pPr>
              <a:buFont typeface="+mj-lt"/>
              <a:buAutoNum type="arabicPeriod"/>
            </a:pPr>
            <a:r>
              <a:rPr lang="en-US" sz="1000" b="1"/>
              <a:t>Normalization</a:t>
            </a:r>
            <a:r>
              <a:rPr lang="en-US" sz="1000"/>
              <a:t>:</a:t>
            </a:r>
          </a:p>
          <a:p>
            <a:pPr marL="742950" lvl="1" indent="-285750">
              <a:buFont typeface="+mj-lt"/>
              <a:buAutoNum type="arabicPeriod"/>
            </a:pPr>
            <a:r>
              <a:rPr lang="en-US" sz="1000"/>
              <a:t>Scale numerical data to a standard range (e.g., 0–1 or -1–1).</a:t>
            </a:r>
          </a:p>
          <a:p>
            <a:pPr marL="742950" lvl="1" indent="-285750">
              <a:buFont typeface="+mj-lt"/>
              <a:buAutoNum type="arabicPeriod"/>
            </a:pPr>
            <a:r>
              <a:rPr lang="en-US" sz="1000"/>
              <a:t>Useful for algorithms sensitive to feature scales (e.g., K-means, SVM).</a:t>
            </a:r>
          </a:p>
          <a:p>
            <a:pPr>
              <a:buFont typeface="+mj-lt"/>
              <a:buAutoNum type="arabicPeriod"/>
            </a:pPr>
            <a:r>
              <a:rPr lang="en-US" sz="1000" b="1"/>
              <a:t>Encoding Categorical Data</a:t>
            </a:r>
            <a:r>
              <a:rPr lang="en-US" sz="1000"/>
              <a:t>:</a:t>
            </a:r>
          </a:p>
          <a:p>
            <a:pPr marL="742950" lvl="1" indent="-285750">
              <a:buFont typeface="+mj-lt"/>
              <a:buAutoNum type="arabicPeriod"/>
            </a:pPr>
            <a:r>
              <a:rPr lang="en-US" sz="1000" b="1"/>
              <a:t>Label Encoding</a:t>
            </a:r>
            <a:r>
              <a:rPr lang="en-US" sz="1000"/>
              <a:t>: Assign numeric labels to categories (e.g., Male = 0, Female = 1).</a:t>
            </a:r>
          </a:p>
          <a:p>
            <a:pPr marL="742950" lvl="1" indent="-285750">
              <a:buFont typeface="+mj-lt"/>
              <a:buAutoNum type="arabicPeriod"/>
            </a:pPr>
            <a:r>
              <a:rPr lang="en-US" sz="1000" b="1"/>
              <a:t>One-Hot Encoding</a:t>
            </a:r>
            <a:r>
              <a:rPr lang="en-US" sz="1000"/>
              <a:t>: Create binary columns for each category, ensuring no ordinal relationships.</a:t>
            </a:r>
          </a:p>
          <a:p>
            <a:pPr>
              <a:buFont typeface="+mj-lt"/>
              <a:buAutoNum type="arabicPeriod"/>
            </a:pPr>
            <a:r>
              <a:rPr lang="en-US" sz="1000" b="1"/>
              <a:t>Feature Engineering</a:t>
            </a:r>
            <a:r>
              <a:rPr lang="en-US" sz="1000"/>
              <a:t>:</a:t>
            </a:r>
          </a:p>
          <a:p>
            <a:pPr marL="742950" lvl="1" indent="-285750">
              <a:buFont typeface="+mj-lt"/>
              <a:buAutoNum type="arabicPeriod"/>
            </a:pPr>
            <a:r>
              <a:rPr lang="en-US" sz="1000"/>
              <a:t>Combine or split columns to create new, meaningful features.</a:t>
            </a:r>
          </a:p>
          <a:p>
            <a:pPr marL="742950" lvl="1" indent="-285750">
              <a:buFont typeface="+mj-lt"/>
              <a:buAutoNum type="arabicPeriod"/>
            </a:pPr>
            <a:r>
              <a:rPr lang="en-US" sz="1000"/>
              <a:t>Derive time-based features (e.g., extracting “hour” from timestamps).</a:t>
            </a:r>
          </a:p>
          <a:p>
            <a:endParaRPr lang="en-PK" sz="1000"/>
          </a:p>
        </p:txBody>
      </p:sp>
    </p:spTree>
    <p:extLst>
      <p:ext uri="{BB962C8B-B14F-4D97-AF65-F5344CB8AC3E}">
        <p14:creationId xmlns:p14="http://schemas.microsoft.com/office/powerpoint/2010/main" val="3035021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D9E1FB-7D46-4967-8DE0-617ABD3C061A}"/>
              </a:ext>
            </a:extLst>
          </p:cNvPr>
          <p:cNvSpPr>
            <a:spLocks noGrp="1"/>
          </p:cNvSpPr>
          <p:nvPr>
            <p:ph type="title"/>
          </p:nvPr>
        </p:nvSpPr>
        <p:spPr>
          <a:xfrm>
            <a:off x="841248" y="586552"/>
            <a:ext cx="10506456" cy="1157005"/>
          </a:xfrm>
        </p:spPr>
        <p:txBody>
          <a:bodyPr anchor="b">
            <a:normAutofit/>
          </a:bodyPr>
          <a:lstStyle/>
          <a:p>
            <a:r>
              <a:rPr kumimoji="0" lang="en-PK" altLang="en-PK" sz="3700" b="1" i="0" u="none" strike="noStrike" cap="none" normalizeH="0" baseline="0">
                <a:ln>
                  <a:noFill/>
                </a:ln>
                <a:effectLst/>
                <a:latin typeface="Arial" panose="020B0604020202020204" pitchFamily="34" charset="0"/>
              </a:rPr>
              <a:t>Tools for Data Wrangling and Cleaning</a:t>
            </a:r>
            <a:br>
              <a:rPr kumimoji="0" lang="en-PK" altLang="en-PK" sz="3700" b="1" i="0" u="none" strike="noStrike" cap="none" normalizeH="0" baseline="0">
                <a:ln>
                  <a:noFill/>
                </a:ln>
                <a:effectLst/>
                <a:latin typeface="Arial" panose="020B0604020202020204" pitchFamily="34" charset="0"/>
              </a:rPr>
            </a:br>
            <a:endParaRPr lang="en-PK" sz="3700"/>
          </a:p>
        </p:txBody>
      </p:sp>
      <p:sp>
        <p:nvSpPr>
          <p:cNvPr id="12" name="Rectangle 11">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graphicFrame>
        <p:nvGraphicFramePr>
          <p:cNvPr id="6" name="Rectangle 1">
            <a:extLst>
              <a:ext uri="{FF2B5EF4-FFF2-40B4-BE49-F238E27FC236}">
                <a16:creationId xmlns:a16="http://schemas.microsoft.com/office/drawing/2014/main" id="{B70E4D57-8236-5106-79C4-5DB06D9D2032}"/>
              </a:ext>
            </a:extLst>
          </p:cNvPr>
          <p:cNvGraphicFramePr>
            <a:graphicFrameLocks noGrp="1"/>
          </p:cNvGraphicFramePr>
          <p:nvPr>
            <p:ph idx="1"/>
            <p:extLst>
              <p:ext uri="{D42A27DB-BD31-4B8C-83A1-F6EECF244321}">
                <p14:modId xmlns:p14="http://schemas.microsoft.com/office/powerpoint/2010/main" val="1970324174"/>
              </p:ext>
            </p:extLst>
          </p:nvPr>
        </p:nvGraphicFramePr>
        <p:xfrm>
          <a:off x="841248" y="1165054"/>
          <a:ext cx="10506456" cy="48696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9479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4391</Words>
  <Application>Microsoft Macintosh PowerPoint</Application>
  <PresentationFormat>Widescreen</PresentationFormat>
  <Paragraphs>455</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 Unicode MS</vt:lpstr>
      <vt:lpstr>Arial</vt:lpstr>
      <vt:lpstr>Calibri</vt:lpstr>
      <vt:lpstr>Calibri Light</vt:lpstr>
      <vt:lpstr>Office Theme</vt:lpstr>
      <vt:lpstr>Big Data Analytics</vt:lpstr>
      <vt:lpstr>Data Literacy: Definition</vt:lpstr>
      <vt:lpstr>Key Skills </vt:lpstr>
      <vt:lpstr>Importance of Data Literacy </vt:lpstr>
      <vt:lpstr>Applications of Data Literacy </vt:lpstr>
      <vt:lpstr>Future of Data Literacy </vt:lpstr>
      <vt:lpstr>2. Data Wrangling and Cleaning: Definition </vt:lpstr>
      <vt:lpstr>Techniques in Data Wrangling and Cleaning </vt:lpstr>
      <vt:lpstr>Tools for Data Wrangling and Cleaning </vt:lpstr>
      <vt:lpstr>Applications of Data Wrangling and Cleaning</vt:lpstr>
      <vt:lpstr>Programming Skills for Data Science and Analytics</vt:lpstr>
      <vt:lpstr>PowerPoint Presentation</vt:lpstr>
      <vt:lpstr>PowerPoint Presentation</vt:lpstr>
      <vt:lpstr>PowerPoint Presentation</vt:lpstr>
      <vt:lpstr>Benefits of Strong Programming Skills </vt:lpstr>
      <vt:lpstr>Database Management:</vt:lpstr>
      <vt:lpstr>PowerPoint Presentation</vt:lpstr>
      <vt:lpstr>PowerPoint Presentation</vt:lpstr>
      <vt:lpstr>PowerPoint Presentation</vt:lpstr>
      <vt:lpstr>Big Data Tools and Technologies:  Big Data technologies allow organizations to process, store, and analyze enormous volumes of data in a scalable and efficient way. Here's a detailed exploration of the frameworks, concepts, and use cases. </vt:lpstr>
      <vt:lpstr>Apache Spark: </vt:lpstr>
      <vt:lpstr>Core Concepts </vt:lpstr>
      <vt:lpstr>Comparison of Big Data Tools</vt:lpstr>
      <vt:lpstr>Data Visualization: A Detailed Overview </vt:lpstr>
      <vt:lpstr>PowerPoint Presentation</vt:lpstr>
      <vt:lpstr>Essential Skills for Effective Data Visualization</vt:lpstr>
      <vt:lpstr>Outcomes of Effective Data Visualization</vt:lpstr>
      <vt:lpstr>Critical Thinking and Problem-Solving </vt:lpstr>
      <vt:lpstr>Cloud Computing </vt:lpstr>
      <vt:lpstr>Machine Learning Basics </vt:lpstr>
      <vt:lpstr> Communication and Business Acumen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Analytics</dc:title>
  <dc:creator>Muhamamd Arham</dc:creator>
  <cp:lastModifiedBy>200901012</cp:lastModifiedBy>
  <cp:revision>5</cp:revision>
  <dcterms:created xsi:type="dcterms:W3CDTF">2024-12-20T13:06:31Z</dcterms:created>
  <dcterms:modified xsi:type="dcterms:W3CDTF">2024-12-22T04:54:47Z</dcterms:modified>
</cp:coreProperties>
</file>