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69"/>
  </p:notesMasterIdLst>
  <p:sldIdLst>
    <p:sldId id="259" r:id="rId2"/>
    <p:sldId id="260" r:id="rId3"/>
    <p:sldId id="261" r:id="rId4"/>
    <p:sldId id="320" r:id="rId5"/>
    <p:sldId id="262" r:id="rId6"/>
    <p:sldId id="297" r:id="rId7"/>
    <p:sldId id="303" r:id="rId8"/>
    <p:sldId id="305" r:id="rId9"/>
    <p:sldId id="309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292" r:id="rId28"/>
    <p:sldId id="307" r:id="rId29"/>
    <p:sldId id="283" r:id="rId30"/>
    <p:sldId id="310" r:id="rId31"/>
    <p:sldId id="312" r:id="rId32"/>
    <p:sldId id="315" r:id="rId33"/>
    <p:sldId id="316" r:id="rId34"/>
    <p:sldId id="366" r:id="rId35"/>
    <p:sldId id="364" r:id="rId36"/>
    <p:sldId id="368" r:id="rId37"/>
    <p:sldId id="345" r:id="rId38"/>
    <p:sldId id="346" r:id="rId39"/>
    <p:sldId id="353" r:id="rId40"/>
    <p:sldId id="352" r:id="rId41"/>
    <p:sldId id="365" r:id="rId42"/>
    <p:sldId id="325" r:id="rId43"/>
    <p:sldId id="347" r:id="rId44"/>
    <p:sldId id="348" r:id="rId45"/>
    <p:sldId id="349" r:id="rId46"/>
    <p:sldId id="350" r:id="rId47"/>
    <p:sldId id="351" r:id="rId48"/>
    <p:sldId id="354" r:id="rId49"/>
    <p:sldId id="355" r:id="rId50"/>
    <p:sldId id="356" r:id="rId51"/>
    <p:sldId id="357" r:id="rId52"/>
    <p:sldId id="358" r:id="rId53"/>
    <p:sldId id="359" r:id="rId54"/>
    <p:sldId id="360" r:id="rId55"/>
    <p:sldId id="361" r:id="rId56"/>
    <p:sldId id="362" r:id="rId57"/>
    <p:sldId id="363" r:id="rId58"/>
    <p:sldId id="318" r:id="rId59"/>
    <p:sldId id="319" r:id="rId60"/>
    <p:sldId id="369" r:id="rId61"/>
    <p:sldId id="370" r:id="rId62"/>
    <p:sldId id="371" r:id="rId63"/>
    <p:sldId id="372" r:id="rId64"/>
    <p:sldId id="321" r:id="rId65"/>
    <p:sldId id="327" r:id="rId66"/>
    <p:sldId id="281" r:id="rId67"/>
    <p:sldId id="282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20C94C-A48E-436D-B9BF-3448CC28BC39}">
          <p14:sldIdLst>
            <p14:sldId id="259"/>
            <p14:sldId id="260"/>
            <p14:sldId id="261"/>
            <p14:sldId id="320"/>
            <p14:sldId id="262"/>
            <p14:sldId id="297"/>
            <p14:sldId id="303"/>
            <p14:sldId id="305"/>
            <p14:sldId id="309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292"/>
            <p14:sldId id="307"/>
            <p14:sldId id="283"/>
            <p14:sldId id="310"/>
            <p14:sldId id="312"/>
            <p14:sldId id="315"/>
            <p14:sldId id="316"/>
            <p14:sldId id="366"/>
            <p14:sldId id="364"/>
            <p14:sldId id="368"/>
            <p14:sldId id="345"/>
            <p14:sldId id="346"/>
            <p14:sldId id="353"/>
            <p14:sldId id="352"/>
            <p14:sldId id="365"/>
            <p14:sldId id="325"/>
            <p14:sldId id="347"/>
            <p14:sldId id="348"/>
            <p14:sldId id="349"/>
            <p14:sldId id="350"/>
            <p14:sldId id="351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18"/>
            <p14:sldId id="319"/>
            <p14:sldId id="369"/>
            <p14:sldId id="370"/>
            <p14:sldId id="371"/>
            <p14:sldId id="372"/>
            <p14:sldId id="321"/>
            <p14:sldId id="327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3D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 Absolute Error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7.807483583210497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428290228876519E-17"/>
                  <c:y val="7.807483583210497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8.856580457753038E-17"/>
                  <c:y val="1.948205356605255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4154589371980675E-3"/>
                  <c:y val="1.656341107034204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7.807483583210497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KNN with Cosine Similarity</c:v>
                </c:pt>
                <c:pt idx="1">
                  <c:v>KNN with Pearson Correlation</c:v>
                </c:pt>
                <c:pt idx="2">
                  <c:v>KNN with Mean Squared Difference</c:v>
                </c:pt>
                <c:pt idx="3">
                  <c:v>KNN with Jaccard's Similarity</c:v>
                </c:pt>
                <c:pt idx="4">
                  <c:v>SVD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0.73799999999999999</c:v>
                </c:pt>
                <c:pt idx="1">
                  <c:v>0.73570000000000002</c:v>
                </c:pt>
                <c:pt idx="2">
                  <c:v>0.73770000000000002</c:v>
                </c:pt>
                <c:pt idx="3">
                  <c:v>0.73719999999999997</c:v>
                </c:pt>
                <c:pt idx="4">
                  <c:v>0.71120000000000005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9293120"/>
        <c:axId val="199292560"/>
      </c:barChart>
      <c:catAx>
        <c:axId val="199293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292560"/>
        <c:crosses val="autoZero"/>
        <c:auto val="1"/>
        <c:lblAlgn val="ctr"/>
        <c:lblOffset val="100"/>
        <c:noMultiLvlLbl val="0"/>
      </c:catAx>
      <c:valAx>
        <c:axId val="199292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293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Profession Vise % Sparsity reduced in Ohio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X-Axis: Profession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0000"/>
                  </a:schemeClr>
                </a:gs>
                <a:gs pos="48000">
                  <a:schemeClr val="accent1">
                    <a:tint val="54000"/>
                    <a:satMod val="140000"/>
                  </a:schemeClr>
                </a:gs>
                <a:gs pos="100000">
                  <a:schemeClr val="accent1">
                    <a:tint val="24000"/>
                    <a:satMod val="26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63500" dist="12700" dir="5400000" sx="102000" sy="102000" rotWithShape="0">
                <a:srgbClr val="000000">
                  <a:alpha val="32000"/>
                </a:srgb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Carpenter</c:v>
                </c:pt>
                <c:pt idx="1">
                  <c:v>Cook</c:v>
                </c:pt>
                <c:pt idx="2">
                  <c:v>Craftsman</c:v>
                </c:pt>
                <c:pt idx="3">
                  <c:v>Driver</c:v>
                </c:pt>
                <c:pt idx="4">
                  <c:v>Electrician</c:v>
                </c:pt>
                <c:pt idx="5">
                  <c:v>Laborer</c:v>
                </c:pt>
                <c:pt idx="6">
                  <c:v>Painter</c:v>
                </c:pt>
                <c:pt idx="7">
                  <c:v>Plumber</c:v>
                </c:pt>
                <c:pt idx="8">
                  <c:v>Technician</c:v>
                </c:pt>
                <c:pt idx="9">
                  <c:v>Tutor</c:v>
                </c:pt>
              </c:strCache>
            </c:strRef>
          </c:cat>
          <c:val>
            <c:numRef>
              <c:f>Sheet1!$B$2:$B$11</c:f>
              <c:numCache>
                <c:formatCode>0.00%</c:formatCode>
                <c:ptCount val="10"/>
                <c:pt idx="0">
                  <c:v>1.9300000000000001E-2</c:v>
                </c:pt>
                <c:pt idx="1">
                  <c:v>1.46E-2</c:v>
                </c:pt>
                <c:pt idx="2">
                  <c:v>1.34E-2</c:v>
                </c:pt>
                <c:pt idx="3">
                  <c:v>1.84E-2</c:v>
                </c:pt>
                <c:pt idx="4">
                  <c:v>1.11E-2</c:v>
                </c:pt>
                <c:pt idx="5">
                  <c:v>7.1000000000000004E-3</c:v>
                </c:pt>
                <c:pt idx="6">
                  <c:v>1.3899999999999999E-2</c:v>
                </c:pt>
                <c:pt idx="7">
                  <c:v>6.0000000000000001E-3</c:v>
                </c:pt>
                <c:pt idx="8">
                  <c:v>1.9599999999999999E-2</c:v>
                </c:pt>
                <c:pt idx="9">
                  <c:v>1.7100000000000001E-2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Y-AXIS : %age of Sparsity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0000"/>
                  </a:schemeClr>
                </a:gs>
                <a:gs pos="48000">
                  <a:schemeClr val="accent2">
                    <a:tint val="54000"/>
                    <a:satMod val="140000"/>
                  </a:schemeClr>
                </a:gs>
                <a:gs pos="100000">
                  <a:schemeClr val="accent2">
                    <a:tint val="24000"/>
                    <a:satMod val="26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63500" dist="12700" dir="5400000" sx="102000" sy="102000" rotWithShape="0">
                <a:srgbClr val="000000">
                  <a:alpha val="32000"/>
                </a:srgb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Carpenter</c:v>
                </c:pt>
                <c:pt idx="1">
                  <c:v>Cook</c:v>
                </c:pt>
                <c:pt idx="2">
                  <c:v>Craftsman</c:v>
                </c:pt>
                <c:pt idx="3">
                  <c:v>Driver</c:v>
                </c:pt>
                <c:pt idx="4">
                  <c:v>Electrician</c:v>
                </c:pt>
                <c:pt idx="5">
                  <c:v>Laborer</c:v>
                </c:pt>
                <c:pt idx="6">
                  <c:v>Painter</c:v>
                </c:pt>
                <c:pt idx="7">
                  <c:v>Plumber</c:v>
                </c:pt>
                <c:pt idx="8">
                  <c:v>Technician</c:v>
                </c:pt>
                <c:pt idx="9">
                  <c:v>Tutor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3">
                    <a:tint val="90000"/>
                  </a:schemeClr>
                </a:gs>
                <a:gs pos="48000">
                  <a:schemeClr val="accent3">
                    <a:tint val="54000"/>
                    <a:satMod val="140000"/>
                  </a:schemeClr>
                </a:gs>
                <a:gs pos="100000">
                  <a:schemeClr val="accent3">
                    <a:tint val="24000"/>
                    <a:satMod val="26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63500" dist="12700" dir="5400000" sx="102000" sy="102000" rotWithShape="0">
                <a:srgbClr val="000000">
                  <a:alpha val="32000"/>
                </a:srgb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Carpenter</c:v>
                </c:pt>
                <c:pt idx="1">
                  <c:v>Cook</c:v>
                </c:pt>
                <c:pt idx="2">
                  <c:v>Craftsman</c:v>
                </c:pt>
                <c:pt idx="3">
                  <c:v>Driver</c:v>
                </c:pt>
                <c:pt idx="4">
                  <c:v>Electrician</c:v>
                </c:pt>
                <c:pt idx="5">
                  <c:v>Laborer</c:v>
                </c:pt>
                <c:pt idx="6">
                  <c:v>Painter</c:v>
                </c:pt>
                <c:pt idx="7">
                  <c:v>Plumber</c:v>
                </c:pt>
                <c:pt idx="8">
                  <c:v>Technician</c:v>
                </c:pt>
                <c:pt idx="9">
                  <c:v>Tutor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4">
                    <a:tint val="90000"/>
                  </a:schemeClr>
                </a:gs>
                <a:gs pos="48000">
                  <a:schemeClr val="accent4">
                    <a:tint val="54000"/>
                    <a:satMod val="140000"/>
                  </a:schemeClr>
                </a:gs>
                <a:gs pos="100000">
                  <a:schemeClr val="accent4">
                    <a:tint val="24000"/>
                    <a:satMod val="26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>
              <a:outerShdw blurRad="63500" dist="12700" dir="5400000" sx="102000" sy="102000" rotWithShape="0">
                <a:srgbClr val="000000">
                  <a:alpha val="32000"/>
                </a:srgb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Carpenter</c:v>
                </c:pt>
                <c:pt idx="1">
                  <c:v>Cook</c:v>
                </c:pt>
                <c:pt idx="2">
                  <c:v>Craftsman</c:v>
                </c:pt>
                <c:pt idx="3">
                  <c:v>Driver</c:v>
                </c:pt>
                <c:pt idx="4">
                  <c:v>Electrician</c:v>
                </c:pt>
                <c:pt idx="5">
                  <c:v>Laborer</c:v>
                </c:pt>
                <c:pt idx="6">
                  <c:v>Painter</c:v>
                </c:pt>
                <c:pt idx="7">
                  <c:v>Plumber</c:v>
                </c:pt>
                <c:pt idx="8">
                  <c:v>Technician</c:v>
                </c:pt>
                <c:pt idx="9">
                  <c:v>Tutor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49312544"/>
        <c:axId val="249313104"/>
      </c:barChart>
      <c:catAx>
        <c:axId val="24931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313104"/>
        <c:crosses val="autoZero"/>
        <c:auto val="1"/>
        <c:lblAlgn val="ctr"/>
        <c:lblOffset val="100"/>
        <c:noMultiLvlLbl val="0"/>
      </c:catAx>
      <c:valAx>
        <c:axId val="249313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312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City</a:t>
            </a:r>
            <a:r>
              <a:rPr lang="en-US" b="1" baseline="0" dirty="0" smtClean="0"/>
              <a:t> Vise % Sparsity reduced in Carpenter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%age of Sparsity City Vise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New York City</c:v>
                </c:pt>
                <c:pt idx="1">
                  <c:v>Florida</c:v>
                </c:pt>
                <c:pt idx="2">
                  <c:v>Maimi</c:v>
                </c:pt>
                <c:pt idx="3">
                  <c:v>California</c:v>
                </c:pt>
                <c:pt idx="4">
                  <c:v>Ohio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3.7100000000000001E-2</c:v>
                </c:pt>
                <c:pt idx="1">
                  <c:v>3.4200000000000001E-2</c:v>
                </c:pt>
                <c:pt idx="2">
                  <c:v>1.7500000000000002E-2</c:v>
                </c:pt>
                <c:pt idx="3">
                  <c:v>1.7100000000000001E-2</c:v>
                </c:pt>
                <c:pt idx="4">
                  <c:v>1.9300000000000001E-2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49314784"/>
        <c:axId val="249315344"/>
      </c:barChart>
      <c:catAx>
        <c:axId val="249314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/>
                  <a:t>Cities</a:t>
                </a:r>
                <a:endParaRPr lang="en-US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315344"/>
        <c:crosses val="autoZero"/>
        <c:auto val="1"/>
        <c:lblAlgn val="ctr"/>
        <c:lblOffset val="100"/>
        <c:noMultiLvlLbl val="0"/>
      </c:catAx>
      <c:valAx>
        <c:axId val="24931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/>
                  <a:t>%age of </a:t>
                </a:r>
                <a:r>
                  <a:rPr lang="en-US" b="1" dirty="0" err="1" smtClean="0"/>
                  <a:t>sparsity</a:t>
                </a:r>
                <a:endParaRPr lang="en-US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314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City</a:t>
            </a:r>
            <a:r>
              <a:rPr lang="en-US" b="1" baseline="0" dirty="0" smtClean="0"/>
              <a:t> Vise % Sparsity reduced in Cook</a:t>
            </a:r>
            <a:endParaRPr lang="en-US" b="1" dirty="0"/>
          </a:p>
        </c:rich>
      </c:tx>
      <c:layout>
        <c:manualLayout>
          <c:xMode val="edge"/>
          <c:yMode val="edge"/>
          <c:x val="0.3246859903381642"/>
          <c:y val="1.75118549742630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%age of Sparsity City Vise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New York City</c:v>
                </c:pt>
                <c:pt idx="1">
                  <c:v>Florida</c:v>
                </c:pt>
                <c:pt idx="2">
                  <c:v>Maimi</c:v>
                </c:pt>
                <c:pt idx="3">
                  <c:v>California</c:v>
                </c:pt>
                <c:pt idx="4">
                  <c:v>Ohio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3.7699999999999997E-2</c:v>
                </c:pt>
                <c:pt idx="1">
                  <c:v>2.7400000000000001E-2</c:v>
                </c:pt>
                <c:pt idx="2">
                  <c:v>2.1299999999999999E-2</c:v>
                </c:pt>
                <c:pt idx="3">
                  <c:v>2.3199999999999998E-2</c:v>
                </c:pt>
                <c:pt idx="4">
                  <c:v>1.46E-2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49317584"/>
        <c:axId val="249318144"/>
      </c:barChart>
      <c:catAx>
        <c:axId val="249317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/>
                  <a:t>Cities</a:t>
                </a:r>
                <a:endParaRPr lang="en-US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318144"/>
        <c:crosses val="autoZero"/>
        <c:auto val="1"/>
        <c:lblAlgn val="ctr"/>
        <c:lblOffset val="100"/>
        <c:noMultiLvlLbl val="0"/>
      </c:catAx>
      <c:valAx>
        <c:axId val="24931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/>
                  <a:t>%age of </a:t>
                </a:r>
                <a:r>
                  <a:rPr lang="en-US" b="1" dirty="0" err="1" smtClean="0"/>
                  <a:t>sparsity</a:t>
                </a:r>
                <a:endParaRPr lang="en-US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31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City</a:t>
            </a:r>
            <a:r>
              <a:rPr lang="en-US" b="1" baseline="0" dirty="0" smtClean="0"/>
              <a:t> Vise % Sparsity reduced in Craftsman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%age of Sparsity City Vise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New York City</c:v>
                </c:pt>
                <c:pt idx="1">
                  <c:v>Florida</c:v>
                </c:pt>
                <c:pt idx="2">
                  <c:v>Maimi</c:v>
                </c:pt>
                <c:pt idx="3">
                  <c:v>California</c:v>
                </c:pt>
                <c:pt idx="4">
                  <c:v>Ohio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4.1399999999999999E-2</c:v>
                </c:pt>
                <c:pt idx="1">
                  <c:v>3.27E-2</c:v>
                </c:pt>
                <c:pt idx="2">
                  <c:v>1.52E-2</c:v>
                </c:pt>
                <c:pt idx="3">
                  <c:v>2.52E-2</c:v>
                </c:pt>
                <c:pt idx="4">
                  <c:v>1.34E-2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0183328"/>
        <c:axId val="250183888"/>
      </c:barChart>
      <c:catAx>
        <c:axId val="250183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/>
                  <a:t>Cities</a:t>
                </a:r>
                <a:endParaRPr lang="en-US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183888"/>
        <c:crosses val="autoZero"/>
        <c:auto val="1"/>
        <c:lblAlgn val="ctr"/>
        <c:lblOffset val="100"/>
        <c:noMultiLvlLbl val="0"/>
      </c:catAx>
      <c:valAx>
        <c:axId val="250183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/>
                  <a:t>%age of </a:t>
                </a:r>
                <a:r>
                  <a:rPr lang="en-US" b="1" dirty="0" err="1" smtClean="0"/>
                  <a:t>sparsity</a:t>
                </a:r>
                <a:endParaRPr lang="en-US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183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City</a:t>
            </a:r>
            <a:r>
              <a:rPr lang="en-US" b="1" baseline="0" dirty="0" smtClean="0"/>
              <a:t> Vise % Sparsity reduced in Drivers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%age of Sparsity City Vise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New York City</c:v>
                </c:pt>
                <c:pt idx="1">
                  <c:v>Florida</c:v>
                </c:pt>
                <c:pt idx="2">
                  <c:v>Maimi</c:v>
                </c:pt>
                <c:pt idx="3">
                  <c:v>California</c:v>
                </c:pt>
                <c:pt idx="4">
                  <c:v>Ohio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0.04</c:v>
                </c:pt>
                <c:pt idx="1">
                  <c:v>2.7400000000000001E-2</c:v>
                </c:pt>
                <c:pt idx="2">
                  <c:v>1.37E-2</c:v>
                </c:pt>
                <c:pt idx="3">
                  <c:v>1.61E-2</c:v>
                </c:pt>
                <c:pt idx="4">
                  <c:v>1.84E-2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0186688"/>
        <c:axId val="250187808"/>
      </c:barChart>
      <c:catAx>
        <c:axId val="250186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/>
                  <a:t>Cities</a:t>
                </a:r>
                <a:endParaRPr lang="en-US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187808"/>
        <c:crosses val="autoZero"/>
        <c:auto val="1"/>
        <c:lblAlgn val="ctr"/>
        <c:lblOffset val="100"/>
        <c:noMultiLvlLbl val="0"/>
      </c:catAx>
      <c:valAx>
        <c:axId val="25018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/>
                  <a:t>%age of </a:t>
                </a:r>
                <a:r>
                  <a:rPr lang="en-US" b="1" dirty="0" err="1" smtClean="0"/>
                  <a:t>sparsity</a:t>
                </a:r>
                <a:endParaRPr lang="en-US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186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City</a:t>
            </a:r>
            <a:r>
              <a:rPr lang="en-US" b="1" baseline="0" dirty="0" smtClean="0"/>
              <a:t> Vise % Sparsity reduced in Electricians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%age of Sparsity City Vise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New York City</c:v>
                </c:pt>
                <c:pt idx="1">
                  <c:v>Florida</c:v>
                </c:pt>
                <c:pt idx="2">
                  <c:v>Maimi</c:v>
                </c:pt>
                <c:pt idx="3">
                  <c:v>California</c:v>
                </c:pt>
                <c:pt idx="4">
                  <c:v>Ohio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3.1399999999999997E-2</c:v>
                </c:pt>
                <c:pt idx="1">
                  <c:v>3.2300000000000002E-2</c:v>
                </c:pt>
                <c:pt idx="2">
                  <c:v>2.0199999999999999E-2</c:v>
                </c:pt>
                <c:pt idx="3">
                  <c:v>2.52E-2</c:v>
                </c:pt>
                <c:pt idx="4">
                  <c:v>1.09E-2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0188928"/>
        <c:axId val="250189488"/>
      </c:barChart>
      <c:catAx>
        <c:axId val="250188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/>
                  <a:t>Cities</a:t>
                </a:r>
                <a:endParaRPr lang="en-US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189488"/>
        <c:crosses val="autoZero"/>
        <c:auto val="1"/>
        <c:lblAlgn val="ctr"/>
        <c:lblOffset val="100"/>
        <c:noMultiLvlLbl val="0"/>
      </c:catAx>
      <c:valAx>
        <c:axId val="25018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/>
                  <a:t>%age of </a:t>
                </a:r>
                <a:r>
                  <a:rPr lang="en-US" b="1" dirty="0" err="1" smtClean="0"/>
                  <a:t>sparsity</a:t>
                </a:r>
                <a:endParaRPr lang="en-US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188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City</a:t>
            </a:r>
            <a:r>
              <a:rPr lang="en-US" b="1" baseline="0" dirty="0" smtClean="0"/>
              <a:t> Vise % Sparsity reduced in Laborer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%age of Sparsity City Vise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New York City</c:v>
                </c:pt>
                <c:pt idx="1">
                  <c:v>Florida</c:v>
                </c:pt>
                <c:pt idx="2">
                  <c:v>Maimi</c:v>
                </c:pt>
                <c:pt idx="3">
                  <c:v>California</c:v>
                </c:pt>
                <c:pt idx="4">
                  <c:v>Ohio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4.1399999999999999E-2</c:v>
                </c:pt>
                <c:pt idx="1">
                  <c:v>2.3199999999999998E-2</c:v>
                </c:pt>
                <c:pt idx="2">
                  <c:v>1.46E-2</c:v>
                </c:pt>
                <c:pt idx="3">
                  <c:v>2.2100000000000002E-2</c:v>
                </c:pt>
                <c:pt idx="4">
                  <c:v>6.6E-3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0191728"/>
        <c:axId val="250192848"/>
      </c:barChart>
      <c:catAx>
        <c:axId val="250191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/>
                  <a:t>Cities</a:t>
                </a:r>
                <a:endParaRPr lang="en-US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192848"/>
        <c:crosses val="autoZero"/>
        <c:auto val="1"/>
        <c:lblAlgn val="ctr"/>
        <c:lblOffset val="100"/>
        <c:noMultiLvlLbl val="0"/>
      </c:catAx>
      <c:valAx>
        <c:axId val="25019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/>
                  <a:t>%age of </a:t>
                </a:r>
                <a:r>
                  <a:rPr lang="en-US" b="1" dirty="0" err="1" smtClean="0"/>
                  <a:t>sparsity</a:t>
                </a:r>
                <a:endParaRPr lang="en-US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191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City</a:t>
            </a:r>
            <a:r>
              <a:rPr lang="en-US" b="1" baseline="0" dirty="0" smtClean="0"/>
              <a:t> Vise % Sparsity reduced in Painter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%age of Sparsity City Vise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New York City</c:v>
                </c:pt>
                <c:pt idx="1">
                  <c:v>Florida</c:v>
                </c:pt>
                <c:pt idx="2">
                  <c:v>Maimi</c:v>
                </c:pt>
                <c:pt idx="3">
                  <c:v>California</c:v>
                </c:pt>
                <c:pt idx="4">
                  <c:v>Ohio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4.3700000000000003E-2</c:v>
                </c:pt>
                <c:pt idx="1">
                  <c:v>3.73E-2</c:v>
                </c:pt>
                <c:pt idx="2">
                  <c:v>1.9E-2</c:v>
                </c:pt>
                <c:pt idx="3">
                  <c:v>1.61E-2</c:v>
                </c:pt>
                <c:pt idx="4">
                  <c:v>1.3899999999999999E-2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0195088"/>
        <c:axId val="250193968"/>
      </c:barChart>
      <c:catAx>
        <c:axId val="250195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/>
                  <a:t>Cities</a:t>
                </a:r>
                <a:endParaRPr lang="en-US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193968"/>
        <c:crosses val="autoZero"/>
        <c:auto val="1"/>
        <c:lblAlgn val="ctr"/>
        <c:lblOffset val="100"/>
        <c:noMultiLvlLbl val="0"/>
      </c:catAx>
      <c:valAx>
        <c:axId val="25019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/>
                  <a:t>%age of </a:t>
                </a:r>
                <a:r>
                  <a:rPr lang="en-US" b="1" dirty="0" err="1" smtClean="0"/>
                  <a:t>sparsity</a:t>
                </a:r>
                <a:endParaRPr lang="en-US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195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City</a:t>
            </a:r>
            <a:r>
              <a:rPr lang="en-US" b="1" baseline="0" dirty="0" smtClean="0"/>
              <a:t> Vise % Sparsity reduced in Plumber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%age of Sparsity City Vise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New York City</c:v>
                </c:pt>
                <c:pt idx="1">
                  <c:v>Florida</c:v>
                </c:pt>
                <c:pt idx="2">
                  <c:v>Maimi</c:v>
                </c:pt>
                <c:pt idx="3">
                  <c:v>California</c:v>
                </c:pt>
                <c:pt idx="4">
                  <c:v>Ohio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5.04E-2</c:v>
                </c:pt>
                <c:pt idx="1">
                  <c:v>3.5299999999999998E-2</c:v>
                </c:pt>
                <c:pt idx="2">
                  <c:v>1.34E-2</c:v>
                </c:pt>
                <c:pt idx="3">
                  <c:v>2.4199999999999999E-2</c:v>
                </c:pt>
                <c:pt idx="4">
                  <c:v>6.0000000000000001E-3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0198448"/>
        <c:axId val="250197328"/>
      </c:barChart>
      <c:catAx>
        <c:axId val="250198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/>
                  <a:t>Cities</a:t>
                </a:r>
                <a:endParaRPr lang="en-US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197328"/>
        <c:crosses val="autoZero"/>
        <c:auto val="1"/>
        <c:lblAlgn val="ctr"/>
        <c:lblOffset val="100"/>
        <c:noMultiLvlLbl val="0"/>
      </c:catAx>
      <c:valAx>
        <c:axId val="25019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/>
                  <a:t>%age of </a:t>
                </a:r>
                <a:r>
                  <a:rPr lang="en-US" b="1" dirty="0" err="1" smtClean="0"/>
                  <a:t>sparsity</a:t>
                </a:r>
                <a:endParaRPr lang="en-US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198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City</a:t>
            </a:r>
            <a:r>
              <a:rPr lang="en-US" b="1" baseline="0" dirty="0" smtClean="0"/>
              <a:t> Vise % Sparsity reduced in Technician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%age of Sparsity City Vise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New York City</c:v>
                </c:pt>
                <c:pt idx="1">
                  <c:v>Florida</c:v>
                </c:pt>
                <c:pt idx="2">
                  <c:v>Maimi</c:v>
                </c:pt>
                <c:pt idx="3">
                  <c:v>California</c:v>
                </c:pt>
                <c:pt idx="4">
                  <c:v>Ohio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3.27E-2</c:v>
                </c:pt>
                <c:pt idx="1">
                  <c:v>2.6200000000000001E-2</c:v>
                </c:pt>
                <c:pt idx="2">
                  <c:v>1.32E-2</c:v>
                </c:pt>
                <c:pt idx="3">
                  <c:v>1.38E-2</c:v>
                </c:pt>
                <c:pt idx="4">
                  <c:v>1.9599999999999999E-2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1986608"/>
        <c:axId val="251985488"/>
      </c:barChart>
      <c:catAx>
        <c:axId val="251986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/>
                  <a:t>Cities</a:t>
                </a:r>
                <a:endParaRPr lang="en-US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985488"/>
        <c:crosses val="autoZero"/>
        <c:auto val="1"/>
        <c:lblAlgn val="ctr"/>
        <c:lblOffset val="100"/>
        <c:noMultiLvlLbl val="0"/>
      </c:catAx>
      <c:valAx>
        <c:axId val="25198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/>
                  <a:t>%age of </a:t>
                </a:r>
                <a:r>
                  <a:rPr lang="en-US" b="1" dirty="0" err="1" smtClean="0"/>
                  <a:t>sparsity</a:t>
                </a:r>
                <a:endParaRPr lang="en-US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986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Root Mean Squared Error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7.807483583210497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428290228876519E-17"/>
                  <c:y val="7.807483583210497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8.856580457753038E-17"/>
                  <c:y val="1.948205356605255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4154589371980675E-3"/>
                  <c:y val="1.656341107034204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7.807483583210497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KNN with Cosine Similarity</c:v>
                </c:pt>
                <c:pt idx="1">
                  <c:v>KNN with Pearson Correlation</c:v>
                </c:pt>
                <c:pt idx="2">
                  <c:v>KNN with Mean Squared Difference</c:v>
                </c:pt>
                <c:pt idx="3">
                  <c:v>KNN with Jaccard's Similarity</c:v>
                </c:pt>
                <c:pt idx="4">
                  <c:v>SVD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0.96430000000000005</c:v>
                </c:pt>
                <c:pt idx="1">
                  <c:v>0.96109999999999995</c:v>
                </c:pt>
                <c:pt idx="2">
                  <c:v>0.96330000000000005</c:v>
                </c:pt>
                <c:pt idx="3">
                  <c:v>0.96289999999999998</c:v>
                </c:pt>
                <c:pt idx="4">
                  <c:v>0.93110000000000004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5916512"/>
        <c:axId val="195917072"/>
      </c:barChart>
      <c:catAx>
        <c:axId val="195916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17072"/>
        <c:crosses val="autoZero"/>
        <c:auto val="1"/>
        <c:lblAlgn val="ctr"/>
        <c:lblOffset val="100"/>
        <c:noMultiLvlLbl val="0"/>
      </c:catAx>
      <c:valAx>
        <c:axId val="19591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16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City</a:t>
            </a:r>
            <a:r>
              <a:rPr lang="en-US" b="1" baseline="0" dirty="0" smtClean="0"/>
              <a:t> Vise % Sparsity reduced in Tutor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%age of Sparsity City Vise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New York City</c:v>
                </c:pt>
                <c:pt idx="1">
                  <c:v>Florida</c:v>
                </c:pt>
                <c:pt idx="2">
                  <c:v>Maimi</c:v>
                </c:pt>
                <c:pt idx="3">
                  <c:v>California</c:v>
                </c:pt>
                <c:pt idx="4">
                  <c:v>Ohio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3.5000000000000003E-2</c:v>
                </c:pt>
                <c:pt idx="1">
                  <c:v>3.4299999999999997E-2</c:v>
                </c:pt>
                <c:pt idx="2">
                  <c:v>2.0400000000000001E-2</c:v>
                </c:pt>
                <c:pt idx="3">
                  <c:v>1.1900000000000001E-2</c:v>
                </c:pt>
                <c:pt idx="4">
                  <c:v>1.6899999999999998E-2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1988848"/>
        <c:axId val="251989968"/>
      </c:barChart>
      <c:catAx>
        <c:axId val="251988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/>
                  <a:t>Cities</a:t>
                </a:r>
                <a:endParaRPr lang="en-US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989968"/>
        <c:crosses val="autoZero"/>
        <c:auto val="1"/>
        <c:lblAlgn val="ctr"/>
        <c:lblOffset val="100"/>
        <c:noMultiLvlLbl val="0"/>
      </c:catAx>
      <c:valAx>
        <c:axId val="251989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/>
                  <a:t>%age of </a:t>
                </a:r>
                <a:r>
                  <a:rPr lang="en-US" b="1" dirty="0" err="1" smtClean="0"/>
                  <a:t>sparsity</a:t>
                </a:r>
                <a:endParaRPr lang="en-US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988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Mean absolute</a:t>
            </a:r>
            <a:r>
              <a:rPr lang="en-US" baseline="0" dirty="0" smtClean="0"/>
              <a:t> error while varying k</a:t>
            </a:r>
            <a:r>
              <a:rPr lang="en-US" dirty="0" smtClean="0"/>
              <a:t>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 Cosine Similarity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Sheet1!$A$2:$A$7</c:f>
              <c:strCache>
                <c:ptCount val="5"/>
                <c:pt idx="0">
                  <c:v>When K = 5</c:v>
                </c:pt>
                <c:pt idx="1">
                  <c:v>When K = 10</c:v>
                </c:pt>
                <c:pt idx="2">
                  <c:v>When K = 15</c:v>
                </c:pt>
                <c:pt idx="3">
                  <c:v>When K = 20</c:v>
                </c:pt>
                <c:pt idx="4">
                  <c:v>When K = 25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0.75460000000000005</c:v>
                </c:pt>
                <c:pt idx="1">
                  <c:v>0.73819999999999997</c:v>
                </c:pt>
                <c:pt idx="2">
                  <c:v>0.73580000000000001</c:v>
                </c:pt>
                <c:pt idx="3">
                  <c:v>0.73760000000000003</c:v>
                </c:pt>
                <c:pt idx="4">
                  <c:v>0.73980000000000001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Mean Squared Difference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Sheet1!$A$2:$A$7</c:f>
              <c:strCache>
                <c:ptCount val="5"/>
                <c:pt idx="0">
                  <c:v>When K = 5</c:v>
                </c:pt>
                <c:pt idx="1">
                  <c:v>When K = 10</c:v>
                </c:pt>
                <c:pt idx="2">
                  <c:v>When K = 15</c:v>
                </c:pt>
                <c:pt idx="3">
                  <c:v>When K = 20</c:v>
                </c:pt>
                <c:pt idx="4">
                  <c:v>When K = 25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0.75380000000000003</c:v>
                </c:pt>
                <c:pt idx="1">
                  <c:v>0.73740000000000006</c:v>
                </c:pt>
                <c:pt idx="2">
                  <c:v>0.73839999999999995</c:v>
                </c:pt>
                <c:pt idx="3">
                  <c:v>0.73850000000000005</c:v>
                </c:pt>
                <c:pt idx="4">
                  <c:v>0.74009999999999998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With Peason Correlation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strRef>
              <c:f>Sheet1!$A$2:$A$7</c:f>
              <c:strCache>
                <c:ptCount val="5"/>
                <c:pt idx="0">
                  <c:v>When K = 5</c:v>
                </c:pt>
                <c:pt idx="1">
                  <c:v>When K = 10</c:v>
                </c:pt>
                <c:pt idx="2">
                  <c:v>When K = 15</c:v>
                </c:pt>
                <c:pt idx="3">
                  <c:v>When K = 20</c:v>
                </c:pt>
                <c:pt idx="4">
                  <c:v>When K = 25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0.75370000000000004</c:v>
                </c:pt>
                <c:pt idx="1">
                  <c:v>0.73799999999999999</c:v>
                </c:pt>
                <c:pt idx="2">
                  <c:v>0.73760000000000003</c:v>
                </c:pt>
                <c:pt idx="3">
                  <c:v>0.73809999999999998</c:v>
                </c:pt>
                <c:pt idx="4">
                  <c:v>0.74060000000000004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With Jaccard's Similarity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strRef>
              <c:f>Sheet1!$A$2:$A$7</c:f>
              <c:strCache>
                <c:ptCount val="5"/>
                <c:pt idx="0">
                  <c:v>When K = 5</c:v>
                </c:pt>
                <c:pt idx="1">
                  <c:v>When K = 10</c:v>
                </c:pt>
                <c:pt idx="2">
                  <c:v>When K = 15</c:v>
                </c:pt>
                <c:pt idx="3">
                  <c:v>When K = 20</c:v>
                </c:pt>
                <c:pt idx="4">
                  <c:v>When K = 25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0.75729999999999997</c:v>
                </c:pt>
                <c:pt idx="1">
                  <c:v>0.73709999999999998</c:v>
                </c:pt>
                <c:pt idx="2">
                  <c:v>0.73709999999999998</c:v>
                </c:pt>
                <c:pt idx="3">
                  <c:v>0.73819999999999997</c:v>
                </c:pt>
                <c:pt idx="4">
                  <c:v>0.7389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195824"/>
        <c:axId val="248967168"/>
      </c:lineChart>
      <c:catAx>
        <c:axId val="193195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Varying</a:t>
                </a:r>
                <a:r>
                  <a:rPr lang="en-US" baseline="0" dirty="0" smtClean="0"/>
                  <a:t> values of k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967168"/>
        <c:crosses val="autoZero"/>
        <c:auto val="1"/>
        <c:lblAlgn val="ctr"/>
        <c:lblOffset val="100"/>
        <c:noMultiLvlLbl val="0"/>
      </c:catAx>
      <c:valAx>
        <c:axId val="2489671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MAE VALUE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19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Root mean squared error while varying k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 Cosine Similarity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5"/>
                <c:pt idx="0">
                  <c:v>When K = 5</c:v>
                </c:pt>
                <c:pt idx="1">
                  <c:v>When K = 10</c:v>
                </c:pt>
                <c:pt idx="2">
                  <c:v>When K = 15</c:v>
                </c:pt>
                <c:pt idx="3">
                  <c:v>When K = 20</c:v>
                </c:pt>
                <c:pt idx="4">
                  <c:v>When K = 25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0.98599999999999999</c:v>
                </c:pt>
                <c:pt idx="1">
                  <c:v>0.96419999999999995</c:v>
                </c:pt>
                <c:pt idx="2">
                  <c:v>0.96099999999999997</c:v>
                </c:pt>
                <c:pt idx="3">
                  <c:v>0.96230000000000004</c:v>
                </c:pt>
                <c:pt idx="4">
                  <c:v>0.96460000000000001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Mean Squared Difference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5"/>
                <c:pt idx="0">
                  <c:v>When K = 5</c:v>
                </c:pt>
                <c:pt idx="1">
                  <c:v>When K = 10</c:v>
                </c:pt>
                <c:pt idx="2">
                  <c:v>When K = 15</c:v>
                </c:pt>
                <c:pt idx="3">
                  <c:v>When K = 20</c:v>
                </c:pt>
                <c:pt idx="4">
                  <c:v>When K = 25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0.98429999999999995</c:v>
                </c:pt>
                <c:pt idx="1">
                  <c:v>0.96450000000000002</c:v>
                </c:pt>
                <c:pt idx="2">
                  <c:v>0.96389999999999998</c:v>
                </c:pt>
                <c:pt idx="3">
                  <c:v>0.96299999999999997</c:v>
                </c:pt>
                <c:pt idx="4">
                  <c:v>0.96419999999999995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With Peason Correlation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5"/>
                <c:pt idx="0">
                  <c:v>When K = 5</c:v>
                </c:pt>
                <c:pt idx="1">
                  <c:v>When K = 10</c:v>
                </c:pt>
                <c:pt idx="2">
                  <c:v>When K = 15</c:v>
                </c:pt>
                <c:pt idx="3">
                  <c:v>When K = 20</c:v>
                </c:pt>
                <c:pt idx="4">
                  <c:v>When K = 25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0.98440000000000005</c:v>
                </c:pt>
                <c:pt idx="1">
                  <c:v>0.96499999999999997</c:v>
                </c:pt>
                <c:pt idx="2">
                  <c:v>0.96340000000000003</c:v>
                </c:pt>
                <c:pt idx="3">
                  <c:v>0.96220000000000006</c:v>
                </c:pt>
                <c:pt idx="4">
                  <c:v>0.96519999999999995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With Jaccard's Similarity</c:v>
                </c:pt>
              </c:strCache>
            </c:strRef>
          </c:tx>
          <c:spPr>
            <a:ln w="3810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5"/>
                <c:pt idx="0">
                  <c:v>When K = 5</c:v>
                </c:pt>
                <c:pt idx="1">
                  <c:v>When K = 10</c:v>
                </c:pt>
                <c:pt idx="2">
                  <c:v>When K = 15</c:v>
                </c:pt>
                <c:pt idx="3">
                  <c:v>When K = 20</c:v>
                </c:pt>
                <c:pt idx="4">
                  <c:v>When K = 25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0.98929999999999996</c:v>
                </c:pt>
                <c:pt idx="1">
                  <c:v>0.96399999999999997</c:v>
                </c:pt>
                <c:pt idx="2">
                  <c:v>0.96319999999999995</c:v>
                </c:pt>
                <c:pt idx="3">
                  <c:v>0.96279999999999999</c:v>
                </c:pt>
                <c:pt idx="4">
                  <c:v>0.96279999999999999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8971088"/>
        <c:axId val="248971648"/>
      </c:lineChart>
      <c:catAx>
        <c:axId val="248971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Varying values of k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971648"/>
        <c:crosses val="autoZero"/>
        <c:auto val="1"/>
        <c:lblAlgn val="ctr"/>
        <c:lblOffset val="100"/>
        <c:noMultiLvlLbl val="0"/>
      </c:catAx>
      <c:valAx>
        <c:axId val="24897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RMSE VALUE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971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 smtClean="0"/>
              <a:t>Normalized</a:t>
            </a:r>
            <a:r>
              <a:rPr lang="en-US" baseline="0" dirty="0" smtClean="0"/>
              <a:t> </a:t>
            </a:r>
            <a:r>
              <a:rPr lang="en-US" dirty="0" smtClean="0"/>
              <a:t>Root </a:t>
            </a:r>
            <a:r>
              <a:rPr lang="en-US" dirty="0"/>
              <a:t>mean squared error while varying k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 Cosine Similarity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5"/>
                <c:pt idx="0">
                  <c:v>When K = 5</c:v>
                </c:pt>
                <c:pt idx="1">
                  <c:v>When K = 10</c:v>
                </c:pt>
                <c:pt idx="2">
                  <c:v>When K = 15</c:v>
                </c:pt>
                <c:pt idx="3">
                  <c:v>When K = 20</c:v>
                </c:pt>
                <c:pt idx="4">
                  <c:v>When K = 25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0.219</c:v>
                </c:pt>
                <c:pt idx="1">
                  <c:v>0.214</c:v>
                </c:pt>
                <c:pt idx="2">
                  <c:v>0.21299999999999999</c:v>
                </c:pt>
                <c:pt idx="3">
                  <c:v>0.214</c:v>
                </c:pt>
                <c:pt idx="4">
                  <c:v>0.214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Mean Squared Difference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5"/>
                <c:pt idx="0">
                  <c:v>When K = 5</c:v>
                </c:pt>
                <c:pt idx="1">
                  <c:v>When K = 10</c:v>
                </c:pt>
                <c:pt idx="2">
                  <c:v>When K = 15</c:v>
                </c:pt>
                <c:pt idx="3">
                  <c:v>When K = 20</c:v>
                </c:pt>
                <c:pt idx="4">
                  <c:v>When K = 25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0.219</c:v>
                </c:pt>
                <c:pt idx="1">
                  <c:v>0.214</c:v>
                </c:pt>
                <c:pt idx="2">
                  <c:v>0.21299999999999999</c:v>
                </c:pt>
                <c:pt idx="3">
                  <c:v>0.214</c:v>
                </c:pt>
                <c:pt idx="4">
                  <c:v>0.21199999999999999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With Peason Correlation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5"/>
                <c:pt idx="0">
                  <c:v>When K = 5</c:v>
                </c:pt>
                <c:pt idx="1">
                  <c:v>When K = 10</c:v>
                </c:pt>
                <c:pt idx="2">
                  <c:v>When K = 15</c:v>
                </c:pt>
                <c:pt idx="3">
                  <c:v>When K = 20</c:v>
                </c:pt>
                <c:pt idx="4">
                  <c:v>When K = 25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0.218</c:v>
                </c:pt>
                <c:pt idx="1">
                  <c:v>0.21440000000000001</c:v>
                </c:pt>
                <c:pt idx="2">
                  <c:v>0.214</c:v>
                </c:pt>
                <c:pt idx="3">
                  <c:v>0.21379999999999999</c:v>
                </c:pt>
                <c:pt idx="4">
                  <c:v>0.2145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With Jaccard's Similarity</c:v>
                </c:pt>
              </c:strCache>
            </c:strRef>
          </c:tx>
          <c:spPr>
            <a:ln w="3810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5"/>
                <c:pt idx="0">
                  <c:v>When K = 5</c:v>
                </c:pt>
                <c:pt idx="1">
                  <c:v>When K = 10</c:v>
                </c:pt>
                <c:pt idx="2">
                  <c:v>When K = 15</c:v>
                </c:pt>
                <c:pt idx="3">
                  <c:v>When K = 20</c:v>
                </c:pt>
                <c:pt idx="4">
                  <c:v>When K = 25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0.2198</c:v>
                </c:pt>
                <c:pt idx="1">
                  <c:v>0.2142</c:v>
                </c:pt>
                <c:pt idx="2">
                  <c:v>0.214</c:v>
                </c:pt>
                <c:pt idx="3">
                  <c:v>0.21390000000000001</c:v>
                </c:pt>
                <c:pt idx="4">
                  <c:v>0.21390000000000001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8494720"/>
        <c:axId val="248495280"/>
      </c:lineChart>
      <c:catAx>
        <c:axId val="248494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Varying values of k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495280"/>
        <c:crosses val="autoZero"/>
        <c:auto val="1"/>
        <c:lblAlgn val="ctr"/>
        <c:lblOffset val="100"/>
        <c:noMultiLvlLbl val="0"/>
      </c:catAx>
      <c:valAx>
        <c:axId val="24849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RMSE VALUE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494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Profession Vise % Sparsity reduced in New York City 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X-Axis: Profession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0000"/>
                  </a:schemeClr>
                </a:gs>
                <a:gs pos="48000">
                  <a:schemeClr val="accent1">
                    <a:tint val="54000"/>
                    <a:satMod val="140000"/>
                  </a:schemeClr>
                </a:gs>
                <a:gs pos="100000">
                  <a:schemeClr val="accent1">
                    <a:tint val="24000"/>
                    <a:satMod val="26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63500" dist="12700" dir="5400000" sx="102000" sy="102000" rotWithShape="0">
                <a:srgbClr val="000000">
                  <a:alpha val="32000"/>
                </a:srgb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Carpenter</c:v>
                </c:pt>
                <c:pt idx="1">
                  <c:v>Cook</c:v>
                </c:pt>
                <c:pt idx="2">
                  <c:v>Craftsman</c:v>
                </c:pt>
                <c:pt idx="3">
                  <c:v>Driver</c:v>
                </c:pt>
                <c:pt idx="4">
                  <c:v>Electrician</c:v>
                </c:pt>
                <c:pt idx="5">
                  <c:v>Laborer</c:v>
                </c:pt>
                <c:pt idx="6">
                  <c:v>Painter</c:v>
                </c:pt>
                <c:pt idx="7">
                  <c:v>Plumber</c:v>
                </c:pt>
                <c:pt idx="8">
                  <c:v>Technician</c:v>
                </c:pt>
                <c:pt idx="9">
                  <c:v>Tutor</c:v>
                </c:pt>
              </c:strCache>
            </c:strRef>
          </c:cat>
          <c:val>
            <c:numRef>
              <c:f>Sheet1!$B$2:$B$11</c:f>
              <c:numCache>
                <c:formatCode>0.00%</c:formatCode>
                <c:ptCount val="10"/>
                <c:pt idx="0">
                  <c:v>3.7170000000000002E-2</c:v>
                </c:pt>
                <c:pt idx="1">
                  <c:v>3.7699999999999997E-2</c:v>
                </c:pt>
                <c:pt idx="2">
                  <c:v>4.1413999999999999E-2</c:v>
                </c:pt>
                <c:pt idx="3">
                  <c:v>0.04</c:v>
                </c:pt>
                <c:pt idx="4">
                  <c:v>3.1413999999999997E-2</c:v>
                </c:pt>
                <c:pt idx="5">
                  <c:v>4.1413999999999999E-2</c:v>
                </c:pt>
                <c:pt idx="6">
                  <c:v>4.3736999999999998E-2</c:v>
                </c:pt>
                <c:pt idx="7">
                  <c:v>5.04E-2</c:v>
                </c:pt>
                <c:pt idx="8">
                  <c:v>3.27E-2</c:v>
                </c:pt>
                <c:pt idx="9">
                  <c:v>3.5000000000000003E-2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Y-AXIS : %age of Sparsity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0000"/>
                  </a:schemeClr>
                </a:gs>
                <a:gs pos="48000">
                  <a:schemeClr val="accent2">
                    <a:tint val="54000"/>
                    <a:satMod val="140000"/>
                  </a:schemeClr>
                </a:gs>
                <a:gs pos="100000">
                  <a:schemeClr val="accent2">
                    <a:tint val="24000"/>
                    <a:satMod val="26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63500" dist="12700" dir="5400000" sx="102000" sy="102000" rotWithShape="0">
                <a:srgbClr val="000000">
                  <a:alpha val="32000"/>
                </a:srgb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Carpenter</c:v>
                </c:pt>
                <c:pt idx="1">
                  <c:v>Cook</c:v>
                </c:pt>
                <c:pt idx="2">
                  <c:v>Craftsman</c:v>
                </c:pt>
                <c:pt idx="3">
                  <c:v>Driver</c:v>
                </c:pt>
                <c:pt idx="4">
                  <c:v>Electrician</c:v>
                </c:pt>
                <c:pt idx="5">
                  <c:v>Laborer</c:v>
                </c:pt>
                <c:pt idx="6">
                  <c:v>Painter</c:v>
                </c:pt>
                <c:pt idx="7">
                  <c:v>Plumber</c:v>
                </c:pt>
                <c:pt idx="8">
                  <c:v>Technician</c:v>
                </c:pt>
                <c:pt idx="9">
                  <c:v>Tutor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3">
                    <a:tint val="90000"/>
                  </a:schemeClr>
                </a:gs>
                <a:gs pos="48000">
                  <a:schemeClr val="accent3">
                    <a:tint val="54000"/>
                    <a:satMod val="140000"/>
                  </a:schemeClr>
                </a:gs>
                <a:gs pos="100000">
                  <a:schemeClr val="accent3">
                    <a:tint val="24000"/>
                    <a:satMod val="26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63500" dist="12700" dir="5400000" sx="102000" sy="102000" rotWithShape="0">
                <a:srgbClr val="000000">
                  <a:alpha val="32000"/>
                </a:srgb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Carpenter</c:v>
                </c:pt>
                <c:pt idx="1">
                  <c:v>Cook</c:v>
                </c:pt>
                <c:pt idx="2">
                  <c:v>Craftsman</c:v>
                </c:pt>
                <c:pt idx="3">
                  <c:v>Driver</c:v>
                </c:pt>
                <c:pt idx="4">
                  <c:v>Electrician</c:v>
                </c:pt>
                <c:pt idx="5">
                  <c:v>Laborer</c:v>
                </c:pt>
                <c:pt idx="6">
                  <c:v>Painter</c:v>
                </c:pt>
                <c:pt idx="7">
                  <c:v>Plumber</c:v>
                </c:pt>
                <c:pt idx="8">
                  <c:v>Technician</c:v>
                </c:pt>
                <c:pt idx="9">
                  <c:v>Tutor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4">
                    <a:tint val="90000"/>
                  </a:schemeClr>
                </a:gs>
                <a:gs pos="48000">
                  <a:schemeClr val="accent4">
                    <a:tint val="54000"/>
                    <a:satMod val="140000"/>
                  </a:schemeClr>
                </a:gs>
                <a:gs pos="100000">
                  <a:schemeClr val="accent4">
                    <a:tint val="24000"/>
                    <a:satMod val="26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>
              <a:outerShdw blurRad="63500" dist="12700" dir="5400000" sx="102000" sy="102000" rotWithShape="0">
                <a:srgbClr val="000000">
                  <a:alpha val="32000"/>
                </a:srgb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Carpenter</c:v>
                </c:pt>
                <c:pt idx="1">
                  <c:v>Cook</c:v>
                </c:pt>
                <c:pt idx="2">
                  <c:v>Craftsman</c:v>
                </c:pt>
                <c:pt idx="3">
                  <c:v>Driver</c:v>
                </c:pt>
                <c:pt idx="4">
                  <c:v>Electrician</c:v>
                </c:pt>
                <c:pt idx="5">
                  <c:v>Laborer</c:v>
                </c:pt>
                <c:pt idx="6">
                  <c:v>Painter</c:v>
                </c:pt>
                <c:pt idx="7">
                  <c:v>Plumber</c:v>
                </c:pt>
                <c:pt idx="8">
                  <c:v>Technician</c:v>
                </c:pt>
                <c:pt idx="9">
                  <c:v>Tutor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48499760"/>
        <c:axId val="248501440"/>
      </c:barChart>
      <c:catAx>
        <c:axId val="248499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501440"/>
        <c:crosses val="autoZero"/>
        <c:auto val="1"/>
        <c:lblAlgn val="ctr"/>
        <c:lblOffset val="100"/>
        <c:noMultiLvlLbl val="0"/>
      </c:catAx>
      <c:valAx>
        <c:axId val="24850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499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Profession Vise % Sparsity reduced</a:t>
            </a:r>
            <a:r>
              <a:rPr lang="en-US" b="1" baseline="0" dirty="0" smtClean="0"/>
              <a:t> i</a:t>
            </a:r>
            <a:r>
              <a:rPr lang="en-US" b="1" dirty="0" smtClean="0"/>
              <a:t>n Florida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X-Axis: Profession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0000"/>
                  </a:schemeClr>
                </a:gs>
                <a:gs pos="48000">
                  <a:schemeClr val="accent1">
                    <a:tint val="54000"/>
                    <a:satMod val="140000"/>
                  </a:schemeClr>
                </a:gs>
                <a:gs pos="100000">
                  <a:schemeClr val="accent1">
                    <a:tint val="24000"/>
                    <a:satMod val="26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63500" dist="12700" dir="5400000" sx="102000" sy="102000" rotWithShape="0">
                <a:srgbClr val="000000">
                  <a:alpha val="32000"/>
                </a:srgb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Carpenter</c:v>
                </c:pt>
                <c:pt idx="1">
                  <c:v>Cook</c:v>
                </c:pt>
                <c:pt idx="2">
                  <c:v>Craftsman</c:v>
                </c:pt>
                <c:pt idx="3">
                  <c:v>Driver</c:v>
                </c:pt>
                <c:pt idx="4">
                  <c:v>Electrician</c:v>
                </c:pt>
                <c:pt idx="5">
                  <c:v>Laborer</c:v>
                </c:pt>
                <c:pt idx="6">
                  <c:v>Painter</c:v>
                </c:pt>
                <c:pt idx="7">
                  <c:v>Plumber</c:v>
                </c:pt>
                <c:pt idx="8">
                  <c:v>Technician</c:v>
                </c:pt>
                <c:pt idx="9">
                  <c:v>Tutor</c:v>
                </c:pt>
              </c:strCache>
            </c:strRef>
          </c:cat>
          <c:val>
            <c:numRef>
              <c:f>Sheet1!$B$2:$B$11</c:f>
              <c:numCache>
                <c:formatCode>0.00%</c:formatCode>
                <c:ptCount val="10"/>
                <c:pt idx="0">
                  <c:v>3.4200000000000001E-2</c:v>
                </c:pt>
                <c:pt idx="1">
                  <c:v>2.7473999999999998E-2</c:v>
                </c:pt>
                <c:pt idx="2">
                  <c:v>3.2726999999999999E-2</c:v>
                </c:pt>
                <c:pt idx="3">
                  <c:v>2.75E-2</c:v>
                </c:pt>
                <c:pt idx="4">
                  <c:v>3.2300000000000002E-2</c:v>
                </c:pt>
                <c:pt idx="5">
                  <c:v>2.3199999999999998E-2</c:v>
                </c:pt>
                <c:pt idx="6">
                  <c:v>3.6999999999999998E-2</c:v>
                </c:pt>
                <c:pt idx="7">
                  <c:v>3.5299999999999998E-2</c:v>
                </c:pt>
                <c:pt idx="8">
                  <c:v>2.6200000000000001E-2</c:v>
                </c:pt>
                <c:pt idx="9">
                  <c:v>3.4299999999999997E-2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Y-AXIS : %age of Sparsity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0000"/>
                  </a:schemeClr>
                </a:gs>
                <a:gs pos="48000">
                  <a:schemeClr val="accent2">
                    <a:tint val="54000"/>
                    <a:satMod val="140000"/>
                  </a:schemeClr>
                </a:gs>
                <a:gs pos="100000">
                  <a:schemeClr val="accent2">
                    <a:tint val="24000"/>
                    <a:satMod val="26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63500" dist="12700" dir="5400000" sx="102000" sy="102000" rotWithShape="0">
                <a:srgbClr val="000000">
                  <a:alpha val="32000"/>
                </a:srgb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Carpenter</c:v>
                </c:pt>
                <c:pt idx="1">
                  <c:v>Cook</c:v>
                </c:pt>
                <c:pt idx="2">
                  <c:v>Craftsman</c:v>
                </c:pt>
                <c:pt idx="3">
                  <c:v>Driver</c:v>
                </c:pt>
                <c:pt idx="4">
                  <c:v>Electrician</c:v>
                </c:pt>
                <c:pt idx="5">
                  <c:v>Laborer</c:v>
                </c:pt>
                <c:pt idx="6">
                  <c:v>Painter</c:v>
                </c:pt>
                <c:pt idx="7">
                  <c:v>Plumber</c:v>
                </c:pt>
                <c:pt idx="8">
                  <c:v>Technician</c:v>
                </c:pt>
                <c:pt idx="9">
                  <c:v>Tutor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3">
                    <a:tint val="90000"/>
                  </a:schemeClr>
                </a:gs>
                <a:gs pos="48000">
                  <a:schemeClr val="accent3">
                    <a:tint val="54000"/>
                    <a:satMod val="140000"/>
                  </a:schemeClr>
                </a:gs>
                <a:gs pos="100000">
                  <a:schemeClr val="accent3">
                    <a:tint val="24000"/>
                    <a:satMod val="26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63500" dist="12700" dir="5400000" sx="102000" sy="102000" rotWithShape="0">
                <a:srgbClr val="000000">
                  <a:alpha val="32000"/>
                </a:srgb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Carpenter</c:v>
                </c:pt>
                <c:pt idx="1">
                  <c:v>Cook</c:v>
                </c:pt>
                <c:pt idx="2">
                  <c:v>Craftsman</c:v>
                </c:pt>
                <c:pt idx="3">
                  <c:v>Driver</c:v>
                </c:pt>
                <c:pt idx="4">
                  <c:v>Electrician</c:v>
                </c:pt>
                <c:pt idx="5">
                  <c:v>Laborer</c:v>
                </c:pt>
                <c:pt idx="6">
                  <c:v>Painter</c:v>
                </c:pt>
                <c:pt idx="7">
                  <c:v>Plumber</c:v>
                </c:pt>
                <c:pt idx="8">
                  <c:v>Technician</c:v>
                </c:pt>
                <c:pt idx="9">
                  <c:v>Tutor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4">
                    <a:tint val="90000"/>
                  </a:schemeClr>
                </a:gs>
                <a:gs pos="48000">
                  <a:schemeClr val="accent4">
                    <a:tint val="54000"/>
                    <a:satMod val="140000"/>
                  </a:schemeClr>
                </a:gs>
                <a:gs pos="100000">
                  <a:schemeClr val="accent4">
                    <a:tint val="24000"/>
                    <a:satMod val="26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>
              <a:outerShdw blurRad="63500" dist="12700" dir="5400000" sx="102000" sy="102000" rotWithShape="0">
                <a:srgbClr val="000000">
                  <a:alpha val="32000"/>
                </a:srgb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Carpenter</c:v>
                </c:pt>
                <c:pt idx="1">
                  <c:v>Cook</c:v>
                </c:pt>
                <c:pt idx="2">
                  <c:v>Craftsman</c:v>
                </c:pt>
                <c:pt idx="3">
                  <c:v>Driver</c:v>
                </c:pt>
                <c:pt idx="4">
                  <c:v>Electrician</c:v>
                </c:pt>
                <c:pt idx="5">
                  <c:v>Laborer</c:v>
                </c:pt>
                <c:pt idx="6">
                  <c:v>Painter</c:v>
                </c:pt>
                <c:pt idx="7">
                  <c:v>Plumber</c:v>
                </c:pt>
                <c:pt idx="8">
                  <c:v>Technician</c:v>
                </c:pt>
                <c:pt idx="9">
                  <c:v>Tutor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48835504"/>
        <c:axId val="248836064"/>
      </c:barChart>
      <c:catAx>
        <c:axId val="24883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836064"/>
        <c:crosses val="autoZero"/>
        <c:auto val="1"/>
        <c:lblAlgn val="ctr"/>
        <c:lblOffset val="100"/>
        <c:noMultiLvlLbl val="0"/>
      </c:catAx>
      <c:valAx>
        <c:axId val="248836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83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Profession Vise % Sparsity reduced in Miami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X-Axis: Profession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0000"/>
                  </a:schemeClr>
                </a:gs>
                <a:gs pos="48000">
                  <a:schemeClr val="accent1">
                    <a:tint val="54000"/>
                    <a:satMod val="140000"/>
                  </a:schemeClr>
                </a:gs>
                <a:gs pos="100000">
                  <a:schemeClr val="accent1">
                    <a:tint val="24000"/>
                    <a:satMod val="26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63500" dist="12700" dir="5400000" sx="102000" sy="102000" rotWithShape="0">
                <a:srgbClr val="000000">
                  <a:alpha val="32000"/>
                </a:srgb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Carpenter</c:v>
                </c:pt>
                <c:pt idx="1">
                  <c:v>Cook</c:v>
                </c:pt>
                <c:pt idx="2">
                  <c:v>Craftsman</c:v>
                </c:pt>
                <c:pt idx="3">
                  <c:v>Driver</c:v>
                </c:pt>
                <c:pt idx="4">
                  <c:v>Electrician</c:v>
                </c:pt>
                <c:pt idx="5">
                  <c:v>Laborer</c:v>
                </c:pt>
                <c:pt idx="6">
                  <c:v>Painter</c:v>
                </c:pt>
                <c:pt idx="7">
                  <c:v>Plumber</c:v>
                </c:pt>
                <c:pt idx="8">
                  <c:v>Technician</c:v>
                </c:pt>
                <c:pt idx="9">
                  <c:v>Tutor</c:v>
                </c:pt>
              </c:strCache>
            </c:strRef>
          </c:cat>
          <c:val>
            <c:numRef>
              <c:f>Sheet1!$B$2:$B$11</c:f>
              <c:numCache>
                <c:formatCode>0.00%</c:formatCode>
                <c:ptCount val="10"/>
                <c:pt idx="0">
                  <c:v>1.7500000000000002E-2</c:v>
                </c:pt>
                <c:pt idx="1">
                  <c:v>2.1299999999999999E-2</c:v>
                </c:pt>
                <c:pt idx="2">
                  <c:v>1.52E-2</c:v>
                </c:pt>
                <c:pt idx="3">
                  <c:v>1.37E-2</c:v>
                </c:pt>
                <c:pt idx="4">
                  <c:v>2.0199999999999999E-2</c:v>
                </c:pt>
                <c:pt idx="5">
                  <c:v>1.46E-2</c:v>
                </c:pt>
                <c:pt idx="6">
                  <c:v>1.9E-2</c:v>
                </c:pt>
                <c:pt idx="7">
                  <c:v>1.34E-2</c:v>
                </c:pt>
                <c:pt idx="8">
                  <c:v>1.32E-2</c:v>
                </c:pt>
                <c:pt idx="9">
                  <c:v>2.0400000000000001E-2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Y-AXIS : %age of Sparsity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0000"/>
                  </a:schemeClr>
                </a:gs>
                <a:gs pos="48000">
                  <a:schemeClr val="accent2">
                    <a:tint val="54000"/>
                    <a:satMod val="140000"/>
                  </a:schemeClr>
                </a:gs>
                <a:gs pos="100000">
                  <a:schemeClr val="accent2">
                    <a:tint val="24000"/>
                    <a:satMod val="26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63500" dist="12700" dir="5400000" sx="102000" sy="102000" rotWithShape="0">
                <a:srgbClr val="000000">
                  <a:alpha val="32000"/>
                </a:srgb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Carpenter</c:v>
                </c:pt>
                <c:pt idx="1">
                  <c:v>Cook</c:v>
                </c:pt>
                <c:pt idx="2">
                  <c:v>Craftsman</c:v>
                </c:pt>
                <c:pt idx="3">
                  <c:v>Driver</c:v>
                </c:pt>
                <c:pt idx="4">
                  <c:v>Electrician</c:v>
                </c:pt>
                <c:pt idx="5">
                  <c:v>Laborer</c:v>
                </c:pt>
                <c:pt idx="6">
                  <c:v>Painter</c:v>
                </c:pt>
                <c:pt idx="7">
                  <c:v>Plumber</c:v>
                </c:pt>
                <c:pt idx="8">
                  <c:v>Technician</c:v>
                </c:pt>
                <c:pt idx="9">
                  <c:v>Tutor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3">
                    <a:tint val="90000"/>
                  </a:schemeClr>
                </a:gs>
                <a:gs pos="48000">
                  <a:schemeClr val="accent3">
                    <a:tint val="54000"/>
                    <a:satMod val="140000"/>
                  </a:schemeClr>
                </a:gs>
                <a:gs pos="100000">
                  <a:schemeClr val="accent3">
                    <a:tint val="24000"/>
                    <a:satMod val="26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63500" dist="12700" dir="5400000" sx="102000" sy="102000" rotWithShape="0">
                <a:srgbClr val="000000">
                  <a:alpha val="32000"/>
                </a:srgb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Carpenter</c:v>
                </c:pt>
                <c:pt idx="1">
                  <c:v>Cook</c:v>
                </c:pt>
                <c:pt idx="2">
                  <c:v>Craftsman</c:v>
                </c:pt>
                <c:pt idx="3">
                  <c:v>Driver</c:v>
                </c:pt>
                <c:pt idx="4">
                  <c:v>Electrician</c:v>
                </c:pt>
                <c:pt idx="5">
                  <c:v>Laborer</c:v>
                </c:pt>
                <c:pt idx="6">
                  <c:v>Painter</c:v>
                </c:pt>
                <c:pt idx="7">
                  <c:v>Plumber</c:v>
                </c:pt>
                <c:pt idx="8">
                  <c:v>Technician</c:v>
                </c:pt>
                <c:pt idx="9">
                  <c:v>Tutor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4">
                    <a:tint val="90000"/>
                  </a:schemeClr>
                </a:gs>
                <a:gs pos="48000">
                  <a:schemeClr val="accent4">
                    <a:tint val="54000"/>
                    <a:satMod val="140000"/>
                  </a:schemeClr>
                </a:gs>
                <a:gs pos="100000">
                  <a:schemeClr val="accent4">
                    <a:tint val="24000"/>
                    <a:satMod val="26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>
              <a:outerShdw blurRad="63500" dist="12700" dir="5400000" sx="102000" sy="102000" rotWithShape="0">
                <a:srgbClr val="000000">
                  <a:alpha val="32000"/>
                </a:srgb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Carpenter</c:v>
                </c:pt>
                <c:pt idx="1">
                  <c:v>Cook</c:v>
                </c:pt>
                <c:pt idx="2">
                  <c:v>Craftsman</c:v>
                </c:pt>
                <c:pt idx="3">
                  <c:v>Driver</c:v>
                </c:pt>
                <c:pt idx="4">
                  <c:v>Electrician</c:v>
                </c:pt>
                <c:pt idx="5">
                  <c:v>Laborer</c:v>
                </c:pt>
                <c:pt idx="6">
                  <c:v>Painter</c:v>
                </c:pt>
                <c:pt idx="7">
                  <c:v>Plumber</c:v>
                </c:pt>
                <c:pt idx="8">
                  <c:v>Technician</c:v>
                </c:pt>
                <c:pt idx="9">
                  <c:v>Tutor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48839984"/>
        <c:axId val="248840544"/>
      </c:barChart>
      <c:catAx>
        <c:axId val="24883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840544"/>
        <c:crosses val="autoZero"/>
        <c:auto val="1"/>
        <c:lblAlgn val="ctr"/>
        <c:lblOffset val="100"/>
        <c:noMultiLvlLbl val="0"/>
      </c:catAx>
      <c:valAx>
        <c:axId val="24884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83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Profession Vise % Sparsity reduced in California</a:t>
            </a:r>
            <a:endParaRPr lang="en-US" b="1" dirty="0"/>
          </a:p>
        </c:rich>
      </c:tx>
      <c:layout>
        <c:manualLayout>
          <c:xMode val="edge"/>
          <c:yMode val="edge"/>
          <c:x val="0.29599937236106355"/>
          <c:y val="1.75118549742630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4776807790330557E-2"/>
          <c:y val="0.14873402158140783"/>
          <c:w val="0.91831497964928299"/>
          <c:h val="0.711536083843636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X-Axis: Profession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0000"/>
                  </a:schemeClr>
                </a:gs>
                <a:gs pos="48000">
                  <a:schemeClr val="accent1">
                    <a:tint val="54000"/>
                    <a:satMod val="140000"/>
                  </a:schemeClr>
                </a:gs>
                <a:gs pos="100000">
                  <a:schemeClr val="accent1">
                    <a:tint val="24000"/>
                    <a:satMod val="26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63500" dist="12700" dir="5400000" sx="102000" sy="102000" rotWithShape="0">
                <a:srgbClr val="000000">
                  <a:alpha val="32000"/>
                </a:srgb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Carpenter</c:v>
                </c:pt>
                <c:pt idx="1">
                  <c:v>Cook</c:v>
                </c:pt>
                <c:pt idx="2">
                  <c:v>Craftsman</c:v>
                </c:pt>
                <c:pt idx="3">
                  <c:v>Driver</c:v>
                </c:pt>
                <c:pt idx="4">
                  <c:v>Electrician</c:v>
                </c:pt>
                <c:pt idx="5">
                  <c:v>Laborer</c:v>
                </c:pt>
                <c:pt idx="6">
                  <c:v>Painter</c:v>
                </c:pt>
                <c:pt idx="7">
                  <c:v>Plumber</c:v>
                </c:pt>
                <c:pt idx="8">
                  <c:v>Technician</c:v>
                </c:pt>
                <c:pt idx="9">
                  <c:v>Tutor</c:v>
                </c:pt>
              </c:strCache>
            </c:strRef>
          </c:cat>
          <c:val>
            <c:numRef>
              <c:f>Sheet1!$B$2:$B$11</c:f>
              <c:numCache>
                <c:formatCode>0.00%</c:formatCode>
                <c:ptCount val="10"/>
                <c:pt idx="0">
                  <c:v>1.7100000000000001E-2</c:v>
                </c:pt>
                <c:pt idx="1">
                  <c:v>2.3199999999999998E-2</c:v>
                </c:pt>
                <c:pt idx="2">
                  <c:v>1.5100000000000001E-2</c:v>
                </c:pt>
                <c:pt idx="3">
                  <c:v>1.61E-2</c:v>
                </c:pt>
                <c:pt idx="4">
                  <c:v>2.52E-2</c:v>
                </c:pt>
                <c:pt idx="5">
                  <c:v>2.2200000000000001E-2</c:v>
                </c:pt>
                <c:pt idx="6">
                  <c:v>1.61E-2</c:v>
                </c:pt>
                <c:pt idx="7">
                  <c:v>2.4199999999999999E-2</c:v>
                </c:pt>
                <c:pt idx="8">
                  <c:v>1.38E-2</c:v>
                </c:pt>
                <c:pt idx="9">
                  <c:v>1.1900000000000001E-2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Y-AXIS : %age of Sparsity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0000"/>
                  </a:schemeClr>
                </a:gs>
                <a:gs pos="48000">
                  <a:schemeClr val="accent2">
                    <a:tint val="54000"/>
                    <a:satMod val="140000"/>
                  </a:schemeClr>
                </a:gs>
                <a:gs pos="100000">
                  <a:schemeClr val="accent2">
                    <a:tint val="24000"/>
                    <a:satMod val="26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63500" dist="12700" dir="5400000" sx="102000" sy="102000" rotWithShape="0">
                <a:srgbClr val="000000">
                  <a:alpha val="32000"/>
                </a:srgb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Carpenter</c:v>
                </c:pt>
                <c:pt idx="1">
                  <c:v>Cook</c:v>
                </c:pt>
                <c:pt idx="2">
                  <c:v>Craftsman</c:v>
                </c:pt>
                <c:pt idx="3">
                  <c:v>Driver</c:v>
                </c:pt>
                <c:pt idx="4">
                  <c:v>Electrician</c:v>
                </c:pt>
                <c:pt idx="5">
                  <c:v>Laborer</c:v>
                </c:pt>
                <c:pt idx="6">
                  <c:v>Painter</c:v>
                </c:pt>
                <c:pt idx="7">
                  <c:v>Plumber</c:v>
                </c:pt>
                <c:pt idx="8">
                  <c:v>Technician</c:v>
                </c:pt>
                <c:pt idx="9">
                  <c:v>Tutor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3">
                    <a:tint val="90000"/>
                  </a:schemeClr>
                </a:gs>
                <a:gs pos="48000">
                  <a:schemeClr val="accent3">
                    <a:tint val="54000"/>
                    <a:satMod val="140000"/>
                  </a:schemeClr>
                </a:gs>
                <a:gs pos="100000">
                  <a:schemeClr val="accent3">
                    <a:tint val="24000"/>
                    <a:satMod val="26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63500" dist="12700" dir="5400000" sx="102000" sy="102000" rotWithShape="0">
                <a:srgbClr val="000000">
                  <a:alpha val="32000"/>
                </a:srgb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Carpenter</c:v>
                </c:pt>
                <c:pt idx="1">
                  <c:v>Cook</c:v>
                </c:pt>
                <c:pt idx="2">
                  <c:v>Craftsman</c:v>
                </c:pt>
                <c:pt idx="3">
                  <c:v>Driver</c:v>
                </c:pt>
                <c:pt idx="4">
                  <c:v>Electrician</c:v>
                </c:pt>
                <c:pt idx="5">
                  <c:v>Laborer</c:v>
                </c:pt>
                <c:pt idx="6">
                  <c:v>Painter</c:v>
                </c:pt>
                <c:pt idx="7">
                  <c:v>Plumber</c:v>
                </c:pt>
                <c:pt idx="8">
                  <c:v>Technician</c:v>
                </c:pt>
                <c:pt idx="9">
                  <c:v>Tutor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4">
                    <a:tint val="90000"/>
                  </a:schemeClr>
                </a:gs>
                <a:gs pos="48000">
                  <a:schemeClr val="accent4">
                    <a:tint val="54000"/>
                    <a:satMod val="140000"/>
                  </a:schemeClr>
                </a:gs>
                <a:gs pos="100000">
                  <a:schemeClr val="accent4">
                    <a:tint val="24000"/>
                    <a:satMod val="26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>
              <a:outerShdw blurRad="63500" dist="12700" dir="5400000" sx="102000" sy="102000" rotWithShape="0">
                <a:srgbClr val="000000">
                  <a:alpha val="32000"/>
                </a:srgb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Carpenter</c:v>
                </c:pt>
                <c:pt idx="1">
                  <c:v>Cook</c:v>
                </c:pt>
                <c:pt idx="2">
                  <c:v>Craftsman</c:v>
                </c:pt>
                <c:pt idx="3">
                  <c:v>Driver</c:v>
                </c:pt>
                <c:pt idx="4">
                  <c:v>Electrician</c:v>
                </c:pt>
                <c:pt idx="5">
                  <c:v>Laborer</c:v>
                </c:pt>
                <c:pt idx="6">
                  <c:v>Painter</c:v>
                </c:pt>
                <c:pt idx="7">
                  <c:v>Plumber</c:v>
                </c:pt>
                <c:pt idx="8">
                  <c:v>Technician</c:v>
                </c:pt>
                <c:pt idx="9">
                  <c:v>Tutor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50106496"/>
        <c:axId val="250102016"/>
      </c:barChart>
      <c:catAx>
        <c:axId val="25010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102016"/>
        <c:crosses val="autoZero"/>
        <c:auto val="1"/>
        <c:lblAlgn val="ctr"/>
        <c:lblOffset val="100"/>
        <c:noMultiLvlLbl val="0"/>
      </c:catAx>
      <c:valAx>
        <c:axId val="25010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106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23FBE-D355-4CCD-B4EA-38B14013F56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87040A-C139-425B-A486-8549E782735F}">
      <dgm:prSet phldrT="[Text]"/>
      <dgm:spPr/>
      <dgm:t>
        <a:bodyPr/>
        <a:lstStyle/>
        <a:p>
          <a:r>
            <a:rPr lang="en-US" dirty="0" smtClean="0"/>
            <a:t>Literature Review</a:t>
          </a:r>
          <a:endParaRPr lang="en-US" dirty="0"/>
        </a:p>
      </dgm:t>
    </dgm:pt>
    <dgm:pt modelId="{CC94D6BE-56E6-401A-8BD5-1497F40CC67C}" type="parTrans" cxnId="{06DC7EEC-3214-4894-ACDC-619150E17525}">
      <dgm:prSet/>
      <dgm:spPr/>
      <dgm:t>
        <a:bodyPr/>
        <a:lstStyle/>
        <a:p>
          <a:endParaRPr lang="en-US"/>
        </a:p>
      </dgm:t>
    </dgm:pt>
    <dgm:pt modelId="{5BD37D10-78B9-4475-BE03-2363BFA61C1B}" type="sibTrans" cxnId="{06DC7EEC-3214-4894-ACDC-619150E17525}">
      <dgm:prSet/>
      <dgm:spPr/>
      <dgm:t>
        <a:bodyPr/>
        <a:lstStyle/>
        <a:p>
          <a:endParaRPr lang="en-US"/>
        </a:p>
      </dgm:t>
    </dgm:pt>
    <dgm:pt modelId="{2E660D24-9701-4592-AEB0-79F993621BC3}">
      <dgm:prSet phldrT="[Text]"/>
      <dgm:spPr/>
      <dgm:t>
        <a:bodyPr/>
        <a:lstStyle/>
        <a:p>
          <a:r>
            <a:rPr lang="en-US" dirty="0" smtClean="0"/>
            <a:t>Data Scraping</a:t>
          </a:r>
          <a:endParaRPr lang="en-US" dirty="0"/>
        </a:p>
      </dgm:t>
    </dgm:pt>
    <dgm:pt modelId="{2F667D64-ED37-4AE6-BAE7-161A05C294DF}" type="parTrans" cxnId="{AD19644E-B2CA-4931-BE59-0BF21805B807}">
      <dgm:prSet/>
      <dgm:spPr/>
      <dgm:t>
        <a:bodyPr/>
        <a:lstStyle/>
        <a:p>
          <a:endParaRPr lang="en-US"/>
        </a:p>
      </dgm:t>
    </dgm:pt>
    <dgm:pt modelId="{C7604B8D-5FFC-4EBE-AEE2-9F023D70ED98}" type="sibTrans" cxnId="{AD19644E-B2CA-4931-BE59-0BF21805B807}">
      <dgm:prSet/>
      <dgm:spPr/>
      <dgm:t>
        <a:bodyPr/>
        <a:lstStyle/>
        <a:p>
          <a:endParaRPr lang="en-US"/>
        </a:p>
      </dgm:t>
    </dgm:pt>
    <dgm:pt modelId="{D3B08148-7A76-443C-B10C-8AC260B2A4C9}">
      <dgm:prSet phldrT="[Text]"/>
      <dgm:spPr/>
      <dgm:t>
        <a:bodyPr/>
        <a:lstStyle/>
        <a:p>
          <a:r>
            <a:rPr lang="en-US" dirty="0" smtClean="0"/>
            <a:t>Data Preprocessing</a:t>
          </a:r>
          <a:endParaRPr lang="en-US" dirty="0"/>
        </a:p>
      </dgm:t>
    </dgm:pt>
    <dgm:pt modelId="{B41F5B43-3216-4653-BA64-0E8E673F2604}" type="parTrans" cxnId="{A8232E30-68D8-4617-8E16-190723C07877}">
      <dgm:prSet/>
      <dgm:spPr/>
      <dgm:t>
        <a:bodyPr/>
        <a:lstStyle/>
        <a:p>
          <a:endParaRPr lang="en-US"/>
        </a:p>
      </dgm:t>
    </dgm:pt>
    <dgm:pt modelId="{254743CC-468B-48C0-A522-7AEC68211BF3}" type="sibTrans" cxnId="{A8232E30-68D8-4617-8E16-190723C07877}">
      <dgm:prSet/>
      <dgm:spPr/>
      <dgm:t>
        <a:bodyPr/>
        <a:lstStyle/>
        <a:p>
          <a:endParaRPr lang="en-US"/>
        </a:p>
      </dgm:t>
    </dgm:pt>
    <dgm:pt modelId="{12622B79-96B4-44F1-AD9B-D4FFB1288005}">
      <dgm:prSet/>
      <dgm:spPr/>
      <dgm:t>
        <a:bodyPr/>
        <a:lstStyle/>
        <a:p>
          <a:r>
            <a:rPr lang="en-US" dirty="0" smtClean="0"/>
            <a:t>Collaborative Filtering Process</a:t>
          </a:r>
          <a:endParaRPr lang="en-US" dirty="0"/>
        </a:p>
      </dgm:t>
    </dgm:pt>
    <dgm:pt modelId="{0C2393DC-84E9-41C0-B3BC-47CF9636683E}" type="parTrans" cxnId="{318AB1FF-A6A9-4ABF-BAA4-0374E25280CB}">
      <dgm:prSet/>
      <dgm:spPr/>
      <dgm:t>
        <a:bodyPr/>
        <a:lstStyle/>
        <a:p>
          <a:endParaRPr lang="en-US"/>
        </a:p>
      </dgm:t>
    </dgm:pt>
    <dgm:pt modelId="{4A8E644A-0A60-4335-8FC9-2985032D6CB6}" type="sibTrans" cxnId="{318AB1FF-A6A9-4ABF-BAA4-0374E25280CB}">
      <dgm:prSet/>
      <dgm:spPr/>
      <dgm:t>
        <a:bodyPr/>
        <a:lstStyle/>
        <a:p>
          <a:endParaRPr lang="en-US"/>
        </a:p>
      </dgm:t>
    </dgm:pt>
    <dgm:pt modelId="{8603F5BE-CA54-4F53-AF1C-204CA471A61F}">
      <dgm:prSet/>
      <dgm:spPr/>
      <dgm:t>
        <a:bodyPr/>
        <a:lstStyle/>
        <a:p>
          <a:r>
            <a:rPr lang="en-US" dirty="0" smtClean="0"/>
            <a:t>Integration</a:t>
          </a:r>
          <a:endParaRPr lang="en-US" dirty="0"/>
        </a:p>
      </dgm:t>
    </dgm:pt>
    <dgm:pt modelId="{BB2C052C-7FD2-47A6-9451-E4C599FA41D8}" type="parTrans" cxnId="{2E0024C5-A981-49F0-9987-0CC5530D3F69}">
      <dgm:prSet/>
      <dgm:spPr/>
      <dgm:t>
        <a:bodyPr/>
        <a:lstStyle/>
        <a:p>
          <a:endParaRPr lang="en-US"/>
        </a:p>
      </dgm:t>
    </dgm:pt>
    <dgm:pt modelId="{E79CD0CA-4838-4D66-A247-684B7FCFE61F}" type="sibTrans" cxnId="{2E0024C5-A981-49F0-9987-0CC5530D3F69}">
      <dgm:prSet/>
      <dgm:spPr/>
      <dgm:t>
        <a:bodyPr/>
        <a:lstStyle/>
        <a:p>
          <a:endParaRPr lang="en-US"/>
        </a:p>
      </dgm:t>
    </dgm:pt>
    <dgm:pt modelId="{BB043118-DD38-479E-8F2F-701DB66D4966}">
      <dgm:prSet/>
      <dgm:spPr/>
      <dgm:t>
        <a:bodyPr/>
        <a:lstStyle/>
        <a:p>
          <a:r>
            <a:rPr lang="en-US" dirty="0" smtClean="0"/>
            <a:t>Final Product</a:t>
          </a:r>
          <a:endParaRPr lang="en-US" dirty="0"/>
        </a:p>
      </dgm:t>
    </dgm:pt>
    <dgm:pt modelId="{0A898BB2-87F0-4A5D-A150-3158CBAD41BB}" type="parTrans" cxnId="{3F0E78C9-9958-46F7-9F5E-ED85415AE0C2}">
      <dgm:prSet/>
      <dgm:spPr/>
      <dgm:t>
        <a:bodyPr/>
        <a:lstStyle/>
        <a:p>
          <a:endParaRPr lang="en-US"/>
        </a:p>
      </dgm:t>
    </dgm:pt>
    <dgm:pt modelId="{3A988F02-55D4-44DF-A058-E365E8DD9377}" type="sibTrans" cxnId="{3F0E78C9-9958-46F7-9F5E-ED85415AE0C2}">
      <dgm:prSet/>
      <dgm:spPr/>
      <dgm:t>
        <a:bodyPr/>
        <a:lstStyle/>
        <a:p>
          <a:endParaRPr lang="en-US"/>
        </a:p>
      </dgm:t>
    </dgm:pt>
    <dgm:pt modelId="{4A172543-1644-4ACB-B491-B3187DDAF81D}">
      <dgm:prSet custT="1"/>
      <dgm:spPr>
        <a:solidFill>
          <a:schemeClr val="bg2">
            <a:alpha val="9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400" dirty="0" smtClean="0"/>
            <a:t>Recommender Systems</a:t>
          </a:r>
          <a:endParaRPr lang="en-US" sz="1400" dirty="0"/>
        </a:p>
      </dgm:t>
    </dgm:pt>
    <dgm:pt modelId="{62A692DC-196F-471A-B4F1-E2B73C0A0D4E}" type="parTrans" cxnId="{FCE474C4-ED21-4B9D-88E4-720CF41A417E}">
      <dgm:prSet/>
      <dgm:spPr/>
      <dgm:t>
        <a:bodyPr/>
        <a:lstStyle/>
        <a:p>
          <a:endParaRPr lang="en-US"/>
        </a:p>
      </dgm:t>
    </dgm:pt>
    <dgm:pt modelId="{BCE7DD2F-4BF8-4151-9396-D23B707A7083}" type="sibTrans" cxnId="{FCE474C4-ED21-4B9D-88E4-720CF41A417E}">
      <dgm:prSet/>
      <dgm:spPr/>
      <dgm:t>
        <a:bodyPr/>
        <a:lstStyle/>
        <a:p>
          <a:endParaRPr lang="en-US"/>
        </a:p>
      </dgm:t>
    </dgm:pt>
    <dgm:pt modelId="{F9FC2FC8-C37D-46F5-B5A7-0E25A4D6A9C0}">
      <dgm:prSet custT="1"/>
      <dgm:spPr>
        <a:solidFill>
          <a:schemeClr val="bg2">
            <a:alpha val="9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400" dirty="0" smtClean="0"/>
            <a:t>Content Based Filtering</a:t>
          </a:r>
          <a:endParaRPr lang="en-US" sz="1400" dirty="0"/>
        </a:p>
      </dgm:t>
    </dgm:pt>
    <dgm:pt modelId="{702B4A14-DD3C-46B2-8934-3B429B2E6476}" type="parTrans" cxnId="{C47A4545-9A86-4FA7-A221-93178AF136FC}">
      <dgm:prSet/>
      <dgm:spPr/>
      <dgm:t>
        <a:bodyPr/>
        <a:lstStyle/>
        <a:p>
          <a:endParaRPr lang="en-US"/>
        </a:p>
      </dgm:t>
    </dgm:pt>
    <dgm:pt modelId="{79A69E19-B560-41BB-9B33-6F8BC82DE0AE}" type="sibTrans" cxnId="{C47A4545-9A86-4FA7-A221-93178AF136FC}">
      <dgm:prSet/>
      <dgm:spPr/>
      <dgm:t>
        <a:bodyPr/>
        <a:lstStyle/>
        <a:p>
          <a:endParaRPr lang="en-US"/>
        </a:p>
      </dgm:t>
    </dgm:pt>
    <dgm:pt modelId="{2FE7ADCE-3326-4D30-9584-3426D7135E60}">
      <dgm:prSet custT="1"/>
      <dgm:spPr>
        <a:solidFill>
          <a:schemeClr val="bg2">
            <a:alpha val="9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400" dirty="0" smtClean="0"/>
            <a:t>Collaborative Filtering</a:t>
          </a:r>
          <a:endParaRPr lang="en-US" sz="1400" dirty="0"/>
        </a:p>
      </dgm:t>
    </dgm:pt>
    <dgm:pt modelId="{C2005EAD-EA39-4B89-A2A3-1BBE8133B3E6}" type="parTrans" cxnId="{96B30C92-3392-4C85-9EB9-BA1137952420}">
      <dgm:prSet/>
      <dgm:spPr/>
      <dgm:t>
        <a:bodyPr/>
        <a:lstStyle/>
        <a:p>
          <a:endParaRPr lang="en-US"/>
        </a:p>
      </dgm:t>
    </dgm:pt>
    <dgm:pt modelId="{A46E8FE3-B665-42BD-A78D-812B520595BC}" type="sibTrans" cxnId="{96B30C92-3392-4C85-9EB9-BA1137952420}">
      <dgm:prSet/>
      <dgm:spPr/>
      <dgm:t>
        <a:bodyPr/>
        <a:lstStyle/>
        <a:p>
          <a:endParaRPr lang="en-US"/>
        </a:p>
      </dgm:t>
    </dgm:pt>
    <dgm:pt modelId="{59C4DD88-C22B-437C-B407-BD09D0B18D13}">
      <dgm:prSet custT="1"/>
      <dgm:spPr>
        <a:solidFill>
          <a:schemeClr val="bg2">
            <a:alpha val="9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400" dirty="0" smtClean="0"/>
            <a:t>Knowledge Based Filtering</a:t>
          </a:r>
          <a:endParaRPr lang="en-US" sz="1400" dirty="0"/>
        </a:p>
      </dgm:t>
    </dgm:pt>
    <dgm:pt modelId="{A0A60B1E-5A78-4773-A42D-3E58456E6634}" type="parTrans" cxnId="{E143B8CB-4DC7-48C1-91B7-733C881C2332}">
      <dgm:prSet/>
      <dgm:spPr/>
      <dgm:t>
        <a:bodyPr/>
        <a:lstStyle/>
        <a:p>
          <a:endParaRPr lang="en-US"/>
        </a:p>
      </dgm:t>
    </dgm:pt>
    <dgm:pt modelId="{6601E942-C5F7-4C3C-9AF4-028CC1A2A59D}" type="sibTrans" cxnId="{E143B8CB-4DC7-48C1-91B7-733C881C2332}">
      <dgm:prSet/>
      <dgm:spPr/>
      <dgm:t>
        <a:bodyPr/>
        <a:lstStyle/>
        <a:p>
          <a:endParaRPr lang="en-US"/>
        </a:p>
      </dgm:t>
    </dgm:pt>
    <dgm:pt modelId="{6CF858E4-5B1A-4977-BCB5-5274CC8AC5BD}">
      <dgm:prSet phldrT="[Text]" custT="1"/>
      <dgm:spPr>
        <a:solidFill>
          <a:schemeClr val="bg2">
            <a:alpha val="9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400" dirty="0" smtClean="0"/>
            <a:t>Data Extraction (Career Builder)</a:t>
          </a:r>
          <a:endParaRPr lang="en-US" sz="1400" dirty="0"/>
        </a:p>
      </dgm:t>
    </dgm:pt>
    <dgm:pt modelId="{3C67D5FA-1775-4BCB-B695-6FEF4050EDA4}" type="parTrans" cxnId="{3B4DC82A-CD6F-405C-A85B-7712EEC22AB6}">
      <dgm:prSet/>
      <dgm:spPr/>
      <dgm:t>
        <a:bodyPr/>
        <a:lstStyle/>
        <a:p>
          <a:endParaRPr lang="en-US"/>
        </a:p>
      </dgm:t>
    </dgm:pt>
    <dgm:pt modelId="{64766C6A-32A1-437B-9651-CF42194E7678}" type="sibTrans" cxnId="{3B4DC82A-CD6F-405C-A85B-7712EEC22AB6}">
      <dgm:prSet/>
      <dgm:spPr/>
      <dgm:t>
        <a:bodyPr/>
        <a:lstStyle/>
        <a:p>
          <a:endParaRPr lang="en-US"/>
        </a:p>
      </dgm:t>
    </dgm:pt>
    <dgm:pt modelId="{6AD9DEA7-7B82-4E50-ADC0-9D991865B195}">
      <dgm:prSet phldrT="[Text]" custT="1"/>
      <dgm:spPr>
        <a:solidFill>
          <a:schemeClr val="bg2">
            <a:alpha val="9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400" dirty="0" smtClean="0"/>
            <a:t>Feature Reduction</a:t>
          </a:r>
          <a:endParaRPr lang="en-US" sz="1400" dirty="0"/>
        </a:p>
      </dgm:t>
    </dgm:pt>
    <dgm:pt modelId="{CF83C125-7A6C-4608-9D46-0176DB0CB128}" type="parTrans" cxnId="{33FC55D6-D3D4-49F9-B728-DDCD15476309}">
      <dgm:prSet/>
      <dgm:spPr/>
      <dgm:t>
        <a:bodyPr/>
        <a:lstStyle/>
        <a:p>
          <a:endParaRPr lang="en-US"/>
        </a:p>
      </dgm:t>
    </dgm:pt>
    <dgm:pt modelId="{31F87B76-2E92-4EFA-9EC4-6CB0896165E7}" type="sibTrans" cxnId="{33FC55D6-D3D4-49F9-B728-DDCD15476309}">
      <dgm:prSet/>
      <dgm:spPr/>
      <dgm:t>
        <a:bodyPr/>
        <a:lstStyle/>
        <a:p>
          <a:endParaRPr lang="en-US"/>
        </a:p>
      </dgm:t>
    </dgm:pt>
    <dgm:pt modelId="{7BC0A8A8-CDAA-4A9D-A3E4-2081992338C6}">
      <dgm:prSet phldrT="[Text]" custT="1"/>
      <dgm:spPr>
        <a:solidFill>
          <a:schemeClr val="bg2">
            <a:alpha val="9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400" dirty="0" smtClean="0"/>
            <a:t>Reduce Sparsity</a:t>
          </a:r>
          <a:endParaRPr lang="en-US" sz="1400" dirty="0"/>
        </a:p>
      </dgm:t>
    </dgm:pt>
    <dgm:pt modelId="{A4BD32A8-9713-41D9-9E94-1EDBAD30C6F1}" type="parTrans" cxnId="{3AC61A62-0828-426E-83C4-D3D3C58A4068}">
      <dgm:prSet/>
      <dgm:spPr/>
      <dgm:t>
        <a:bodyPr/>
        <a:lstStyle/>
        <a:p>
          <a:endParaRPr lang="en-US"/>
        </a:p>
      </dgm:t>
    </dgm:pt>
    <dgm:pt modelId="{080C7671-E397-49AD-8DC2-906519F238FB}" type="sibTrans" cxnId="{3AC61A62-0828-426E-83C4-D3D3C58A4068}">
      <dgm:prSet/>
      <dgm:spPr/>
      <dgm:t>
        <a:bodyPr/>
        <a:lstStyle/>
        <a:p>
          <a:endParaRPr lang="en-US"/>
        </a:p>
      </dgm:t>
    </dgm:pt>
    <dgm:pt modelId="{85CA8B1C-3D4D-45A0-8451-17FD98BBFED3}">
      <dgm:prSet custT="1"/>
      <dgm:spPr>
        <a:solidFill>
          <a:schemeClr val="bg2">
            <a:alpha val="9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400" dirty="0" smtClean="0"/>
            <a:t>Recommendation</a:t>
          </a:r>
          <a:endParaRPr lang="en-US" sz="1400" dirty="0"/>
        </a:p>
      </dgm:t>
    </dgm:pt>
    <dgm:pt modelId="{F35725E6-BDD7-4F24-9247-91E4D3F9218B}" type="parTrans" cxnId="{A35A13A9-6184-4488-A3F4-D7E0C83EC07C}">
      <dgm:prSet/>
      <dgm:spPr/>
      <dgm:t>
        <a:bodyPr/>
        <a:lstStyle/>
        <a:p>
          <a:endParaRPr lang="en-US"/>
        </a:p>
      </dgm:t>
    </dgm:pt>
    <dgm:pt modelId="{D9E48DD3-BFB8-4A0F-AA54-EC2E3CA3D783}" type="sibTrans" cxnId="{A35A13A9-6184-4488-A3F4-D7E0C83EC07C}">
      <dgm:prSet/>
      <dgm:spPr/>
      <dgm:t>
        <a:bodyPr/>
        <a:lstStyle/>
        <a:p>
          <a:endParaRPr lang="en-US"/>
        </a:p>
      </dgm:t>
    </dgm:pt>
    <dgm:pt modelId="{21BA9634-C3C9-476F-9E86-499170817407}">
      <dgm:prSet custT="1"/>
      <dgm:spPr>
        <a:solidFill>
          <a:schemeClr val="bg2">
            <a:alpha val="9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400" dirty="0" smtClean="0"/>
            <a:t>Web App</a:t>
          </a:r>
          <a:endParaRPr lang="en-US" sz="1400" dirty="0"/>
        </a:p>
      </dgm:t>
    </dgm:pt>
    <dgm:pt modelId="{A29F29A9-7A10-4774-9CDF-41BC04DDCDEB}" type="sibTrans" cxnId="{DB541F34-D90C-48CE-A49E-652E5DF5DE55}">
      <dgm:prSet/>
      <dgm:spPr/>
      <dgm:t>
        <a:bodyPr/>
        <a:lstStyle/>
        <a:p>
          <a:endParaRPr lang="en-US"/>
        </a:p>
      </dgm:t>
    </dgm:pt>
    <dgm:pt modelId="{686886AF-627E-4FB3-8FB5-7D19A895F407}" type="parTrans" cxnId="{DB541F34-D90C-48CE-A49E-652E5DF5DE55}">
      <dgm:prSet/>
      <dgm:spPr/>
      <dgm:t>
        <a:bodyPr/>
        <a:lstStyle/>
        <a:p>
          <a:endParaRPr lang="en-US"/>
        </a:p>
      </dgm:t>
    </dgm:pt>
    <dgm:pt modelId="{044D7377-530D-4102-B53A-1617D01D31AC}">
      <dgm:prSet phldrT="[Text]" custT="1"/>
      <dgm:spPr>
        <a:solidFill>
          <a:schemeClr val="bg2">
            <a:alpha val="9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400" dirty="0" smtClean="0"/>
            <a:t>Similarity Calculation</a:t>
          </a:r>
          <a:endParaRPr lang="en-US" sz="1400" dirty="0"/>
        </a:p>
      </dgm:t>
    </dgm:pt>
    <dgm:pt modelId="{7D21DC15-BBA8-4496-ACE8-04350D531924}" type="parTrans" cxnId="{43A37D96-A0FE-4910-949A-6294E4245A48}">
      <dgm:prSet/>
      <dgm:spPr/>
      <dgm:t>
        <a:bodyPr/>
        <a:lstStyle/>
        <a:p>
          <a:endParaRPr lang="en-US"/>
        </a:p>
      </dgm:t>
    </dgm:pt>
    <dgm:pt modelId="{976EC3B0-1411-4E4C-BD2C-327474CF556F}" type="sibTrans" cxnId="{43A37D96-A0FE-4910-949A-6294E4245A48}">
      <dgm:prSet/>
      <dgm:spPr/>
      <dgm:t>
        <a:bodyPr/>
        <a:lstStyle/>
        <a:p>
          <a:endParaRPr lang="en-US"/>
        </a:p>
      </dgm:t>
    </dgm:pt>
    <dgm:pt modelId="{132ABF36-F7BC-4B62-987D-F804959106C7}">
      <dgm:prSet custT="1"/>
      <dgm:spPr>
        <a:solidFill>
          <a:schemeClr val="bg2"/>
        </a:solidFill>
      </dgm:spPr>
      <dgm:t>
        <a:bodyPr/>
        <a:lstStyle/>
        <a:p>
          <a:r>
            <a:rPr lang="en-US" sz="1400" dirty="0" smtClean="0"/>
            <a:t>Prediction</a:t>
          </a:r>
          <a:endParaRPr lang="en-US" sz="1400" dirty="0"/>
        </a:p>
      </dgm:t>
    </dgm:pt>
    <dgm:pt modelId="{89E7CFCA-B15B-4BF5-A815-BEB744E07571}" type="parTrans" cxnId="{94AFBED6-B091-4872-9999-EC3BF81F3948}">
      <dgm:prSet/>
      <dgm:spPr/>
      <dgm:t>
        <a:bodyPr/>
        <a:lstStyle/>
        <a:p>
          <a:endParaRPr lang="en-US"/>
        </a:p>
      </dgm:t>
    </dgm:pt>
    <dgm:pt modelId="{333C8D1C-9C9F-45ED-9D7E-DDFBD5AC18B8}" type="sibTrans" cxnId="{94AFBED6-B091-4872-9999-EC3BF81F3948}">
      <dgm:prSet/>
      <dgm:spPr/>
      <dgm:t>
        <a:bodyPr/>
        <a:lstStyle/>
        <a:p>
          <a:endParaRPr lang="en-US"/>
        </a:p>
      </dgm:t>
    </dgm:pt>
    <dgm:pt modelId="{4681D643-BD06-4BA3-B6BE-7F99AD842E11}" type="pres">
      <dgm:prSet presAssocID="{F0B23FBE-D355-4CCD-B4EA-38B14013F56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04A0C7-9ACA-4610-B520-DFB960A3202F}" type="pres">
      <dgm:prSet presAssocID="{CD87040A-C139-425B-A486-8549E782735F}" presName="root" presStyleCnt="0"/>
      <dgm:spPr/>
    </dgm:pt>
    <dgm:pt modelId="{2C141B12-57EB-48C7-B0C0-998A9F397F5D}" type="pres">
      <dgm:prSet presAssocID="{CD87040A-C139-425B-A486-8549E782735F}" presName="rootComposite" presStyleCnt="0"/>
      <dgm:spPr/>
    </dgm:pt>
    <dgm:pt modelId="{5027D9D7-3857-4C9D-B805-3AC5BAC5A206}" type="pres">
      <dgm:prSet presAssocID="{CD87040A-C139-425B-A486-8549E782735F}" presName="rootText" presStyleLbl="node1" presStyleIdx="0" presStyleCnt="6" custScaleX="120092" custScaleY="133411"/>
      <dgm:spPr/>
      <dgm:t>
        <a:bodyPr/>
        <a:lstStyle/>
        <a:p>
          <a:endParaRPr lang="en-US"/>
        </a:p>
      </dgm:t>
    </dgm:pt>
    <dgm:pt modelId="{8F42C8AB-B935-42A1-A28F-50EA9562C39E}" type="pres">
      <dgm:prSet presAssocID="{CD87040A-C139-425B-A486-8549E782735F}" presName="rootConnector" presStyleLbl="node1" presStyleIdx="0" presStyleCnt="6"/>
      <dgm:spPr/>
      <dgm:t>
        <a:bodyPr/>
        <a:lstStyle/>
        <a:p>
          <a:endParaRPr lang="en-US"/>
        </a:p>
      </dgm:t>
    </dgm:pt>
    <dgm:pt modelId="{D7647DD3-586F-4EC4-B164-9BC263189F32}" type="pres">
      <dgm:prSet presAssocID="{CD87040A-C139-425B-A486-8549E782735F}" presName="childShape" presStyleCnt="0"/>
      <dgm:spPr/>
    </dgm:pt>
    <dgm:pt modelId="{AAFFB97C-6125-441B-B79D-5191CEA1B925}" type="pres">
      <dgm:prSet presAssocID="{62A692DC-196F-471A-B4F1-E2B73C0A0D4E}" presName="Name13" presStyleLbl="parChTrans1D2" presStyleIdx="0" presStyleCnt="11"/>
      <dgm:spPr/>
      <dgm:t>
        <a:bodyPr/>
        <a:lstStyle/>
        <a:p>
          <a:endParaRPr lang="en-US"/>
        </a:p>
      </dgm:t>
    </dgm:pt>
    <dgm:pt modelId="{75938930-7A17-450E-A4CE-B3C8CAF321FE}" type="pres">
      <dgm:prSet presAssocID="{4A172543-1644-4ACB-B491-B3187DDAF81D}" presName="childText" presStyleLbl="bgAcc1" presStyleIdx="0" presStyleCnt="11" custScaleX="1343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8E061-EEE6-4E89-9507-C89EB1A68D62}" type="pres">
      <dgm:prSet presAssocID="{702B4A14-DD3C-46B2-8934-3B429B2E6476}" presName="Name13" presStyleLbl="parChTrans1D2" presStyleIdx="1" presStyleCnt="11"/>
      <dgm:spPr/>
      <dgm:t>
        <a:bodyPr/>
        <a:lstStyle/>
        <a:p>
          <a:endParaRPr lang="en-US"/>
        </a:p>
      </dgm:t>
    </dgm:pt>
    <dgm:pt modelId="{5B098735-CFBE-45B7-9FE6-D2C4480C6BC4}" type="pres">
      <dgm:prSet presAssocID="{F9FC2FC8-C37D-46F5-B5A7-0E25A4D6A9C0}" presName="childText" presStyleLbl="bgAcc1" presStyleIdx="1" presStyleCnt="11" custScaleX="1343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27E79D-276F-4290-8B1D-B99A1BF1249D}" type="pres">
      <dgm:prSet presAssocID="{C2005EAD-EA39-4B89-A2A3-1BBE8133B3E6}" presName="Name13" presStyleLbl="parChTrans1D2" presStyleIdx="2" presStyleCnt="11"/>
      <dgm:spPr/>
      <dgm:t>
        <a:bodyPr/>
        <a:lstStyle/>
        <a:p>
          <a:endParaRPr lang="en-US"/>
        </a:p>
      </dgm:t>
    </dgm:pt>
    <dgm:pt modelId="{360AF078-4CA4-4388-8DDC-34E723C0722E}" type="pres">
      <dgm:prSet presAssocID="{2FE7ADCE-3326-4D30-9584-3426D7135E60}" presName="childText" presStyleLbl="bgAcc1" presStyleIdx="2" presStyleCnt="11" custScaleX="1343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2959F3-05F8-429D-9602-08F1F8915F76}" type="pres">
      <dgm:prSet presAssocID="{A0A60B1E-5A78-4773-A42D-3E58456E6634}" presName="Name13" presStyleLbl="parChTrans1D2" presStyleIdx="3" presStyleCnt="11"/>
      <dgm:spPr/>
      <dgm:t>
        <a:bodyPr/>
        <a:lstStyle/>
        <a:p>
          <a:endParaRPr lang="en-US"/>
        </a:p>
      </dgm:t>
    </dgm:pt>
    <dgm:pt modelId="{7F3CDE6B-0F23-4F3A-B9B0-C2F87A9A4385}" type="pres">
      <dgm:prSet presAssocID="{59C4DD88-C22B-437C-B407-BD09D0B18D13}" presName="childText" presStyleLbl="bgAcc1" presStyleIdx="3" presStyleCnt="11" custScaleX="1343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4E5DF-B14F-43C5-9966-A7EF84AE2741}" type="pres">
      <dgm:prSet presAssocID="{2E660D24-9701-4592-AEB0-79F993621BC3}" presName="root" presStyleCnt="0"/>
      <dgm:spPr/>
    </dgm:pt>
    <dgm:pt modelId="{295B505B-E138-41AB-8C8F-2E5006F40B6A}" type="pres">
      <dgm:prSet presAssocID="{2E660D24-9701-4592-AEB0-79F993621BC3}" presName="rootComposite" presStyleCnt="0"/>
      <dgm:spPr/>
    </dgm:pt>
    <dgm:pt modelId="{B29DF7CC-1AFA-421F-9A35-3710DA8557DA}" type="pres">
      <dgm:prSet presAssocID="{2E660D24-9701-4592-AEB0-79F993621BC3}" presName="rootText" presStyleLbl="node1" presStyleIdx="1" presStyleCnt="6" custScaleX="120092" custScaleY="133411"/>
      <dgm:spPr/>
      <dgm:t>
        <a:bodyPr/>
        <a:lstStyle/>
        <a:p>
          <a:endParaRPr lang="en-US"/>
        </a:p>
      </dgm:t>
    </dgm:pt>
    <dgm:pt modelId="{EF33A713-3C72-4A6D-A9E1-6CFDB85DF806}" type="pres">
      <dgm:prSet presAssocID="{2E660D24-9701-4592-AEB0-79F993621BC3}" presName="rootConnector" presStyleLbl="node1" presStyleIdx="1" presStyleCnt="6"/>
      <dgm:spPr/>
      <dgm:t>
        <a:bodyPr/>
        <a:lstStyle/>
        <a:p>
          <a:endParaRPr lang="en-US"/>
        </a:p>
      </dgm:t>
    </dgm:pt>
    <dgm:pt modelId="{6890DD10-F0FB-444A-829F-9F5644351E0A}" type="pres">
      <dgm:prSet presAssocID="{2E660D24-9701-4592-AEB0-79F993621BC3}" presName="childShape" presStyleCnt="0"/>
      <dgm:spPr/>
    </dgm:pt>
    <dgm:pt modelId="{68C13307-56DC-4061-8643-C7B7F9FFF5A5}" type="pres">
      <dgm:prSet presAssocID="{3C67D5FA-1775-4BCB-B695-6FEF4050EDA4}" presName="Name13" presStyleLbl="parChTrans1D2" presStyleIdx="4" presStyleCnt="11"/>
      <dgm:spPr/>
      <dgm:t>
        <a:bodyPr/>
        <a:lstStyle/>
        <a:p>
          <a:endParaRPr lang="en-US"/>
        </a:p>
      </dgm:t>
    </dgm:pt>
    <dgm:pt modelId="{36115645-6FC8-4BB7-B081-DC9C020C5BE1}" type="pres">
      <dgm:prSet presAssocID="{6CF858E4-5B1A-4977-BCB5-5274CC8AC5BD}" presName="childText" presStyleLbl="bgAcc1" presStyleIdx="4" presStyleCnt="11" custScaleX="1532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972C01-6290-4D47-B3ED-97DEC897923D}" type="pres">
      <dgm:prSet presAssocID="{D3B08148-7A76-443C-B10C-8AC260B2A4C9}" presName="root" presStyleCnt="0"/>
      <dgm:spPr/>
    </dgm:pt>
    <dgm:pt modelId="{41843BBB-6A14-4281-9C1A-F27D192DFF2C}" type="pres">
      <dgm:prSet presAssocID="{D3B08148-7A76-443C-B10C-8AC260B2A4C9}" presName="rootComposite" presStyleCnt="0"/>
      <dgm:spPr/>
    </dgm:pt>
    <dgm:pt modelId="{D3D0219C-3E4D-48EC-9D10-19383139BE99}" type="pres">
      <dgm:prSet presAssocID="{D3B08148-7A76-443C-B10C-8AC260B2A4C9}" presName="rootText" presStyleLbl="node1" presStyleIdx="2" presStyleCnt="6" custScaleX="120092" custScaleY="133411"/>
      <dgm:spPr/>
      <dgm:t>
        <a:bodyPr/>
        <a:lstStyle/>
        <a:p>
          <a:endParaRPr lang="en-US"/>
        </a:p>
      </dgm:t>
    </dgm:pt>
    <dgm:pt modelId="{05B302C1-538D-4744-B2FF-22B64AEF2638}" type="pres">
      <dgm:prSet presAssocID="{D3B08148-7A76-443C-B10C-8AC260B2A4C9}" presName="rootConnector" presStyleLbl="node1" presStyleIdx="2" presStyleCnt="6"/>
      <dgm:spPr/>
      <dgm:t>
        <a:bodyPr/>
        <a:lstStyle/>
        <a:p>
          <a:endParaRPr lang="en-US"/>
        </a:p>
      </dgm:t>
    </dgm:pt>
    <dgm:pt modelId="{CD6B9A00-B00F-49F6-9DE0-AF670DEC51B9}" type="pres">
      <dgm:prSet presAssocID="{D3B08148-7A76-443C-B10C-8AC260B2A4C9}" presName="childShape" presStyleCnt="0"/>
      <dgm:spPr/>
    </dgm:pt>
    <dgm:pt modelId="{E68EEDDC-CA2F-46C5-B31D-0B7AC7910786}" type="pres">
      <dgm:prSet presAssocID="{CF83C125-7A6C-4608-9D46-0176DB0CB128}" presName="Name13" presStyleLbl="parChTrans1D2" presStyleIdx="5" presStyleCnt="11"/>
      <dgm:spPr/>
      <dgm:t>
        <a:bodyPr/>
        <a:lstStyle/>
        <a:p>
          <a:endParaRPr lang="en-US"/>
        </a:p>
      </dgm:t>
    </dgm:pt>
    <dgm:pt modelId="{7F6FFEB2-5B2D-448D-984F-E77786BCE02C}" type="pres">
      <dgm:prSet presAssocID="{6AD9DEA7-7B82-4E50-ADC0-9D991865B195}" presName="childText" presStyleLbl="bgAcc1" presStyleIdx="5" presStyleCnt="11" custScaleX="1343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EDD8F4-1FA2-47B1-A6EF-54853273B7B9}" type="pres">
      <dgm:prSet presAssocID="{A4BD32A8-9713-41D9-9E94-1EDBAD30C6F1}" presName="Name13" presStyleLbl="parChTrans1D2" presStyleIdx="6" presStyleCnt="11"/>
      <dgm:spPr/>
      <dgm:t>
        <a:bodyPr/>
        <a:lstStyle/>
        <a:p>
          <a:endParaRPr lang="en-US"/>
        </a:p>
      </dgm:t>
    </dgm:pt>
    <dgm:pt modelId="{60209312-8A63-43BD-8130-A8A545F12487}" type="pres">
      <dgm:prSet presAssocID="{7BC0A8A8-CDAA-4A9D-A3E4-2081992338C6}" presName="childText" presStyleLbl="bgAcc1" presStyleIdx="6" presStyleCnt="11" custScaleX="1343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AFAABE-F0B1-4D1C-AFD3-3CF504432A33}" type="pres">
      <dgm:prSet presAssocID="{12622B79-96B4-44F1-AD9B-D4FFB1288005}" presName="root" presStyleCnt="0"/>
      <dgm:spPr/>
    </dgm:pt>
    <dgm:pt modelId="{B4125A44-B109-4F99-862F-6B514870CA26}" type="pres">
      <dgm:prSet presAssocID="{12622B79-96B4-44F1-AD9B-D4FFB1288005}" presName="rootComposite" presStyleCnt="0"/>
      <dgm:spPr/>
    </dgm:pt>
    <dgm:pt modelId="{D2D6B4F5-AAEC-42FC-B1EC-5F9CD8F0D7E6}" type="pres">
      <dgm:prSet presAssocID="{12622B79-96B4-44F1-AD9B-D4FFB1288005}" presName="rootText" presStyleLbl="node1" presStyleIdx="3" presStyleCnt="6" custScaleX="120092" custScaleY="133411"/>
      <dgm:spPr/>
      <dgm:t>
        <a:bodyPr/>
        <a:lstStyle/>
        <a:p>
          <a:endParaRPr lang="en-US"/>
        </a:p>
      </dgm:t>
    </dgm:pt>
    <dgm:pt modelId="{6A661F17-AA49-4D58-862E-992511D4D546}" type="pres">
      <dgm:prSet presAssocID="{12622B79-96B4-44F1-AD9B-D4FFB1288005}" presName="rootConnector" presStyleLbl="node1" presStyleIdx="3" presStyleCnt="6"/>
      <dgm:spPr/>
      <dgm:t>
        <a:bodyPr/>
        <a:lstStyle/>
        <a:p>
          <a:endParaRPr lang="en-US"/>
        </a:p>
      </dgm:t>
    </dgm:pt>
    <dgm:pt modelId="{12EAF73B-1403-497A-B38D-BC891BC37454}" type="pres">
      <dgm:prSet presAssocID="{12622B79-96B4-44F1-AD9B-D4FFB1288005}" presName="childShape" presStyleCnt="0"/>
      <dgm:spPr/>
    </dgm:pt>
    <dgm:pt modelId="{49D5CF4A-F5EC-4CBD-853F-E65E632EE58F}" type="pres">
      <dgm:prSet presAssocID="{7D21DC15-BBA8-4496-ACE8-04350D531924}" presName="Name13" presStyleLbl="parChTrans1D2" presStyleIdx="7" presStyleCnt="11"/>
      <dgm:spPr/>
      <dgm:t>
        <a:bodyPr/>
        <a:lstStyle/>
        <a:p>
          <a:endParaRPr lang="en-US"/>
        </a:p>
      </dgm:t>
    </dgm:pt>
    <dgm:pt modelId="{3273C9CF-1211-42E1-908B-D5E21DC42854}" type="pres">
      <dgm:prSet presAssocID="{044D7377-530D-4102-B53A-1617D01D31AC}" presName="childText" presStyleLbl="bgAcc1" presStyleIdx="7" presStyleCnt="11" custScaleX="1343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251BD-3054-4D72-AC5A-49BB0317F4ED}" type="pres">
      <dgm:prSet presAssocID="{89E7CFCA-B15B-4BF5-A815-BEB744E07571}" presName="Name13" presStyleLbl="parChTrans1D2" presStyleIdx="8" presStyleCnt="11"/>
      <dgm:spPr/>
      <dgm:t>
        <a:bodyPr/>
        <a:lstStyle/>
        <a:p>
          <a:endParaRPr lang="en-US"/>
        </a:p>
      </dgm:t>
    </dgm:pt>
    <dgm:pt modelId="{E71F43E8-D963-47DA-AF56-B587E99F7404}" type="pres">
      <dgm:prSet presAssocID="{132ABF36-F7BC-4B62-987D-F804959106C7}" presName="childText" presStyleLbl="bgAcc1" presStyleIdx="8" presStyleCnt="11" custScaleX="1274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906B8-5CD7-4804-A503-1B75D694FECB}" type="pres">
      <dgm:prSet presAssocID="{F35725E6-BDD7-4F24-9247-91E4D3F9218B}" presName="Name13" presStyleLbl="parChTrans1D2" presStyleIdx="9" presStyleCnt="11"/>
      <dgm:spPr/>
      <dgm:t>
        <a:bodyPr/>
        <a:lstStyle/>
        <a:p>
          <a:endParaRPr lang="en-US"/>
        </a:p>
      </dgm:t>
    </dgm:pt>
    <dgm:pt modelId="{4CF1802A-BA31-4913-A5E1-5F1F1ECCC263}" type="pres">
      <dgm:prSet presAssocID="{85CA8B1C-3D4D-45A0-8451-17FD98BBFED3}" presName="childText" presStyleLbl="bgAcc1" presStyleIdx="9" presStyleCnt="11" custScaleX="171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877F3-75F8-46B8-BBA0-266DE3CA7A85}" type="pres">
      <dgm:prSet presAssocID="{8603F5BE-CA54-4F53-AF1C-204CA471A61F}" presName="root" presStyleCnt="0"/>
      <dgm:spPr/>
    </dgm:pt>
    <dgm:pt modelId="{6BF6E524-A693-4BDF-BA2C-C0343C004233}" type="pres">
      <dgm:prSet presAssocID="{8603F5BE-CA54-4F53-AF1C-204CA471A61F}" presName="rootComposite" presStyleCnt="0"/>
      <dgm:spPr/>
    </dgm:pt>
    <dgm:pt modelId="{6FC7759B-8B62-462F-85B2-8D83DB64D9FA}" type="pres">
      <dgm:prSet presAssocID="{8603F5BE-CA54-4F53-AF1C-204CA471A61F}" presName="rootText" presStyleLbl="node1" presStyleIdx="4" presStyleCnt="6" custScaleX="120092" custScaleY="133411"/>
      <dgm:spPr/>
      <dgm:t>
        <a:bodyPr/>
        <a:lstStyle/>
        <a:p>
          <a:endParaRPr lang="en-US"/>
        </a:p>
      </dgm:t>
    </dgm:pt>
    <dgm:pt modelId="{80097FC8-5664-4110-83BF-214F7920AE97}" type="pres">
      <dgm:prSet presAssocID="{8603F5BE-CA54-4F53-AF1C-204CA471A61F}" presName="rootConnector" presStyleLbl="node1" presStyleIdx="4" presStyleCnt="6"/>
      <dgm:spPr/>
      <dgm:t>
        <a:bodyPr/>
        <a:lstStyle/>
        <a:p>
          <a:endParaRPr lang="en-US"/>
        </a:p>
      </dgm:t>
    </dgm:pt>
    <dgm:pt modelId="{96E32A02-1F75-4A08-AE5E-89C2EFB44351}" type="pres">
      <dgm:prSet presAssocID="{8603F5BE-CA54-4F53-AF1C-204CA471A61F}" presName="childShape" presStyleCnt="0"/>
      <dgm:spPr/>
    </dgm:pt>
    <dgm:pt modelId="{D2DC779B-DBE8-4A0A-9D78-4932DE8C2CBA}" type="pres">
      <dgm:prSet presAssocID="{BB043118-DD38-479E-8F2F-701DB66D4966}" presName="root" presStyleCnt="0"/>
      <dgm:spPr/>
    </dgm:pt>
    <dgm:pt modelId="{24E1F134-5473-4525-AC3E-2C185B736A47}" type="pres">
      <dgm:prSet presAssocID="{BB043118-DD38-479E-8F2F-701DB66D4966}" presName="rootComposite" presStyleCnt="0"/>
      <dgm:spPr/>
    </dgm:pt>
    <dgm:pt modelId="{27D13EE5-0BE6-4D82-A6EB-B8359A569DA6}" type="pres">
      <dgm:prSet presAssocID="{BB043118-DD38-479E-8F2F-701DB66D4966}" presName="rootText" presStyleLbl="node1" presStyleIdx="5" presStyleCnt="6" custScaleX="120092" custScaleY="133411"/>
      <dgm:spPr/>
      <dgm:t>
        <a:bodyPr/>
        <a:lstStyle/>
        <a:p>
          <a:endParaRPr lang="en-US"/>
        </a:p>
      </dgm:t>
    </dgm:pt>
    <dgm:pt modelId="{22DDC2B1-2302-4799-9E17-18B1CFCD61DF}" type="pres">
      <dgm:prSet presAssocID="{BB043118-DD38-479E-8F2F-701DB66D4966}" presName="rootConnector" presStyleLbl="node1" presStyleIdx="5" presStyleCnt="6"/>
      <dgm:spPr/>
      <dgm:t>
        <a:bodyPr/>
        <a:lstStyle/>
        <a:p>
          <a:endParaRPr lang="en-US"/>
        </a:p>
      </dgm:t>
    </dgm:pt>
    <dgm:pt modelId="{35CBF698-90AF-41D8-BB02-21AC47AAA600}" type="pres">
      <dgm:prSet presAssocID="{BB043118-DD38-479E-8F2F-701DB66D4966}" presName="childShape" presStyleCnt="0"/>
      <dgm:spPr/>
    </dgm:pt>
    <dgm:pt modelId="{B847AB53-88C6-4E72-8013-0766009A5D27}" type="pres">
      <dgm:prSet presAssocID="{686886AF-627E-4FB3-8FB5-7D19A895F407}" presName="Name13" presStyleLbl="parChTrans1D2" presStyleIdx="10" presStyleCnt="11"/>
      <dgm:spPr/>
      <dgm:t>
        <a:bodyPr/>
        <a:lstStyle/>
        <a:p>
          <a:endParaRPr lang="en-US"/>
        </a:p>
      </dgm:t>
    </dgm:pt>
    <dgm:pt modelId="{94D90A62-33E3-4B5E-B080-B4C531D429C3}" type="pres">
      <dgm:prSet presAssocID="{21BA9634-C3C9-476F-9E86-499170817407}" presName="childText" presStyleLbl="bgAcc1" presStyleIdx="10" presStyleCnt="11" custScaleX="1343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C61A62-0828-426E-83C4-D3D3C58A4068}" srcId="{D3B08148-7A76-443C-B10C-8AC260B2A4C9}" destId="{7BC0A8A8-CDAA-4A9D-A3E4-2081992338C6}" srcOrd="1" destOrd="0" parTransId="{A4BD32A8-9713-41D9-9E94-1EDBAD30C6F1}" sibTransId="{080C7671-E397-49AD-8DC2-906519F238FB}"/>
    <dgm:cxn modelId="{4A1839AF-94FA-49DB-A850-B29AAA849FC5}" type="presOf" srcId="{6AD9DEA7-7B82-4E50-ADC0-9D991865B195}" destId="{7F6FFEB2-5B2D-448D-984F-E77786BCE02C}" srcOrd="0" destOrd="0" presId="urn:microsoft.com/office/officeart/2005/8/layout/hierarchy3"/>
    <dgm:cxn modelId="{BD84E526-A4A5-4E08-BF94-34873FE2C0E6}" type="presOf" srcId="{D3B08148-7A76-443C-B10C-8AC260B2A4C9}" destId="{D3D0219C-3E4D-48EC-9D10-19383139BE99}" srcOrd="0" destOrd="0" presId="urn:microsoft.com/office/officeart/2005/8/layout/hierarchy3"/>
    <dgm:cxn modelId="{E143B8CB-4DC7-48C1-91B7-733C881C2332}" srcId="{CD87040A-C139-425B-A486-8549E782735F}" destId="{59C4DD88-C22B-437C-B407-BD09D0B18D13}" srcOrd="3" destOrd="0" parTransId="{A0A60B1E-5A78-4773-A42D-3E58456E6634}" sibTransId="{6601E942-C5F7-4C3C-9AF4-028CC1A2A59D}"/>
    <dgm:cxn modelId="{E0954D9F-4261-4282-BEE9-03F92241B5CF}" type="presOf" srcId="{132ABF36-F7BC-4B62-987D-F804959106C7}" destId="{E71F43E8-D963-47DA-AF56-B587E99F7404}" srcOrd="0" destOrd="0" presId="urn:microsoft.com/office/officeart/2005/8/layout/hierarchy3"/>
    <dgm:cxn modelId="{326615F3-7C77-4CF4-8E4A-AA16E0C00E35}" type="presOf" srcId="{CD87040A-C139-425B-A486-8549E782735F}" destId="{5027D9D7-3857-4C9D-B805-3AC5BAC5A206}" srcOrd="0" destOrd="0" presId="urn:microsoft.com/office/officeart/2005/8/layout/hierarchy3"/>
    <dgm:cxn modelId="{AC2AEE7F-86E2-4BBA-A409-3CBFBB156D66}" type="presOf" srcId="{044D7377-530D-4102-B53A-1617D01D31AC}" destId="{3273C9CF-1211-42E1-908B-D5E21DC42854}" srcOrd="0" destOrd="0" presId="urn:microsoft.com/office/officeart/2005/8/layout/hierarchy3"/>
    <dgm:cxn modelId="{6A188A4B-12DB-4C78-AD30-22D75D807CC3}" type="presOf" srcId="{D3B08148-7A76-443C-B10C-8AC260B2A4C9}" destId="{05B302C1-538D-4744-B2FF-22B64AEF2638}" srcOrd="1" destOrd="0" presId="urn:microsoft.com/office/officeart/2005/8/layout/hierarchy3"/>
    <dgm:cxn modelId="{A35A13A9-6184-4488-A3F4-D7E0C83EC07C}" srcId="{12622B79-96B4-44F1-AD9B-D4FFB1288005}" destId="{85CA8B1C-3D4D-45A0-8451-17FD98BBFED3}" srcOrd="2" destOrd="0" parTransId="{F35725E6-BDD7-4F24-9247-91E4D3F9218B}" sibTransId="{D9E48DD3-BFB8-4A0F-AA54-EC2E3CA3D783}"/>
    <dgm:cxn modelId="{0DCDE80F-D0EF-4032-9D03-EA72E737D22A}" type="presOf" srcId="{89E7CFCA-B15B-4BF5-A815-BEB744E07571}" destId="{4A7251BD-3054-4D72-AC5A-49BB0317F4ED}" srcOrd="0" destOrd="0" presId="urn:microsoft.com/office/officeart/2005/8/layout/hierarchy3"/>
    <dgm:cxn modelId="{436B5AA1-57E1-4D45-9495-28775E7D9120}" type="presOf" srcId="{85CA8B1C-3D4D-45A0-8451-17FD98BBFED3}" destId="{4CF1802A-BA31-4913-A5E1-5F1F1ECCC263}" srcOrd="0" destOrd="0" presId="urn:microsoft.com/office/officeart/2005/8/layout/hierarchy3"/>
    <dgm:cxn modelId="{43A37D96-A0FE-4910-949A-6294E4245A48}" srcId="{12622B79-96B4-44F1-AD9B-D4FFB1288005}" destId="{044D7377-530D-4102-B53A-1617D01D31AC}" srcOrd="0" destOrd="0" parTransId="{7D21DC15-BBA8-4496-ACE8-04350D531924}" sibTransId="{976EC3B0-1411-4E4C-BD2C-327474CF556F}"/>
    <dgm:cxn modelId="{96B30C92-3392-4C85-9EB9-BA1137952420}" srcId="{CD87040A-C139-425B-A486-8549E782735F}" destId="{2FE7ADCE-3326-4D30-9584-3426D7135E60}" srcOrd="2" destOrd="0" parTransId="{C2005EAD-EA39-4B89-A2A3-1BBE8133B3E6}" sibTransId="{A46E8FE3-B665-42BD-A78D-812B520595BC}"/>
    <dgm:cxn modelId="{3312F900-E341-482A-B524-A7CED1139422}" type="presOf" srcId="{12622B79-96B4-44F1-AD9B-D4FFB1288005}" destId="{D2D6B4F5-AAEC-42FC-B1EC-5F9CD8F0D7E6}" srcOrd="0" destOrd="0" presId="urn:microsoft.com/office/officeart/2005/8/layout/hierarchy3"/>
    <dgm:cxn modelId="{2E0024C5-A981-49F0-9987-0CC5530D3F69}" srcId="{F0B23FBE-D355-4CCD-B4EA-38B14013F560}" destId="{8603F5BE-CA54-4F53-AF1C-204CA471A61F}" srcOrd="4" destOrd="0" parTransId="{BB2C052C-7FD2-47A6-9451-E4C599FA41D8}" sibTransId="{E79CD0CA-4838-4D66-A247-684B7FCFE61F}"/>
    <dgm:cxn modelId="{B4043347-2F02-4D82-B9DC-F99D905829CA}" type="presOf" srcId="{C2005EAD-EA39-4B89-A2A3-1BBE8133B3E6}" destId="{9F27E79D-276F-4290-8B1D-B99A1BF1249D}" srcOrd="0" destOrd="0" presId="urn:microsoft.com/office/officeart/2005/8/layout/hierarchy3"/>
    <dgm:cxn modelId="{77006853-4A10-4DBD-8F71-0ACBC647CB13}" type="presOf" srcId="{62A692DC-196F-471A-B4F1-E2B73C0A0D4E}" destId="{AAFFB97C-6125-441B-B79D-5191CEA1B925}" srcOrd="0" destOrd="0" presId="urn:microsoft.com/office/officeart/2005/8/layout/hierarchy3"/>
    <dgm:cxn modelId="{337178E8-8670-4A61-BFEC-0444D68B29D6}" type="presOf" srcId="{CD87040A-C139-425B-A486-8549E782735F}" destId="{8F42C8AB-B935-42A1-A28F-50EA9562C39E}" srcOrd="1" destOrd="0" presId="urn:microsoft.com/office/officeart/2005/8/layout/hierarchy3"/>
    <dgm:cxn modelId="{A8232E30-68D8-4617-8E16-190723C07877}" srcId="{F0B23FBE-D355-4CCD-B4EA-38B14013F560}" destId="{D3B08148-7A76-443C-B10C-8AC260B2A4C9}" srcOrd="2" destOrd="0" parTransId="{B41F5B43-3216-4653-BA64-0E8E673F2604}" sibTransId="{254743CC-468B-48C0-A522-7AEC68211BF3}"/>
    <dgm:cxn modelId="{BE6E1059-CF59-4E89-8344-4F81C7EE8026}" type="presOf" srcId="{A0A60B1E-5A78-4773-A42D-3E58456E6634}" destId="{3E2959F3-05F8-429D-9602-08F1F8915F76}" srcOrd="0" destOrd="0" presId="urn:microsoft.com/office/officeart/2005/8/layout/hierarchy3"/>
    <dgm:cxn modelId="{3B4DC82A-CD6F-405C-A85B-7712EEC22AB6}" srcId="{2E660D24-9701-4592-AEB0-79F993621BC3}" destId="{6CF858E4-5B1A-4977-BCB5-5274CC8AC5BD}" srcOrd="0" destOrd="0" parTransId="{3C67D5FA-1775-4BCB-B695-6FEF4050EDA4}" sibTransId="{64766C6A-32A1-437B-9651-CF42194E7678}"/>
    <dgm:cxn modelId="{B92708A0-1145-4EAF-8466-51DC22746F4D}" type="presOf" srcId="{3C67D5FA-1775-4BCB-B695-6FEF4050EDA4}" destId="{68C13307-56DC-4061-8643-C7B7F9FFF5A5}" srcOrd="0" destOrd="0" presId="urn:microsoft.com/office/officeart/2005/8/layout/hierarchy3"/>
    <dgm:cxn modelId="{06DC7EEC-3214-4894-ACDC-619150E17525}" srcId="{F0B23FBE-D355-4CCD-B4EA-38B14013F560}" destId="{CD87040A-C139-425B-A486-8549E782735F}" srcOrd="0" destOrd="0" parTransId="{CC94D6BE-56E6-401A-8BD5-1497F40CC67C}" sibTransId="{5BD37D10-78B9-4475-BE03-2363BFA61C1B}"/>
    <dgm:cxn modelId="{51E116E4-477E-45AC-92A9-74C43F67C5AF}" type="presOf" srcId="{2FE7ADCE-3326-4D30-9584-3426D7135E60}" destId="{360AF078-4CA4-4388-8DDC-34E723C0722E}" srcOrd="0" destOrd="0" presId="urn:microsoft.com/office/officeart/2005/8/layout/hierarchy3"/>
    <dgm:cxn modelId="{FCE474C4-ED21-4B9D-88E4-720CF41A417E}" srcId="{CD87040A-C139-425B-A486-8549E782735F}" destId="{4A172543-1644-4ACB-B491-B3187DDAF81D}" srcOrd="0" destOrd="0" parTransId="{62A692DC-196F-471A-B4F1-E2B73C0A0D4E}" sibTransId="{BCE7DD2F-4BF8-4151-9396-D23B707A7083}"/>
    <dgm:cxn modelId="{39221642-EC5B-4A85-A82D-29D1AF23A045}" type="presOf" srcId="{BB043118-DD38-479E-8F2F-701DB66D4966}" destId="{22DDC2B1-2302-4799-9E17-18B1CFCD61DF}" srcOrd="1" destOrd="0" presId="urn:microsoft.com/office/officeart/2005/8/layout/hierarchy3"/>
    <dgm:cxn modelId="{1A675C95-ECFE-4B42-9E8B-A3739F6A3E97}" type="presOf" srcId="{CF83C125-7A6C-4608-9D46-0176DB0CB128}" destId="{E68EEDDC-CA2F-46C5-B31D-0B7AC7910786}" srcOrd="0" destOrd="0" presId="urn:microsoft.com/office/officeart/2005/8/layout/hierarchy3"/>
    <dgm:cxn modelId="{4FD2ED05-1678-4991-9241-4A32BFB20BE8}" type="presOf" srcId="{7D21DC15-BBA8-4496-ACE8-04350D531924}" destId="{49D5CF4A-F5EC-4CBD-853F-E65E632EE58F}" srcOrd="0" destOrd="0" presId="urn:microsoft.com/office/officeart/2005/8/layout/hierarchy3"/>
    <dgm:cxn modelId="{0FD132A6-DDE3-4918-BD21-1251B071DF43}" type="presOf" srcId="{F35725E6-BDD7-4F24-9247-91E4D3F9218B}" destId="{FBB906B8-5CD7-4804-A503-1B75D694FECB}" srcOrd="0" destOrd="0" presId="urn:microsoft.com/office/officeart/2005/8/layout/hierarchy3"/>
    <dgm:cxn modelId="{3F0E78C9-9958-46F7-9F5E-ED85415AE0C2}" srcId="{F0B23FBE-D355-4CCD-B4EA-38B14013F560}" destId="{BB043118-DD38-479E-8F2F-701DB66D4966}" srcOrd="5" destOrd="0" parTransId="{0A898BB2-87F0-4A5D-A150-3158CBAD41BB}" sibTransId="{3A988F02-55D4-44DF-A058-E365E8DD9377}"/>
    <dgm:cxn modelId="{DB541F34-D90C-48CE-A49E-652E5DF5DE55}" srcId="{BB043118-DD38-479E-8F2F-701DB66D4966}" destId="{21BA9634-C3C9-476F-9E86-499170817407}" srcOrd="0" destOrd="0" parTransId="{686886AF-627E-4FB3-8FB5-7D19A895F407}" sibTransId="{A29F29A9-7A10-4774-9CDF-41BC04DDCDEB}"/>
    <dgm:cxn modelId="{2C17C2B7-E417-4D4F-BB13-31BADC73499C}" type="presOf" srcId="{59C4DD88-C22B-437C-B407-BD09D0B18D13}" destId="{7F3CDE6B-0F23-4F3A-B9B0-C2F87A9A4385}" srcOrd="0" destOrd="0" presId="urn:microsoft.com/office/officeart/2005/8/layout/hierarchy3"/>
    <dgm:cxn modelId="{599D0BA9-5EC2-453F-A9AD-2277E73867BE}" type="presOf" srcId="{12622B79-96B4-44F1-AD9B-D4FFB1288005}" destId="{6A661F17-AA49-4D58-862E-992511D4D546}" srcOrd="1" destOrd="0" presId="urn:microsoft.com/office/officeart/2005/8/layout/hierarchy3"/>
    <dgm:cxn modelId="{C47A4545-9A86-4FA7-A221-93178AF136FC}" srcId="{CD87040A-C139-425B-A486-8549E782735F}" destId="{F9FC2FC8-C37D-46F5-B5A7-0E25A4D6A9C0}" srcOrd="1" destOrd="0" parTransId="{702B4A14-DD3C-46B2-8934-3B429B2E6476}" sibTransId="{79A69E19-B560-41BB-9B33-6F8BC82DE0AE}"/>
    <dgm:cxn modelId="{14C8CD5F-2086-4501-8663-839350747AFA}" type="presOf" srcId="{F0B23FBE-D355-4CCD-B4EA-38B14013F560}" destId="{4681D643-BD06-4BA3-B6BE-7F99AD842E11}" srcOrd="0" destOrd="0" presId="urn:microsoft.com/office/officeart/2005/8/layout/hierarchy3"/>
    <dgm:cxn modelId="{FC211A65-1035-4633-B70A-7FD76A26EA48}" type="presOf" srcId="{8603F5BE-CA54-4F53-AF1C-204CA471A61F}" destId="{6FC7759B-8B62-462F-85B2-8D83DB64D9FA}" srcOrd="0" destOrd="0" presId="urn:microsoft.com/office/officeart/2005/8/layout/hierarchy3"/>
    <dgm:cxn modelId="{8DFBD516-CCF7-41EA-B365-F219EC472BFA}" type="presOf" srcId="{702B4A14-DD3C-46B2-8934-3B429B2E6476}" destId="{A618E061-EEE6-4E89-9507-C89EB1A68D62}" srcOrd="0" destOrd="0" presId="urn:microsoft.com/office/officeart/2005/8/layout/hierarchy3"/>
    <dgm:cxn modelId="{94AFBED6-B091-4872-9999-EC3BF81F3948}" srcId="{12622B79-96B4-44F1-AD9B-D4FFB1288005}" destId="{132ABF36-F7BC-4B62-987D-F804959106C7}" srcOrd="1" destOrd="0" parTransId="{89E7CFCA-B15B-4BF5-A815-BEB744E07571}" sibTransId="{333C8D1C-9C9F-45ED-9D7E-DDFBD5AC18B8}"/>
    <dgm:cxn modelId="{03640603-72AE-4E21-A9EB-3D6B98918F0C}" type="presOf" srcId="{4A172543-1644-4ACB-B491-B3187DDAF81D}" destId="{75938930-7A17-450E-A4CE-B3C8CAF321FE}" srcOrd="0" destOrd="0" presId="urn:microsoft.com/office/officeart/2005/8/layout/hierarchy3"/>
    <dgm:cxn modelId="{CF136A87-F689-4D18-BB02-D81740B833F7}" type="presOf" srcId="{6CF858E4-5B1A-4977-BCB5-5274CC8AC5BD}" destId="{36115645-6FC8-4BB7-B081-DC9C020C5BE1}" srcOrd="0" destOrd="0" presId="urn:microsoft.com/office/officeart/2005/8/layout/hierarchy3"/>
    <dgm:cxn modelId="{5E43B2CB-3E40-4B26-AD78-E6A2BD39A71B}" type="presOf" srcId="{A4BD32A8-9713-41D9-9E94-1EDBAD30C6F1}" destId="{33EDD8F4-1FA2-47B1-A6EF-54853273B7B9}" srcOrd="0" destOrd="0" presId="urn:microsoft.com/office/officeart/2005/8/layout/hierarchy3"/>
    <dgm:cxn modelId="{318AB1FF-A6A9-4ABF-BAA4-0374E25280CB}" srcId="{F0B23FBE-D355-4CCD-B4EA-38B14013F560}" destId="{12622B79-96B4-44F1-AD9B-D4FFB1288005}" srcOrd="3" destOrd="0" parTransId="{0C2393DC-84E9-41C0-B3BC-47CF9636683E}" sibTransId="{4A8E644A-0A60-4335-8FC9-2985032D6CB6}"/>
    <dgm:cxn modelId="{6685CB92-CA7A-48D5-A893-BBF8D8DC40C8}" type="presOf" srcId="{BB043118-DD38-479E-8F2F-701DB66D4966}" destId="{27D13EE5-0BE6-4D82-A6EB-B8359A569DA6}" srcOrd="0" destOrd="0" presId="urn:microsoft.com/office/officeart/2005/8/layout/hierarchy3"/>
    <dgm:cxn modelId="{4F8E4DDD-C4CF-4DDB-8F6B-781CCF77F624}" type="presOf" srcId="{2E660D24-9701-4592-AEB0-79F993621BC3}" destId="{EF33A713-3C72-4A6D-A9E1-6CFDB85DF806}" srcOrd="1" destOrd="0" presId="urn:microsoft.com/office/officeart/2005/8/layout/hierarchy3"/>
    <dgm:cxn modelId="{A4B598F4-378A-4498-B24B-1BA89594BB3D}" type="presOf" srcId="{21BA9634-C3C9-476F-9E86-499170817407}" destId="{94D90A62-33E3-4B5E-B080-B4C531D429C3}" srcOrd="0" destOrd="0" presId="urn:microsoft.com/office/officeart/2005/8/layout/hierarchy3"/>
    <dgm:cxn modelId="{33FC55D6-D3D4-49F9-B728-DDCD15476309}" srcId="{D3B08148-7A76-443C-B10C-8AC260B2A4C9}" destId="{6AD9DEA7-7B82-4E50-ADC0-9D991865B195}" srcOrd="0" destOrd="0" parTransId="{CF83C125-7A6C-4608-9D46-0176DB0CB128}" sibTransId="{31F87B76-2E92-4EFA-9EC4-6CB0896165E7}"/>
    <dgm:cxn modelId="{60C8F4A0-F268-4E05-B1A9-2C4A2C72A643}" type="presOf" srcId="{2E660D24-9701-4592-AEB0-79F993621BC3}" destId="{B29DF7CC-1AFA-421F-9A35-3710DA8557DA}" srcOrd="0" destOrd="0" presId="urn:microsoft.com/office/officeart/2005/8/layout/hierarchy3"/>
    <dgm:cxn modelId="{093A6A8F-1D59-45CF-90EA-FC4F866C52F4}" type="presOf" srcId="{8603F5BE-CA54-4F53-AF1C-204CA471A61F}" destId="{80097FC8-5664-4110-83BF-214F7920AE97}" srcOrd="1" destOrd="0" presId="urn:microsoft.com/office/officeart/2005/8/layout/hierarchy3"/>
    <dgm:cxn modelId="{4B361826-754D-466C-A472-5EE9EACE21FF}" type="presOf" srcId="{F9FC2FC8-C37D-46F5-B5A7-0E25A4D6A9C0}" destId="{5B098735-CFBE-45B7-9FE6-D2C4480C6BC4}" srcOrd="0" destOrd="0" presId="urn:microsoft.com/office/officeart/2005/8/layout/hierarchy3"/>
    <dgm:cxn modelId="{EF93AF8F-0891-4611-8B5B-57AD917FAE30}" type="presOf" srcId="{686886AF-627E-4FB3-8FB5-7D19A895F407}" destId="{B847AB53-88C6-4E72-8013-0766009A5D27}" srcOrd="0" destOrd="0" presId="urn:microsoft.com/office/officeart/2005/8/layout/hierarchy3"/>
    <dgm:cxn modelId="{AD19644E-B2CA-4931-BE59-0BF21805B807}" srcId="{F0B23FBE-D355-4CCD-B4EA-38B14013F560}" destId="{2E660D24-9701-4592-AEB0-79F993621BC3}" srcOrd="1" destOrd="0" parTransId="{2F667D64-ED37-4AE6-BAE7-161A05C294DF}" sibTransId="{C7604B8D-5FFC-4EBE-AEE2-9F023D70ED98}"/>
    <dgm:cxn modelId="{BFA794BB-0384-49F0-9C8D-4D5B8DB01023}" type="presOf" srcId="{7BC0A8A8-CDAA-4A9D-A3E4-2081992338C6}" destId="{60209312-8A63-43BD-8130-A8A545F12487}" srcOrd="0" destOrd="0" presId="urn:microsoft.com/office/officeart/2005/8/layout/hierarchy3"/>
    <dgm:cxn modelId="{58DC86ED-C8DA-458B-A3C6-46E5D3072326}" type="presParOf" srcId="{4681D643-BD06-4BA3-B6BE-7F99AD842E11}" destId="{7404A0C7-9ACA-4610-B520-DFB960A3202F}" srcOrd="0" destOrd="0" presId="urn:microsoft.com/office/officeart/2005/8/layout/hierarchy3"/>
    <dgm:cxn modelId="{586185AA-BF14-4C63-B162-DBE2B5773358}" type="presParOf" srcId="{7404A0C7-9ACA-4610-B520-DFB960A3202F}" destId="{2C141B12-57EB-48C7-B0C0-998A9F397F5D}" srcOrd="0" destOrd="0" presId="urn:microsoft.com/office/officeart/2005/8/layout/hierarchy3"/>
    <dgm:cxn modelId="{3927BECA-7D24-4475-9775-C0890FCE6AEC}" type="presParOf" srcId="{2C141B12-57EB-48C7-B0C0-998A9F397F5D}" destId="{5027D9D7-3857-4C9D-B805-3AC5BAC5A206}" srcOrd="0" destOrd="0" presId="urn:microsoft.com/office/officeart/2005/8/layout/hierarchy3"/>
    <dgm:cxn modelId="{1F25E872-BD70-4B52-A4CD-7A9D656BF83F}" type="presParOf" srcId="{2C141B12-57EB-48C7-B0C0-998A9F397F5D}" destId="{8F42C8AB-B935-42A1-A28F-50EA9562C39E}" srcOrd="1" destOrd="0" presId="urn:microsoft.com/office/officeart/2005/8/layout/hierarchy3"/>
    <dgm:cxn modelId="{E043E278-B025-406C-8FE0-513F09ADD12B}" type="presParOf" srcId="{7404A0C7-9ACA-4610-B520-DFB960A3202F}" destId="{D7647DD3-586F-4EC4-B164-9BC263189F32}" srcOrd="1" destOrd="0" presId="urn:microsoft.com/office/officeart/2005/8/layout/hierarchy3"/>
    <dgm:cxn modelId="{E1D77EF4-2265-4C7C-B76C-6EAD86925FEA}" type="presParOf" srcId="{D7647DD3-586F-4EC4-B164-9BC263189F32}" destId="{AAFFB97C-6125-441B-B79D-5191CEA1B925}" srcOrd="0" destOrd="0" presId="urn:microsoft.com/office/officeart/2005/8/layout/hierarchy3"/>
    <dgm:cxn modelId="{F71CCBE3-F2BD-44AA-AFDC-2B1F23FDCB13}" type="presParOf" srcId="{D7647DD3-586F-4EC4-B164-9BC263189F32}" destId="{75938930-7A17-450E-A4CE-B3C8CAF321FE}" srcOrd="1" destOrd="0" presId="urn:microsoft.com/office/officeart/2005/8/layout/hierarchy3"/>
    <dgm:cxn modelId="{E462AA65-1D3A-42DE-A33D-7C8CD677BF60}" type="presParOf" srcId="{D7647DD3-586F-4EC4-B164-9BC263189F32}" destId="{A618E061-EEE6-4E89-9507-C89EB1A68D62}" srcOrd="2" destOrd="0" presId="urn:microsoft.com/office/officeart/2005/8/layout/hierarchy3"/>
    <dgm:cxn modelId="{DA5B4463-EED8-41E9-8FB6-5CEAC043E871}" type="presParOf" srcId="{D7647DD3-586F-4EC4-B164-9BC263189F32}" destId="{5B098735-CFBE-45B7-9FE6-D2C4480C6BC4}" srcOrd="3" destOrd="0" presId="urn:microsoft.com/office/officeart/2005/8/layout/hierarchy3"/>
    <dgm:cxn modelId="{E6177432-6ABC-4992-BA86-3A6F1E14D9E5}" type="presParOf" srcId="{D7647DD3-586F-4EC4-B164-9BC263189F32}" destId="{9F27E79D-276F-4290-8B1D-B99A1BF1249D}" srcOrd="4" destOrd="0" presId="urn:microsoft.com/office/officeart/2005/8/layout/hierarchy3"/>
    <dgm:cxn modelId="{C891895E-C589-40A0-901A-6F5370DD7D28}" type="presParOf" srcId="{D7647DD3-586F-4EC4-B164-9BC263189F32}" destId="{360AF078-4CA4-4388-8DDC-34E723C0722E}" srcOrd="5" destOrd="0" presId="urn:microsoft.com/office/officeart/2005/8/layout/hierarchy3"/>
    <dgm:cxn modelId="{F731FE29-0F90-4006-988E-B16621C43D1E}" type="presParOf" srcId="{D7647DD3-586F-4EC4-B164-9BC263189F32}" destId="{3E2959F3-05F8-429D-9602-08F1F8915F76}" srcOrd="6" destOrd="0" presId="urn:microsoft.com/office/officeart/2005/8/layout/hierarchy3"/>
    <dgm:cxn modelId="{DB3E75C3-D559-49C0-AE0A-762E6C9186AB}" type="presParOf" srcId="{D7647DD3-586F-4EC4-B164-9BC263189F32}" destId="{7F3CDE6B-0F23-4F3A-B9B0-C2F87A9A4385}" srcOrd="7" destOrd="0" presId="urn:microsoft.com/office/officeart/2005/8/layout/hierarchy3"/>
    <dgm:cxn modelId="{AD4660CA-6D04-4B6A-BC4D-97EAD25A9B16}" type="presParOf" srcId="{4681D643-BD06-4BA3-B6BE-7F99AD842E11}" destId="{6FC4E5DF-B14F-43C5-9966-A7EF84AE2741}" srcOrd="1" destOrd="0" presId="urn:microsoft.com/office/officeart/2005/8/layout/hierarchy3"/>
    <dgm:cxn modelId="{D59CFD03-5CA0-4F65-BBB6-ED9D7883BBAD}" type="presParOf" srcId="{6FC4E5DF-B14F-43C5-9966-A7EF84AE2741}" destId="{295B505B-E138-41AB-8C8F-2E5006F40B6A}" srcOrd="0" destOrd="0" presId="urn:microsoft.com/office/officeart/2005/8/layout/hierarchy3"/>
    <dgm:cxn modelId="{F4929DA8-20EE-4B38-AE4D-6AD85F8BC214}" type="presParOf" srcId="{295B505B-E138-41AB-8C8F-2E5006F40B6A}" destId="{B29DF7CC-1AFA-421F-9A35-3710DA8557DA}" srcOrd="0" destOrd="0" presId="urn:microsoft.com/office/officeart/2005/8/layout/hierarchy3"/>
    <dgm:cxn modelId="{AF86E156-DF39-4050-BBF3-1BC5A1754EB1}" type="presParOf" srcId="{295B505B-E138-41AB-8C8F-2E5006F40B6A}" destId="{EF33A713-3C72-4A6D-A9E1-6CFDB85DF806}" srcOrd="1" destOrd="0" presId="urn:microsoft.com/office/officeart/2005/8/layout/hierarchy3"/>
    <dgm:cxn modelId="{C8B69DE0-C6EE-4979-9373-ADBD2552FB73}" type="presParOf" srcId="{6FC4E5DF-B14F-43C5-9966-A7EF84AE2741}" destId="{6890DD10-F0FB-444A-829F-9F5644351E0A}" srcOrd="1" destOrd="0" presId="urn:microsoft.com/office/officeart/2005/8/layout/hierarchy3"/>
    <dgm:cxn modelId="{FECFF4D2-6777-44A5-8668-933037D9F7D9}" type="presParOf" srcId="{6890DD10-F0FB-444A-829F-9F5644351E0A}" destId="{68C13307-56DC-4061-8643-C7B7F9FFF5A5}" srcOrd="0" destOrd="0" presId="urn:microsoft.com/office/officeart/2005/8/layout/hierarchy3"/>
    <dgm:cxn modelId="{382AAF9B-241A-4D4E-90DB-83F43ADA2BA8}" type="presParOf" srcId="{6890DD10-F0FB-444A-829F-9F5644351E0A}" destId="{36115645-6FC8-4BB7-B081-DC9C020C5BE1}" srcOrd="1" destOrd="0" presId="urn:microsoft.com/office/officeart/2005/8/layout/hierarchy3"/>
    <dgm:cxn modelId="{D5B94A13-5F09-4521-BE3C-8AFF403483A6}" type="presParOf" srcId="{4681D643-BD06-4BA3-B6BE-7F99AD842E11}" destId="{9E972C01-6290-4D47-B3ED-97DEC897923D}" srcOrd="2" destOrd="0" presId="urn:microsoft.com/office/officeart/2005/8/layout/hierarchy3"/>
    <dgm:cxn modelId="{4427A97B-6D8B-411D-BE87-A78F052D884C}" type="presParOf" srcId="{9E972C01-6290-4D47-B3ED-97DEC897923D}" destId="{41843BBB-6A14-4281-9C1A-F27D192DFF2C}" srcOrd="0" destOrd="0" presId="urn:microsoft.com/office/officeart/2005/8/layout/hierarchy3"/>
    <dgm:cxn modelId="{8A04E6F2-A2A2-4A52-AB49-2E96C8EA8504}" type="presParOf" srcId="{41843BBB-6A14-4281-9C1A-F27D192DFF2C}" destId="{D3D0219C-3E4D-48EC-9D10-19383139BE99}" srcOrd="0" destOrd="0" presId="urn:microsoft.com/office/officeart/2005/8/layout/hierarchy3"/>
    <dgm:cxn modelId="{F785092E-2917-4549-A309-DC3EA8A41E0E}" type="presParOf" srcId="{41843BBB-6A14-4281-9C1A-F27D192DFF2C}" destId="{05B302C1-538D-4744-B2FF-22B64AEF2638}" srcOrd="1" destOrd="0" presId="urn:microsoft.com/office/officeart/2005/8/layout/hierarchy3"/>
    <dgm:cxn modelId="{0E49CF15-AA02-42FC-BE75-9930227C91EC}" type="presParOf" srcId="{9E972C01-6290-4D47-B3ED-97DEC897923D}" destId="{CD6B9A00-B00F-49F6-9DE0-AF670DEC51B9}" srcOrd="1" destOrd="0" presId="urn:microsoft.com/office/officeart/2005/8/layout/hierarchy3"/>
    <dgm:cxn modelId="{143FF827-DAAD-4B44-898F-0E775DBAA72D}" type="presParOf" srcId="{CD6B9A00-B00F-49F6-9DE0-AF670DEC51B9}" destId="{E68EEDDC-CA2F-46C5-B31D-0B7AC7910786}" srcOrd="0" destOrd="0" presId="urn:microsoft.com/office/officeart/2005/8/layout/hierarchy3"/>
    <dgm:cxn modelId="{954B780B-807A-4F60-91BB-E56B19D6B13B}" type="presParOf" srcId="{CD6B9A00-B00F-49F6-9DE0-AF670DEC51B9}" destId="{7F6FFEB2-5B2D-448D-984F-E77786BCE02C}" srcOrd="1" destOrd="0" presId="urn:microsoft.com/office/officeart/2005/8/layout/hierarchy3"/>
    <dgm:cxn modelId="{B376A3A2-1961-4173-B800-FBB3BEB6CCE2}" type="presParOf" srcId="{CD6B9A00-B00F-49F6-9DE0-AF670DEC51B9}" destId="{33EDD8F4-1FA2-47B1-A6EF-54853273B7B9}" srcOrd="2" destOrd="0" presId="urn:microsoft.com/office/officeart/2005/8/layout/hierarchy3"/>
    <dgm:cxn modelId="{0BAF3A0B-6550-4495-BA9D-9F77767119CE}" type="presParOf" srcId="{CD6B9A00-B00F-49F6-9DE0-AF670DEC51B9}" destId="{60209312-8A63-43BD-8130-A8A545F12487}" srcOrd="3" destOrd="0" presId="urn:microsoft.com/office/officeart/2005/8/layout/hierarchy3"/>
    <dgm:cxn modelId="{4E6174C8-BD4B-4698-9AD8-AA187B2A32C7}" type="presParOf" srcId="{4681D643-BD06-4BA3-B6BE-7F99AD842E11}" destId="{93AFAABE-F0B1-4D1C-AFD3-3CF504432A33}" srcOrd="3" destOrd="0" presId="urn:microsoft.com/office/officeart/2005/8/layout/hierarchy3"/>
    <dgm:cxn modelId="{7702ED32-11D4-42B5-AE67-A89C414B658A}" type="presParOf" srcId="{93AFAABE-F0B1-4D1C-AFD3-3CF504432A33}" destId="{B4125A44-B109-4F99-862F-6B514870CA26}" srcOrd="0" destOrd="0" presId="urn:microsoft.com/office/officeart/2005/8/layout/hierarchy3"/>
    <dgm:cxn modelId="{BA773CA5-BE68-45CC-9169-AA5CDBDFF88C}" type="presParOf" srcId="{B4125A44-B109-4F99-862F-6B514870CA26}" destId="{D2D6B4F5-AAEC-42FC-B1EC-5F9CD8F0D7E6}" srcOrd="0" destOrd="0" presId="urn:microsoft.com/office/officeart/2005/8/layout/hierarchy3"/>
    <dgm:cxn modelId="{32E00DD3-8569-49A7-BF1C-F969799A6708}" type="presParOf" srcId="{B4125A44-B109-4F99-862F-6B514870CA26}" destId="{6A661F17-AA49-4D58-862E-992511D4D546}" srcOrd="1" destOrd="0" presId="urn:microsoft.com/office/officeart/2005/8/layout/hierarchy3"/>
    <dgm:cxn modelId="{63782F42-2C3D-4138-82E9-75F8453EEA0B}" type="presParOf" srcId="{93AFAABE-F0B1-4D1C-AFD3-3CF504432A33}" destId="{12EAF73B-1403-497A-B38D-BC891BC37454}" srcOrd="1" destOrd="0" presId="urn:microsoft.com/office/officeart/2005/8/layout/hierarchy3"/>
    <dgm:cxn modelId="{C9EC9DC6-DA7F-476D-B046-896AFE8C744F}" type="presParOf" srcId="{12EAF73B-1403-497A-B38D-BC891BC37454}" destId="{49D5CF4A-F5EC-4CBD-853F-E65E632EE58F}" srcOrd="0" destOrd="0" presId="urn:microsoft.com/office/officeart/2005/8/layout/hierarchy3"/>
    <dgm:cxn modelId="{552C58F5-4D62-4586-9C59-59FC5A56251F}" type="presParOf" srcId="{12EAF73B-1403-497A-B38D-BC891BC37454}" destId="{3273C9CF-1211-42E1-908B-D5E21DC42854}" srcOrd="1" destOrd="0" presId="urn:microsoft.com/office/officeart/2005/8/layout/hierarchy3"/>
    <dgm:cxn modelId="{C17B69E2-0380-418A-A4C1-0839357692F4}" type="presParOf" srcId="{12EAF73B-1403-497A-B38D-BC891BC37454}" destId="{4A7251BD-3054-4D72-AC5A-49BB0317F4ED}" srcOrd="2" destOrd="0" presId="urn:microsoft.com/office/officeart/2005/8/layout/hierarchy3"/>
    <dgm:cxn modelId="{D6E9FC1B-9611-4BAA-BEED-74AD45D7463F}" type="presParOf" srcId="{12EAF73B-1403-497A-B38D-BC891BC37454}" destId="{E71F43E8-D963-47DA-AF56-B587E99F7404}" srcOrd="3" destOrd="0" presId="urn:microsoft.com/office/officeart/2005/8/layout/hierarchy3"/>
    <dgm:cxn modelId="{913B38C2-9F30-4D47-887F-A99566EB7A4A}" type="presParOf" srcId="{12EAF73B-1403-497A-B38D-BC891BC37454}" destId="{FBB906B8-5CD7-4804-A503-1B75D694FECB}" srcOrd="4" destOrd="0" presId="urn:microsoft.com/office/officeart/2005/8/layout/hierarchy3"/>
    <dgm:cxn modelId="{281262C4-F117-486F-8249-3D537B5B7FE6}" type="presParOf" srcId="{12EAF73B-1403-497A-B38D-BC891BC37454}" destId="{4CF1802A-BA31-4913-A5E1-5F1F1ECCC263}" srcOrd="5" destOrd="0" presId="urn:microsoft.com/office/officeart/2005/8/layout/hierarchy3"/>
    <dgm:cxn modelId="{FF6C39D4-E0DE-466D-B10F-4151B2433E0B}" type="presParOf" srcId="{4681D643-BD06-4BA3-B6BE-7F99AD842E11}" destId="{CDD877F3-75F8-46B8-BBA0-266DE3CA7A85}" srcOrd="4" destOrd="0" presId="urn:microsoft.com/office/officeart/2005/8/layout/hierarchy3"/>
    <dgm:cxn modelId="{FF6DD698-D527-4AE4-B5D1-B92BE964A297}" type="presParOf" srcId="{CDD877F3-75F8-46B8-BBA0-266DE3CA7A85}" destId="{6BF6E524-A693-4BDF-BA2C-C0343C004233}" srcOrd="0" destOrd="0" presId="urn:microsoft.com/office/officeart/2005/8/layout/hierarchy3"/>
    <dgm:cxn modelId="{6615E462-C79B-4551-AA8B-F5FAD546693E}" type="presParOf" srcId="{6BF6E524-A693-4BDF-BA2C-C0343C004233}" destId="{6FC7759B-8B62-462F-85B2-8D83DB64D9FA}" srcOrd="0" destOrd="0" presId="urn:microsoft.com/office/officeart/2005/8/layout/hierarchy3"/>
    <dgm:cxn modelId="{EEEFB3F3-800B-429A-92D4-1C3004C78B9D}" type="presParOf" srcId="{6BF6E524-A693-4BDF-BA2C-C0343C004233}" destId="{80097FC8-5664-4110-83BF-214F7920AE97}" srcOrd="1" destOrd="0" presId="urn:microsoft.com/office/officeart/2005/8/layout/hierarchy3"/>
    <dgm:cxn modelId="{F3000BC5-9D56-49E1-A8CF-841A00EADCA2}" type="presParOf" srcId="{CDD877F3-75F8-46B8-BBA0-266DE3CA7A85}" destId="{96E32A02-1F75-4A08-AE5E-89C2EFB44351}" srcOrd="1" destOrd="0" presId="urn:microsoft.com/office/officeart/2005/8/layout/hierarchy3"/>
    <dgm:cxn modelId="{69E65DD7-921B-47CC-A5B1-99556ADE3470}" type="presParOf" srcId="{4681D643-BD06-4BA3-B6BE-7F99AD842E11}" destId="{D2DC779B-DBE8-4A0A-9D78-4932DE8C2CBA}" srcOrd="5" destOrd="0" presId="urn:microsoft.com/office/officeart/2005/8/layout/hierarchy3"/>
    <dgm:cxn modelId="{053C56E0-0123-4FF8-8F4E-B0202C2A8C27}" type="presParOf" srcId="{D2DC779B-DBE8-4A0A-9D78-4932DE8C2CBA}" destId="{24E1F134-5473-4525-AC3E-2C185B736A47}" srcOrd="0" destOrd="0" presId="urn:microsoft.com/office/officeart/2005/8/layout/hierarchy3"/>
    <dgm:cxn modelId="{65A0DE0A-C23D-435D-ABCC-E8BC3588A1AD}" type="presParOf" srcId="{24E1F134-5473-4525-AC3E-2C185B736A47}" destId="{27D13EE5-0BE6-4D82-A6EB-B8359A569DA6}" srcOrd="0" destOrd="0" presId="urn:microsoft.com/office/officeart/2005/8/layout/hierarchy3"/>
    <dgm:cxn modelId="{04FCBD88-D980-4CCD-97D2-2EF74FD3FFE2}" type="presParOf" srcId="{24E1F134-5473-4525-AC3E-2C185B736A47}" destId="{22DDC2B1-2302-4799-9E17-18B1CFCD61DF}" srcOrd="1" destOrd="0" presId="urn:microsoft.com/office/officeart/2005/8/layout/hierarchy3"/>
    <dgm:cxn modelId="{E5E6DB92-3806-4674-AE9F-EB77AAF20451}" type="presParOf" srcId="{D2DC779B-DBE8-4A0A-9D78-4932DE8C2CBA}" destId="{35CBF698-90AF-41D8-BB02-21AC47AAA600}" srcOrd="1" destOrd="0" presId="urn:microsoft.com/office/officeart/2005/8/layout/hierarchy3"/>
    <dgm:cxn modelId="{C1A000B3-A936-4FAA-980E-D4B405D8EACF}" type="presParOf" srcId="{35CBF698-90AF-41D8-BB02-21AC47AAA600}" destId="{B847AB53-88C6-4E72-8013-0766009A5D27}" srcOrd="0" destOrd="0" presId="urn:microsoft.com/office/officeart/2005/8/layout/hierarchy3"/>
    <dgm:cxn modelId="{149F97FA-8C29-4675-8950-6125C1204530}" type="presParOf" srcId="{35CBF698-90AF-41D8-BB02-21AC47AAA600}" destId="{94D90A62-33E3-4B5E-B080-B4C531D429C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7D9D7-3857-4C9D-B805-3AC5BAC5A206}">
      <dsp:nvSpPr>
        <dsp:cNvPr id="0" name=""/>
        <dsp:cNvSpPr/>
      </dsp:nvSpPr>
      <dsp:spPr>
        <a:xfrm>
          <a:off x="707" y="844501"/>
          <a:ext cx="1567009" cy="87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Literature Review</a:t>
          </a:r>
          <a:endParaRPr lang="en-US" sz="1600" kern="1200" dirty="0"/>
        </a:p>
      </dsp:txBody>
      <dsp:txXfrm>
        <a:off x="26200" y="869994"/>
        <a:ext cx="1516023" cy="819414"/>
      </dsp:txXfrm>
    </dsp:sp>
    <dsp:sp modelId="{AAFFB97C-6125-441B-B79D-5191CEA1B925}">
      <dsp:nvSpPr>
        <dsp:cNvPr id="0" name=""/>
        <dsp:cNvSpPr/>
      </dsp:nvSpPr>
      <dsp:spPr>
        <a:xfrm>
          <a:off x="157408" y="1714901"/>
          <a:ext cx="156700" cy="489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315"/>
              </a:lnTo>
              <a:lnTo>
                <a:pt x="156700" y="4893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38930-7A17-450E-A4CE-B3C8CAF321FE}">
      <dsp:nvSpPr>
        <dsp:cNvPr id="0" name=""/>
        <dsp:cNvSpPr/>
      </dsp:nvSpPr>
      <dsp:spPr>
        <a:xfrm>
          <a:off x="314109" y="1878007"/>
          <a:ext cx="1402943" cy="652420"/>
        </a:xfrm>
        <a:prstGeom prst="roundRect">
          <a:avLst>
            <a:gd name="adj" fmla="val 10000"/>
          </a:avLst>
        </a:prstGeom>
        <a:solidFill>
          <a:schemeClr val="bg2">
            <a:alpha val="90000"/>
          </a:schemeClr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Recommender Systems</a:t>
          </a:r>
          <a:endParaRPr lang="en-US" sz="1400" kern="1200" dirty="0"/>
        </a:p>
      </dsp:txBody>
      <dsp:txXfrm>
        <a:off x="333218" y="1897116"/>
        <a:ext cx="1364725" cy="614202"/>
      </dsp:txXfrm>
    </dsp:sp>
    <dsp:sp modelId="{A618E061-EEE6-4E89-9507-C89EB1A68D62}">
      <dsp:nvSpPr>
        <dsp:cNvPr id="0" name=""/>
        <dsp:cNvSpPr/>
      </dsp:nvSpPr>
      <dsp:spPr>
        <a:xfrm>
          <a:off x="157408" y="1714901"/>
          <a:ext cx="156700" cy="1304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840"/>
              </a:lnTo>
              <a:lnTo>
                <a:pt x="156700" y="130484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98735-CFBE-45B7-9FE6-D2C4480C6BC4}">
      <dsp:nvSpPr>
        <dsp:cNvPr id="0" name=""/>
        <dsp:cNvSpPr/>
      </dsp:nvSpPr>
      <dsp:spPr>
        <a:xfrm>
          <a:off x="314109" y="2693532"/>
          <a:ext cx="1402943" cy="652420"/>
        </a:xfrm>
        <a:prstGeom prst="roundRect">
          <a:avLst>
            <a:gd name="adj" fmla="val 10000"/>
          </a:avLst>
        </a:prstGeom>
        <a:solidFill>
          <a:schemeClr val="bg2">
            <a:alpha val="90000"/>
          </a:schemeClr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Content Based Filtering</a:t>
          </a:r>
          <a:endParaRPr lang="en-US" sz="1400" kern="1200" dirty="0"/>
        </a:p>
      </dsp:txBody>
      <dsp:txXfrm>
        <a:off x="333218" y="2712641"/>
        <a:ext cx="1364725" cy="614202"/>
      </dsp:txXfrm>
    </dsp:sp>
    <dsp:sp modelId="{9F27E79D-276F-4290-8B1D-B99A1BF1249D}">
      <dsp:nvSpPr>
        <dsp:cNvPr id="0" name=""/>
        <dsp:cNvSpPr/>
      </dsp:nvSpPr>
      <dsp:spPr>
        <a:xfrm>
          <a:off x="157408" y="1714901"/>
          <a:ext cx="156700" cy="2120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0365"/>
              </a:lnTo>
              <a:lnTo>
                <a:pt x="156700" y="212036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AF078-4CA4-4388-8DDC-34E723C0722E}">
      <dsp:nvSpPr>
        <dsp:cNvPr id="0" name=""/>
        <dsp:cNvSpPr/>
      </dsp:nvSpPr>
      <dsp:spPr>
        <a:xfrm>
          <a:off x="314109" y="3509057"/>
          <a:ext cx="1402943" cy="652420"/>
        </a:xfrm>
        <a:prstGeom prst="roundRect">
          <a:avLst>
            <a:gd name="adj" fmla="val 10000"/>
          </a:avLst>
        </a:prstGeom>
        <a:solidFill>
          <a:schemeClr val="bg2">
            <a:alpha val="90000"/>
          </a:schemeClr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Collaborative Filtering</a:t>
          </a:r>
          <a:endParaRPr lang="en-US" sz="1400" kern="1200" dirty="0"/>
        </a:p>
      </dsp:txBody>
      <dsp:txXfrm>
        <a:off x="333218" y="3528166"/>
        <a:ext cx="1364725" cy="614202"/>
      </dsp:txXfrm>
    </dsp:sp>
    <dsp:sp modelId="{3E2959F3-05F8-429D-9602-08F1F8915F76}">
      <dsp:nvSpPr>
        <dsp:cNvPr id="0" name=""/>
        <dsp:cNvSpPr/>
      </dsp:nvSpPr>
      <dsp:spPr>
        <a:xfrm>
          <a:off x="157408" y="1714901"/>
          <a:ext cx="156700" cy="2935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5891"/>
              </a:lnTo>
              <a:lnTo>
                <a:pt x="156700" y="29358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CDE6B-0F23-4F3A-B9B0-C2F87A9A4385}">
      <dsp:nvSpPr>
        <dsp:cNvPr id="0" name=""/>
        <dsp:cNvSpPr/>
      </dsp:nvSpPr>
      <dsp:spPr>
        <a:xfrm>
          <a:off x="314109" y="4324583"/>
          <a:ext cx="1402943" cy="652420"/>
        </a:xfrm>
        <a:prstGeom prst="roundRect">
          <a:avLst>
            <a:gd name="adj" fmla="val 10000"/>
          </a:avLst>
        </a:prstGeom>
        <a:solidFill>
          <a:schemeClr val="bg2">
            <a:alpha val="90000"/>
          </a:schemeClr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Knowledge Based Filtering</a:t>
          </a:r>
          <a:endParaRPr lang="en-US" sz="1400" kern="1200" dirty="0"/>
        </a:p>
      </dsp:txBody>
      <dsp:txXfrm>
        <a:off x="333218" y="4343692"/>
        <a:ext cx="1364725" cy="614202"/>
      </dsp:txXfrm>
    </dsp:sp>
    <dsp:sp modelId="{B29DF7CC-1AFA-421F-9A35-3710DA8557DA}">
      <dsp:nvSpPr>
        <dsp:cNvPr id="0" name=""/>
        <dsp:cNvSpPr/>
      </dsp:nvSpPr>
      <dsp:spPr>
        <a:xfrm>
          <a:off x="1893926" y="844501"/>
          <a:ext cx="1567009" cy="87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Scraping</a:t>
          </a:r>
          <a:endParaRPr lang="en-US" sz="1600" kern="1200" dirty="0"/>
        </a:p>
      </dsp:txBody>
      <dsp:txXfrm>
        <a:off x="1919419" y="869994"/>
        <a:ext cx="1516023" cy="819414"/>
      </dsp:txXfrm>
    </dsp:sp>
    <dsp:sp modelId="{68C13307-56DC-4061-8643-C7B7F9FFF5A5}">
      <dsp:nvSpPr>
        <dsp:cNvPr id="0" name=""/>
        <dsp:cNvSpPr/>
      </dsp:nvSpPr>
      <dsp:spPr>
        <a:xfrm>
          <a:off x="2050627" y="1714901"/>
          <a:ext cx="156700" cy="489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315"/>
              </a:lnTo>
              <a:lnTo>
                <a:pt x="156700" y="4893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115645-6FC8-4BB7-B081-DC9C020C5BE1}">
      <dsp:nvSpPr>
        <dsp:cNvPr id="0" name=""/>
        <dsp:cNvSpPr/>
      </dsp:nvSpPr>
      <dsp:spPr>
        <a:xfrm>
          <a:off x="2207328" y="1878007"/>
          <a:ext cx="1599577" cy="652420"/>
        </a:xfrm>
        <a:prstGeom prst="roundRect">
          <a:avLst>
            <a:gd name="adj" fmla="val 10000"/>
          </a:avLst>
        </a:prstGeom>
        <a:solidFill>
          <a:schemeClr val="bg2">
            <a:alpha val="90000"/>
          </a:schemeClr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Extraction (Career Builder)</a:t>
          </a:r>
          <a:endParaRPr lang="en-US" sz="1400" kern="1200" dirty="0"/>
        </a:p>
      </dsp:txBody>
      <dsp:txXfrm>
        <a:off x="2226437" y="1897116"/>
        <a:ext cx="1561359" cy="614202"/>
      </dsp:txXfrm>
    </dsp:sp>
    <dsp:sp modelId="{D3D0219C-3E4D-48EC-9D10-19383139BE99}">
      <dsp:nvSpPr>
        <dsp:cNvPr id="0" name=""/>
        <dsp:cNvSpPr/>
      </dsp:nvSpPr>
      <dsp:spPr>
        <a:xfrm>
          <a:off x="3819715" y="844501"/>
          <a:ext cx="1567009" cy="87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Preprocessing</a:t>
          </a:r>
          <a:endParaRPr lang="en-US" sz="1600" kern="1200" dirty="0"/>
        </a:p>
      </dsp:txBody>
      <dsp:txXfrm>
        <a:off x="3845208" y="869994"/>
        <a:ext cx="1516023" cy="819414"/>
      </dsp:txXfrm>
    </dsp:sp>
    <dsp:sp modelId="{E68EEDDC-CA2F-46C5-B31D-0B7AC7910786}">
      <dsp:nvSpPr>
        <dsp:cNvPr id="0" name=""/>
        <dsp:cNvSpPr/>
      </dsp:nvSpPr>
      <dsp:spPr>
        <a:xfrm>
          <a:off x="3976415" y="1714901"/>
          <a:ext cx="156700" cy="489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315"/>
              </a:lnTo>
              <a:lnTo>
                <a:pt x="156700" y="4893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6FFEB2-5B2D-448D-984F-E77786BCE02C}">
      <dsp:nvSpPr>
        <dsp:cNvPr id="0" name=""/>
        <dsp:cNvSpPr/>
      </dsp:nvSpPr>
      <dsp:spPr>
        <a:xfrm>
          <a:off x="4133116" y="1878007"/>
          <a:ext cx="1402943" cy="652420"/>
        </a:xfrm>
        <a:prstGeom prst="roundRect">
          <a:avLst>
            <a:gd name="adj" fmla="val 10000"/>
          </a:avLst>
        </a:prstGeom>
        <a:solidFill>
          <a:schemeClr val="bg2">
            <a:alpha val="90000"/>
          </a:schemeClr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Feature Reduction</a:t>
          </a:r>
          <a:endParaRPr lang="en-US" sz="1400" kern="1200" dirty="0"/>
        </a:p>
      </dsp:txBody>
      <dsp:txXfrm>
        <a:off x="4152225" y="1897116"/>
        <a:ext cx="1364725" cy="614202"/>
      </dsp:txXfrm>
    </dsp:sp>
    <dsp:sp modelId="{33EDD8F4-1FA2-47B1-A6EF-54853273B7B9}">
      <dsp:nvSpPr>
        <dsp:cNvPr id="0" name=""/>
        <dsp:cNvSpPr/>
      </dsp:nvSpPr>
      <dsp:spPr>
        <a:xfrm>
          <a:off x="3976415" y="1714901"/>
          <a:ext cx="156700" cy="1304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840"/>
              </a:lnTo>
              <a:lnTo>
                <a:pt x="156700" y="130484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09312-8A63-43BD-8130-A8A545F12487}">
      <dsp:nvSpPr>
        <dsp:cNvPr id="0" name=""/>
        <dsp:cNvSpPr/>
      </dsp:nvSpPr>
      <dsp:spPr>
        <a:xfrm>
          <a:off x="4133116" y="2693532"/>
          <a:ext cx="1402943" cy="652420"/>
        </a:xfrm>
        <a:prstGeom prst="roundRect">
          <a:avLst>
            <a:gd name="adj" fmla="val 10000"/>
          </a:avLst>
        </a:prstGeom>
        <a:solidFill>
          <a:schemeClr val="bg2">
            <a:alpha val="90000"/>
          </a:schemeClr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Reduce Sparsity</a:t>
          </a:r>
          <a:endParaRPr lang="en-US" sz="1400" kern="1200" dirty="0"/>
        </a:p>
      </dsp:txBody>
      <dsp:txXfrm>
        <a:off x="4152225" y="2712641"/>
        <a:ext cx="1364725" cy="614202"/>
      </dsp:txXfrm>
    </dsp:sp>
    <dsp:sp modelId="{D2D6B4F5-AAEC-42FC-B1EC-5F9CD8F0D7E6}">
      <dsp:nvSpPr>
        <dsp:cNvPr id="0" name=""/>
        <dsp:cNvSpPr/>
      </dsp:nvSpPr>
      <dsp:spPr>
        <a:xfrm>
          <a:off x="5712934" y="844501"/>
          <a:ext cx="1567009" cy="87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Collaborative Filtering Process</a:t>
          </a:r>
          <a:endParaRPr lang="en-US" sz="1600" kern="1200" dirty="0"/>
        </a:p>
      </dsp:txBody>
      <dsp:txXfrm>
        <a:off x="5738427" y="869994"/>
        <a:ext cx="1516023" cy="819414"/>
      </dsp:txXfrm>
    </dsp:sp>
    <dsp:sp modelId="{49D5CF4A-F5EC-4CBD-853F-E65E632EE58F}">
      <dsp:nvSpPr>
        <dsp:cNvPr id="0" name=""/>
        <dsp:cNvSpPr/>
      </dsp:nvSpPr>
      <dsp:spPr>
        <a:xfrm>
          <a:off x="5869635" y="1714901"/>
          <a:ext cx="156700" cy="489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315"/>
              </a:lnTo>
              <a:lnTo>
                <a:pt x="156700" y="4893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73C9CF-1211-42E1-908B-D5E21DC42854}">
      <dsp:nvSpPr>
        <dsp:cNvPr id="0" name=""/>
        <dsp:cNvSpPr/>
      </dsp:nvSpPr>
      <dsp:spPr>
        <a:xfrm>
          <a:off x="6026336" y="1878007"/>
          <a:ext cx="1402943" cy="652420"/>
        </a:xfrm>
        <a:prstGeom prst="roundRect">
          <a:avLst>
            <a:gd name="adj" fmla="val 10000"/>
          </a:avLst>
        </a:prstGeom>
        <a:solidFill>
          <a:schemeClr val="bg2">
            <a:alpha val="90000"/>
          </a:schemeClr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Similarity Calculation</a:t>
          </a:r>
          <a:endParaRPr lang="en-US" sz="1400" kern="1200" dirty="0"/>
        </a:p>
      </dsp:txBody>
      <dsp:txXfrm>
        <a:off x="6045445" y="1897116"/>
        <a:ext cx="1364725" cy="614202"/>
      </dsp:txXfrm>
    </dsp:sp>
    <dsp:sp modelId="{4A7251BD-3054-4D72-AC5A-49BB0317F4ED}">
      <dsp:nvSpPr>
        <dsp:cNvPr id="0" name=""/>
        <dsp:cNvSpPr/>
      </dsp:nvSpPr>
      <dsp:spPr>
        <a:xfrm>
          <a:off x="5869635" y="1714901"/>
          <a:ext cx="156700" cy="1304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840"/>
              </a:lnTo>
              <a:lnTo>
                <a:pt x="156700" y="130484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F43E8-D963-47DA-AF56-B587E99F7404}">
      <dsp:nvSpPr>
        <dsp:cNvPr id="0" name=""/>
        <dsp:cNvSpPr/>
      </dsp:nvSpPr>
      <dsp:spPr>
        <a:xfrm>
          <a:off x="6026336" y="2693532"/>
          <a:ext cx="1330655" cy="652420"/>
        </a:xfrm>
        <a:prstGeom prst="roundRect">
          <a:avLst>
            <a:gd name="adj" fmla="val 10000"/>
          </a:avLst>
        </a:prstGeom>
        <a:solidFill>
          <a:schemeClr val="bg2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Prediction</a:t>
          </a:r>
          <a:endParaRPr lang="en-US" sz="1400" kern="1200" dirty="0"/>
        </a:p>
      </dsp:txBody>
      <dsp:txXfrm>
        <a:off x="6045445" y="2712641"/>
        <a:ext cx="1292437" cy="614202"/>
      </dsp:txXfrm>
    </dsp:sp>
    <dsp:sp modelId="{FBB906B8-5CD7-4804-A503-1B75D694FECB}">
      <dsp:nvSpPr>
        <dsp:cNvPr id="0" name=""/>
        <dsp:cNvSpPr/>
      </dsp:nvSpPr>
      <dsp:spPr>
        <a:xfrm>
          <a:off x="5869635" y="1714901"/>
          <a:ext cx="156700" cy="2120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0365"/>
              </a:lnTo>
              <a:lnTo>
                <a:pt x="156700" y="212036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F1802A-BA31-4913-A5E1-5F1F1ECCC263}">
      <dsp:nvSpPr>
        <dsp:cNvPr id="0" name=""/>
        <dsp:cNvSpPr/>
      </dsp:nvSpPr>
      <dsp:spPr>
        <a:xfrm>
          <a:off x="6026336" y="3509057"/>
          <a:ext cx="1790825" cy="652420"/>
        </a:xfrm>
        <a:prstGeom prst="roundRect">
          <a:avLst>
            <a:gd name="adj" fmla="val 10000"/>
          </a:avLst>
        </a:prstGeom>
        <a:solidFill>
          <a:schemeClr val="bg2">
            <a:alpha val="90000"/>
          </a:schemeClr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Recommendation</a:t>
          </a:r>
          <a:endParaRPr lang="en-US" sz="1400" kern="1200" dirty="0"/>
        </a:p>
      </dsp:txBody>
      <dsp:txXfrm>
        <a:off x="6045445" y="3528166"/>
        <a:ext cx="1752607" cy="614202"/>
      </dsp:txXfrm>
    </dsp:sp>
    <dsp:sp modelId="{6FC7759B-8B62-462F-85B2-8D83DB64D9FA}">
      <dsp:nvSpPr>
        <dsp:cNvPr id="0" name=""/>
        <dsp:cNvSpPr/>
      </dsp:nvSpPr>
      <dsp:spPr>
        <a:xfrm>
          <a:off x="7606153" y="844501"/>
          <a:ext cx="1567009" cy="87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Integration</a:t>
          </a:r>
          <a:endParaRPr lang="en-US" sz="1600" kern="1200" dirty="0"/>
        </a:p>
      </dsp:txBody>
      <dsp:txXfrm>
        <a:off x="7631646" y="869994"/>
        <a:ext cx="1516023" cy="819414"/>
      </dsp:txXfrm>
    </dsp:sp>
    <dsp:sp modelId="{27D13EE5-0BE6-4D82-A6EB-B8359A569DA6}">
      <dsp:nvSpPr>
        <dsp:cNvPr id="0" name=""/>
        <dsp:cNvSpPr/>
      </dsp:nvSpPr>
      <dsp:spPr>
        <a:xfrm>
          <a:off x="9499372" y="844501"/>
          <a:ext cx="1567009" cy="87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Final Product</a:t>
          </a:r>
          <a:endParaRPr lang="en-US" sz="1600" kern="1200" dirty="0"/>
        </a:p>
      </dsp:txBody>
      <dsp:txXfrm>
        <a:off x="9524865" y="869994"/>
        <a:ext cx="1516023" cy="819414"/>
      </dsp:txXfrm>
    </dsp:sp>
    <dsp:sp modelId="{B847AB53-88C6-4E72-8013-0766009A5D27}">
      <dsp:nvSpPr>
        <dsp:cNvPr id="0" name=""/>
        <dsp:cNvSpPr/>
      </dsp:nvSpPr>
      <dsp:spPr>
        <a:xfrm>
          <a:off x="9656073" y="1714901"/>
          <a:ext cx="156700" cy="489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315"/>
              </a:lnTo>
              <a:lnTo>
                <a:pt x="156700" y="4893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90A62-33E3-4B5E-B080-B4C531D429C3}">
      <dsp:nvSpPr>
        <dsp:cNvPr id="0" name=""/>
        <dsp:cNvSpPr/>
      </dsp:nvSpPr>
      <dsp:spPr>
        <a:xfrm>
          <a:off x="9812774" y="1878007"/>
          <a:ext cx="1402943" cy="652420"/>
        </a:xfrm>
        <a:prstGeom prst="roundRect">
          <a:avLst>
            <a:gd name="adj" fmla="val 10000"/>
          </a:avLst>
        </a:prstGeom>
        <a:solidFill>
          <a:schemeClr val="bg2">
            <a:alpha val="90000"/>
          </a:schemeClr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Web App</a:t>
          </a:r>
          <a:endParaRPr lang="en-US" sz="1400" kern="1200" dirty="0"/>
        </a:p>
      </dsp:txBody>
      <dsp:txXfrm>
        <a:off x="9831883" y="1897116"/>
        <a:ext cx="1364725" cy="614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9792D-7564-406B-AE84-EB922179FD30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3FFC3-0989-4179-843E-221BC10C9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3FFC3-0989-4179-843E-221BC10C9E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85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DB4F7-9372-482C-9EC1-D047EA98E86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0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DB4F7-9372-482C-9EC1-D047EA98E86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7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DB4F7-9372-482C-9EC1-D047EA98E868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3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009D92E-DC7F-4BA3-8EB4-AB04D52568C3}" type="datetime1">
              <a:rPr lang="en-US" smtClean="0"/>
              <a:t>5/29/2018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51510284-29D6-49E6-855A-ECE19CA2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8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08AC18B-2DA4-4282-B902-33C9F64D2195}" type="datetime1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51510284-29D6-49E6-855A-ECE19CA2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9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D39933C-4B59-4BC2-AD2A-49901C08F35C}" type="datetime1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51510284-29D6-49E6-855A-ECE19CA2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8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6FAE72D-7695-43ED-A15A-71AF99312442}" type="datetime1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51510284-29D6-49E6-855A-ECE19CA2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0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6A5EF78-FB50-4798-8B77-70D1CBCB2BEF}" type="datetime1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51510284-29D6-49E6-855A-ECE19CA2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3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E8BA0173-4C34-4BA8-9658-AFB0BB3F5C89}" type="datetime1">
              <a:rPr lang="en-US" smtClean="0"/>
              <a:t>5/29/2018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51510284-29D6-49E6-855A-ECE19CA2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2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B14FA34-EB24-4E73-A7C9-1A8061CA0538}" type="datetime1">
              <a:rPr lang="en-US" smtClean="0"/>
              <a:t>5/29/2018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51510284-29D6-49E6-855A-ECE19CA2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40235D7-05D6-44D0-990E-20593855C5A3}" type="datetime1">
              <a:rPr lang="en-US" smtClean="0"/>
              <a:t>5/29/2018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51510284-29D6-49E6-855A-ECE19CA2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9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7801864-4D10-481D-A6C9-E40FF836CAEF}" type="datetime1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51510284-29D6-49E6-855A-ECE19CA2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3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E0C6BBA7-B082-468B-A25D-E424B2674C1F}" type="datetime1">
              <a:rPr lang="en-US" smtClean="0"/>
              <a:t>5/29/2018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51510284-29D6-49E6-855A-ECE19CA2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4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87691E61-CFA4-42A2-8C60-6906840F5113}" type="datetime1">
              <a:rPr lang="en-US" smtClean="0"/>
              <a:t>5/29/2018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51510284-29D6-49E6-855A-ECE19CA2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7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4B4E63C-2EE8-4EE2-93EE-819EA1BDBCCB}" type="datetime1">
              <a:rPr lang="en-US" smtClean="0"/>
              <a:t>5/29/2018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51510284-29D6-49E6-855A-ECE19CA24428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45/1297231.1297240" TargetMode="External"/><Relationship Id="rId13" Type="http://schemas.openxmlformats.org/officeDocument/2006/relationships/hyperlink" Target="http://www.cs.tau.ac.il/~fiat/dmsem03/ItemBasedCollaborativeFilteringRecommendationAlgorithms" TargetMode="External"/><Relationship Id="rId3" Type="http://schemas.openxmlformats.org/officeDocument/2006/relationships/hyperlink" Target="https://en.wikipedia.org/wiki/Recommender_system" TargetMode="External"/><Relationship Id="rId7" Type="http://schemas.openxmlformats.org/officeDocument/2006/relationships/hyperlink" Target="https://en.wikipedia.org/wiki/Digital_object_identifier" TargetMode="External"/><Relationship Id="rId12" Type="http://schemas.openxmlformats.org/officeDocument/2006/relationships/hyperlink" Target="https://en.wikipedia.org/wiki/Cosine_similarit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l.acm.org/citation.cfm?id=1297240" TargetMode="External"/><Relationship Id="rId11" Type="http://schemas.openxmlformats.org/officeDocument/2006/relationships/hyperlink" Target="https://en.wikipedia.org/wiki/Special:BookSources/978-3-319-10491-1" TargetMode="External"/><Relationship Id="rId5" Type="http://schemas.openxmlformats.org/officeDocument/2006/relationships/hyperlink" Target="http://www.hindawi.com/journals/aai/2009/421425/" TargetMode="External"/><Relationship Id="rId10" Type="http://schemas.openxmlformats.org/officeDocument/2006/relationships/hyperlink" Target="https://en.wikipedia.org/wiki/International_Standard_Book_Number" TargetMode="External"/><Relationship Id="rId4" Type="http://schemas.openxmlformats.org/officeDocument/2006/relationships/hyperlink" Target="http://www.inf.unibz.it/~ricci/papers/intro-rec-sys-handbook.pdf" TargetMode="External"/><Relationship Id="rId9" Type="http://schemas.openxmlformats.org/officeDocument/2006/relationships/hyperlink" Target="https://rd.springer.com/chapter/10.1007/978-3-319-10491-1_12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ommender_syste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Century Gothic" panose="020B0502020202020204" pitchFamily="34" charset="0"/>
              </a:rPr>
              <a:t>Recommender </a:t>
            </a:r>
            <a:r>
              <a:rPr lang="en-US" sz="4800" dirty="0">
                <a:latin typeface="Century Gothic" panose="020B0502020202020204" pitchFamily="34" charset="0"/>
              </a:rPr>
              <a:t>S</a:t>
            </a:r>
            <a:r>
              <a:rPr lang="en-US" sz="4800" dirty="0" smtClean="0">
                <a:latin typeface="Century Gothic" panose="020B0502020202020204" pitchFamily="34" charset="0"/>
              </a:rPr>
              <a:t>ystem for Workers </a:t>
            </a:r>
            <a:endParaRPr lang="en-US" sz="4800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6561"/>
            <a:ext cx="9144000" cy="2642351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 smtClean="0">
                <a:latin typeface="Century Gothic" panose="020B0502020202020204" pitchFamily="34" charset="0"/>
              </a:rPr>
              <a:t>Group Members: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Mussawar Al Yasah (P14-6105)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Asad Fiaz (P14-6079)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Usama Hassan (P14-6090)</a:t>
            </a:r>
          </a:p>
          <a:p>
            <a:endParaRPr lang="en-US" u="sng" dirty="0" smtClean="0">
              <a:latin typeface="Century Gothic" panose="020B0502020202020204" pitchFamily="34" charset="0"/>
            </a:endParaRPr>
          </a:p>
          <a:p>
            <a:r>
              <a:rPr lang="en-US" u="sng" dirty="0" smtClean="0">
                <a:latin typeface="Century Gothic" panose="020B0502020202020204" pitchFamily="34" charset="0"/>
              </a:rPr>
              <a:t>Supervised By: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Dr. Nouman Azam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A57D1884-7CC7-463D-A9FF-4060931A8887}" type="slidenum">
              <a:rPr lang="en-US" smtClean="0">
                <a:latin typeface="Century Gothic" panose="020B0502020202020204" pitchFamily="34" charset="0"/>
              </a:rPr>
              <a:pPr algn="r"/>
              <a:t>1</a:t>
            </a:fld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97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Collaborative Filtering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assumption and idea</a:t>
            </a:r>
          </a:p>
          <a:p>
            <a:pPr lvl="1"/>
            <a:r>
              <a:rPr lang="en-US" dirty="0"/>
              <a:t>Users give ratings to </a:t>
            </a:r>
            <a:r>
              <a:rPr lang="en-US" dirty="0" smtClean="0"/>
              <a:t>workers(implicitly </a:t>
            </a:r>
            <a:r>
              <a:rPr lang="en-US" dirty="0"/>
              <a:t>or explicitly)</a:t>
            </a:r>
          </a:p>
          <a:p>
            <a:pPr lvl="1"/>
            <a:r>
              <a:rPr lang="en-US" dirty="0"/>
              <a:t>Customers who had similar tastes in the past, will have similar tastes in the future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642" y="3887723"/>
            <a:ext cx="1662158" cy="177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0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Collaborative Filtering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assumption and idea</a:t>
            </a:r>
          </a:p>
          <a:p>
            <a:pPr lvl="1"/>
            <a:r>
              <a:rPr lang="en-US" dirty="0"/>
              <a:t>Users give ratings to </a:t>
            </a:r>
            <a:r>
              <a:rPr lang="en-US" dirty="0" smtClean="0"/>
              <a:t>workers(implicitly </a:t>
            </a:r>
            <a:r>
              <a:rPr lang="en-US" dirty="0"/>
              <a:t>or explicitly)</a:t>
            </a:r>
          </a:p>
          <a:p>
            <a:pPr lvl="1"/>
            <a:r>
              <a:rPr lang="en-US" dirty="0"/>
              <a:t>Customers who had similar tastes in the past, will have similar tastes in the future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54" y="3905183"/>
            <a:ext cx="1682246" cy="180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2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Collaborative Filtering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assumption and idea</a:t>
            </a:r>
          </a:p>
          <a:p>
            <a:pPr lvl="1"/>
            <a:r>
              <a:rPr lang="en-US" dirty="0"/>
              <a:t>Users give ratings to </a:t>
            </a:r>
            <a:r>
              <a:rPr lang="en-US" dirty="0" smtClean="0"/>
              <a:t>workers(implicitly </a:t>
            </a:r>
            <a:r>
              <a:rPr lang="en-US" dirty="0"/>
              <a:t>or explicitly)</a:t>
            </a:r>
          </a:p>
          <a:p>
            <a:pPr lvl="1"/>
            <a:r>
              <a:rPr lang="en-US" dirty="0"/>
              <a:t>Customers who had similar tastes in the past, will have similar tastes in the future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41" y="3828478"/>
            <a:ext cx="1704860" cy="181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1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Collaborative Filtering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assumption and idea</a:t>
            </a:r>
          </a:p>
          <a:p>
            <a:pPr lvl="1"/>
            <a:r>
              <a:rPr lang="en-US" dirty="0"/>
              <a:t>Users give ratings to </a:t>
            </a:r>
            <a:r>
              <a:rPr lang="en-US" dirty="0" smtClean="0"/>
              <a:t>workers(implicitly </a:t>
            </a:r>
            <a:r>
              <a:rPr lang="en-US" dirty="0"/>
              <a:t>or explicitly)</a:t>
            </a:r>
          </a:p>
          <a:p>
            <a:pPr lvl="1"/>
            <a:r>
              <a:rPr lang="en-US" dirty="0"/>
              <a:t>Customers who had similar tastes in the past, will have similar tastes in the future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326" y="3787395"/>
            <a:ext cx="1788474" cy="173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3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Collaborative Filtering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assumption and idea</a:t>
            </a:r>
          </a:p>
          <a:p>
            <a:pPr lvl="1"/>
            <a:r>
              <a:rPr lang="en-US" dirty="0"/>
              <a:t>Users give ratings to </a:t>
            </a:r>
            <a:r>
              <a:rPr lang="en-US" dirty="0" smtClean="0"/>
              <a:t>workers(implicitly </a:t>
            </a:r>
            <a:r>
              <a:rPr lang="en-US" dirty="0"/>
              <a:t>or explicitly)</a:t>
            </a:r>
          </a:p>
          <a:p>
            <a:pPr lvl="1"/>
            <a:r>
              <a:rPr lang="en-US" dirty="0"/>
              <a:t>Customers who had similar tastes in the past, will have similar tastes in the future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180" y="3850449"/>
            <a:ext cx="1796620" cy="172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Collaborative Filtering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assumption and idea</a:t>
            </a:r>
          </a:p>
          <a:p>
            <a:pPr lvl="1"/>
            <a:r>
              <a:rPr lang="en-US" dirty="0"/>
              <a:t>Users give ratings to </a:t>
            </a:r>
            <a:r>
              <a:rPr lang="en-US" dirty="0" smtClean="0"/>
              <a:t>workers(implicitly </a:t>
            </a:r>
            <a:r>
              <a:rPr lang="en-US" dirty="0"/>
              <a:t>or explicitly)</a:t>
            </a:r>
          </a:p>
          <a:p>
            <a:pPr lvl="1"/>
            <a:r>
              <a:rPr lang="en-US" dirty="0"/>
              <a:t>Customers who had similar tastes in the past, will have similar tastes in the future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96" y="3871960"/>
            <a:ext cx="1897704" cy="167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6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Collaborative Filtering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assumption and idea</a:t>
            </a:r>
          </a:p>
          <a:p>
            <a:pPr lvl="1"/>
            <a:r>
              <a:rPr lang="en-US" dirty="0"/>
              <a:t>Users give ratings to </a:t>
            </a:r>
            <a:r>
              <a:rPr lang="en-US" dirty="0" smtClean="0"/>
              <a:t>workers(implicitly </a:t>
            </a:r>
            <a:r>
              <a:rPr lang="en-US" dirty="0"/>
              <a:t>or explicitly)</a:t>
            </a:r>
          </a:p>
          <a:p>
            <a:pPr lvl="1"/>
            <a:r>
              <a:rPr lang="en-US" dirty="0"/>
              <a:t>Customers who had similar tastes in the past, will have similar tastes in the future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96" y="3828213"/>
            <a:ext cx="1897704" cy="167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6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Collaborative Filtering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assumption and idea</a:t>
            </a:r>
          </a:p>
          <a:p>
            <a:pPr lvl="1"/>
            <a:r>
              <a:rPr lang="en-US" dirty="0"/>
              <a:t>Users give ratings to </a:t>
            </a:r>
            <a:r>
              <a:rPr lang="en-US" dirty="0" smtClean="0"/>
              <a:t>workers(implicitly </a:t>
            </a:r>
            <a:r>
              <a:rPr lang="en-US" dirty="0"/>
              <a:t>or explicitly)</a:t>
            </a:r>
          </a:p>
          <a:p>
            <a:pPr lvl="1"/>
            <a:r>
              <a:rPr lang="en-US" dirty="0"/>
              <a:t>Customers who had similar tastes in the past, will have similar tastes in the future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852" y="3888622"/>
            <a:ext cx="1880305" cy="16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3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Collaborative Filtering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assumption and idea</a:t>
            </a:r>
          </a:p>
          <a:p>
            <a:pPr lvl="1"/>
            <a:r>
              <a:rPr lang="en-US" dirty="0"/>
              <a:t>Users give ratings to </a:t>
            </a:r>
            <a:r>
              <a:rPr lang="en-US" dirty="0" smtClean="0"/>
              <a:t>workers(implicitly </a:t>
            </a:r>
            <a:r>
              <a:rPr lang="en-US" dirty="0"/>
              <a:t>or explicitly)</a:t>
            </a:r>
          </a:p>
          <a:p>
            <a:pPr lvl="1"/>
            <a:r>
              <a:rPr lang="en-US" dirty="0"/>
              <a:t>Customers who had similar tastes in the past, will have similar tastes in the future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495" y="3913159"/>
            <a:ext cx="1880305" cy="16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Collaborative Filtering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assumption and idea</a:t>
            </a:r>
          </a:p>
          <a:p>
            <a:pPr lvl="1"/>
            <a:r>
              <a:rPr lang="en-US" dirty="0"/>
              <a:t>Users give ratings to </a:t>
            </a:r>
            <a:r>
              <a:rPr lang="en-US" dirty="0" smtClean="0"/>
              <a:t>workers(implicitly </a:t>
            </a:r>
            <a:r>
              <a:rPr lang="en-US" dirty="0"/>
              <a:t>or explicitly)</a:t>
            </a:r>
          </a:p>
          <a:p>
            <a:pPr lvl="1"/>
            <a:r>
              <a:rPr lang="en-US" dirty="0"/>
              <a:t>Customers who had similar tastes in the past, will have similar tastes in the future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495" y="3866588"/>
            <a:ext cx="1880305" cy="16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7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Table of contents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345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Century Gothic" panose="020B0502020202020204" pitchFamily="34" charset="0"/>
              </a:rPr>
              <a:t>Problem Statement</a:t>
            </a:r>
          </a:p>
          <a:p>
            <a:r>
              <a:rPr lang="en-US" sz="2400" dirty="0" smtClean="0">
                <a:latin typeface="Century Gothic" panose="020B0502020202020204" pitchFamily="34" charset="0"/>
              </a:rPr>
              <a:t>Motivation</a:t>
            </a:r>
          </a:p>
          <a:p>
            <a:r>
              <a:rPr lang="en-US" sz="2400" dirty="0" smtClean="0">
                <a:latin typeface="Century Gothic" panose="020B0502020202020204" pitchFamily="34" charset="0"/>
              </a:rPr>
              <a:t>Objectives &amp; Scope</a:t>
            </a:r>
          </a:p>
          <a:p>
            <a:r>
              <a:rPr lang="en-US" sz="2400" dirty="0" smtClean="0">
                <a:latin typeface="Century Gothic" panose="020B0502020202020204" pitchFamily="34" charset="0"/>
              </a:rPr>
              <a:t>Workflow Diagram</a:t>
            </a:r>
          </a:p>
          <a:p>
            <a:r>
              <a:rPr lang="en-US" sz="2400" dirty="0" smtClean="0">
                <a:latin typeface="Century Gothic" panose="020B0502020202020204" pitchFamily="34" charset="0"/>
              </a:rPr>
              <a:t>Recommender System</a:t>
            </a:r>
          </a:p>
          <a:p>
            <a:r>
              <a:rPr lang="en-US" sz="2400" dirty="0" smtClean="0">
                <a:latin typeface="Century Gothic" panose="020B0502020202020204" pitchFamily="34" charset="0"/>
              </a:rPr>
              <a:t>Collaborative Filtering</a:t>
            </a:r>
          </a:p>
          <a:p>
            <a:r>
              <a:rPr lang="en-US" sz="2400" dirty="0" smtClean="0">
                <a:latin typeface="Century Gothic" panose="020B0502020202020204" pitchFamily="34" charset="0"/>
              </a:rPr>
              <a:t>Worker’s similarity Computation</a:t>
            </a:r>
          </a:p>
          <a:p>
            <a:r>
              <a:rPr lang="en-US" sz="2400" dirty="0" smtClean="0">
                <a:latin typeface="Century Gothic" panose="020B0502020202020204" pitchFamily="34" charset="0"/>
              </a:rPr>
              <a:t>Poster</a:t>
            </a:r>
          </a:p>
          <a:p>
            <a:r>
              <a:rPr lang="en-US" sz="2400" dirty="0" smtClean="0">
                <a:latin typeface="Century Gothic" panose="020B0502020202020204" pitchFamily="34" charset="0"/>
              </a:rPr>
              <a:t>Use Case Diagram</a:t>
            </a:r>
          </a:p>
          <a:p>
            <a:r>
              <a:rPr lang="en-US" sz="2400" dirty="0" smtClean="0">
                <a:latin typeface="Century Gothic" panose="020B0502020202020204" pitchFamily="34" charset="0"/>
              </a:rPr>
              <a:t>User Interface</a:t>
            </a:r>
          </a:p>
          <a:p>
            <a:r>
              <a:rPr lang="en-US" sz="2400" dirty="0" smtClean="0">
                <a:latin typeface="Century Gothic" panose="020B0502020202020204" pitchFamily="34" charset="0"/>
              </a:rPr>
              <a:t>References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A57D1884-7CC7-463D-A9FF-4060931A8887}" type="slidenum">
              <a:rPr lang="en-US" smtClean="0">
                <a:solidFill>
                  <a:schemeClr val="tx1"/>
                </a:solidFill>
                <a:latin typeface="Century Gothic" panose="020B0502020202020204" pitchFamily="34" charset="0"/>
              </a:rPr>
              <a:pPr algn="r"/>
              <a:t>2</a:t>
            </a:fld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6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Collaborative Filtering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assumption and idea</a:t>
            </a:r>
          </a:p>
          <a:p>
            <a:pPr lvl="1"/>
            <a:r>
              <a:rPr lang="en-US" dirty="0"/>
              <a:t>Users give ratings to </a:t>
            </a:r>
            <a:r>
              <a:rPr lang="en-US" dirty="0" smtClean="0"/>
              <a:t>workers(implicitly </a:t>
            </a:r>
            <a:r>
              <a:rPr lang="en-US" dirty="0"/>
              <a:t>or explicitly)</a:t>
            </a:r>
          </a:p>
          <a:p>
            <a:pPr lvl="1"/>
            <a:r>
              <a:rPr lang="en-US" dirty="0"/>
              <a:t>Customers who had similar tastes in the past, will have similar tastes in the future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727" y="3799956"/>
            <a:ext cx="2005073" cy="17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6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Collaborative Filtering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assumption and idea</a:t>
            </a:r>
          </a:p>
          <a:p>
            <a:pPr lvl="1"/>
            <a:r>
              <a:rPr lang="en-US" dirty="0"/>
              <a:t>Users give ratings to </a:t>
            </a:r>
            <a:r>
              <a:rPr lang="en-US" dirty="0" smtClean="0"/>
              <a:t>workers(implicitly </a:t>
            </a:r>
            <a:r>
              <a:rPr lang="en-US" dirty="0"/>
              <a:t>or explicitly)</a:t>
            </a:r>
          </a:p>
          <a:p>
            <a:pPr lvl="1"/>
            <a:r>
              <a:rPr lang="en-US" dirty="0"/>
              <a:t>Customers who had similar tastes in the past, will have similar tastes in the future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727" y="3859854"/>
            <a:ext cx="2005073" cy="17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Collaborative Filtering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22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assumption and idea</a:t>
            </a:r>
          </a:p>
          <a:p>
            <a:pPr lvl="1"/>
            <a:r>
              <a:rPr lang="en-US" dirty="0"/>
              <a:t>Users give ratings to </a:t>
            </a:r>
            <a:r>
              <a:rPr lang="en-US" dirty="0" smtClean="0"/>
              <a:t>workers(implicitly </a:t>
            </a:r>
            <a:r>
              <a:rPr lang="en-US" dirty="0"/>
              <a:t>or explicitly)</a:t>
            </a:r>
          </a:p>
          <a:p>
            <a:pPr lvl="1"/>
            <a:r>
              <a:rPr lang="en-US" dirty="0"/>
              <a:t>Customers who had similar tastes in the past, will have similar tastes in the future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4" y="3814007"/>
            <a:ext cx="2025796" cy="180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6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Collaborative Filtering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23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assumption and idea</a:t>
            </a:r>
          </a:p>
          <a:p>
            <a:pPr lvl="1"/>
            <a:r>
              <a:rPr lang="en-US" dirty="0"/>
              <a:t>Users give ratings to </a:t>
            </a:r>
            <a:r>
              <a:rPr lang="en-US" dirty="0" smtClean="0"/>
              <a:t>workers(implicitly </a:t>
            </a:r>
            <a:r>
              <a:rPr lang="en-US" dirty="0"/>
              <a:t>or explicitly)</a:t>
            </a:r>
          </a:p>
          <a:p>
            <a:pPr lvl="1"/>
            <a:r>
              <a:rPr lang="en-US" dirty="0"/>
              <a:t>Customers who had similar tastes in the past, will have similar tastes in the future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404" y="3758302"/>
            <a:ext cx="3292171" cy="178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4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Collaborative Filtering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24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assumption and idea</a:t>
            </a:r>
          </a:p>
          <a:p>
            <a:pPr lvl="1"/>
            <a:r>
              <a:rPr lang="en-US" dirty="0"/>
              <a:t>Users give ratings to </a:t>
            </a:r>
            <a:r>
              <a:rPr lang="en-US" dirty="0" smtClean="0"/>
              <a:t>workers(implicitly </a:t>
            </a:r>
            <a:r>
              <a:rPr lang="en-US" dirty="0"/>
              <a:t>or explicitly)</a:t>
            </a:r>
          </a:p>
          <a:p>
            <a:pPr lvl="1"/>
            <a:r>
              <a:rPr lang="en-US" dirty="0"/>
              <a:t>Customers who had similar tastes in the past, will have similar tastes in the future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219" y="3752509"/>
            <a:ext cx="2115783" cy="186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4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Collaborative Filtering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25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assumption and idea</a:t>
            </a:r>
          </a:p>
          <a:p>
            <a:pPr lvl="1"/>
            <a:r>
              <a:rPr lang="en-US" dirty="0"/>
              <a:t>Users give ratings to </a:t>
            </a:r>
            <a:r>
              <a:rPr lang="en-US" dirty="0" smtClean="0"/>
              <a:t>workers(implicitly </a:t>
            </a:r>
            <a:r>
              <a:rPr lang="en-US" dirty="0"/>
              <a:t>or explicitly)</a:t>
            </a:r>
          </a:p>
          <a:p>
            <a:pPr lvl="1"/>
            <a:r>
              <a:rPr lang="en-US" dirty="0"/>
              <a:t>Customers who had similar tastes in the past, will have similar tastes in the future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352" y="3770737"/>
            <a:ext cx="4492980" cy="209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3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Collaborative Filtering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26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assumption and idea</a:t>
            </a:r>
          </a:p>
          <a:p>
            <a:pPr lvl="1"/>
            <a:r>
              <a:rPr lang="en-US" dirty="0"/>
              <a:t>Users give ratings to </a:t>
            </a:r>
            <a:r>
              <a:rPr lang="en-US" dirty="0" smtClean="0"/>
              <a:t>workers(implicitly </a:t>
            </a:r>
            <a:r>
              <a:rPr lang="en-US" dirty="0"/>
              <a:t>or explicitly)</a:t>
            </a:r>
          </a:p>
          <a:p>
            <a:pPr lvl="1"/>
            <a:r>
              <a:rPr lang="en-US" dirty="0"/>
              <a:t>Customers who had similar tastes in the past, will have similar tastes in the future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743" y="4138677"/>
            <a:ext cx="1874057" cy="86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3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Collaborative Filtering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>
                <a:solidFill>
                  <a:schemeClr val="tx1"/>
                </a:solidFill>
              </a:rPr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Similarity Measures:</a:t>
            </a:r>
          </a:p>
          <a:p>
            <a:pPr lvl="1"/>
            <a:r>
              <a:rPr lang="en-US" dirty="0"/>
              <a:t>We can compute similarities among the workers by using </a:t>
            </a:r>
            <a:r>
              <a:rPr lang="en-US" dirty="0" smtClean="0"/>
              <a:t>different </a:t>
            </a:r>
            <a:r>
              <a:rPr lang="en-US" dirty="0"/>
              <a:t>methods.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Prediction:</a:t>
            </a:r>
          </a:p>
          <a:p>
            <a:pPr lvl="1"/>
            <a:r>
              <a:rPr lang="en-US" dirty="0" smtClean="0"/>
              <a:t>By using different similarity measures, the model can make predictions.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Recommendation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list of N workers, the active user will like the most.</a:t>
            </a:r>
          </a:p>
          <a:p>
            <a:pPr lvl="1"/>
            <a:r>
              <a:rPr lang="en-US" dirty="0"/>
              <a:t>After getting similarity measurements, top k workers can be selected to recommend the user.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based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Cosine Similarity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Correlation Similarity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Adjusted Cosine Similarity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Jaccard’s</a:t>
            </a:r>
            <a:r>
              <a:rPr lang="en-US" dirty="0"/>
              <a:t> Similarity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Euclidean </a:t>
            </a:r>
            <a:r>
              <a:rPr lang="en-US" dirty="0" smtClean="0"/>
              <a:t>Distance similarity</a:t>
            </a:r>
          </a:p>
          <a:p>
            <a:r>
              <a:rPr lang="en-US" dirty="0" smtClean="0"/>
              <a:t>Model based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SVD (Singular Value Decomposition) </a:t>
            </a:r>
            <a:r>
              <a:rPr lang="en-US" sz="1800" dirty="0" smtClean="0"/>
              <a:t>Netflix prize winner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Collaborative Filtering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0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Similarity between </a:t>
            </a:r>
            <a:r>
              <a:rPr lang="en-US" dirty="0" smtClean="0">
                <a:latin typeface="Century Gothic" panose="020B0502020202020204" pitchFamily="34" charset="0"/>
              </a:rPr>
              <a:t>worker </a:t>
            </a:r>
            <a:r>
              <a:rPr lang="en-US" dirty="0" err="1">
                <a:latin typeface="Century Gothic" panose="020B0502020202020204" pitchFamily="34" charset="0"/>
              </a:rPr>
              <a:t>i</a:t>
            </a:r>
            <a:r>
              <a:rPr lang="en-US" dirty="0">
                <a:latin typeface="Century Gothic" panose="020B0502020202020204" pitchFamily="34" charset="0"/>
              </a:rPr>
              <a:t> &amp; j </a:t>
            </a:r>
            <a:r>
              <a:rPr lang="en-US" dirty="0" smtClean="0">
                <a:latin typeface="Century Gothic" panose="020B0502020202020204" pitchFamily="34" charset="0"/>
              </a:rPr>
              <a:t>are computed </a:t>
            </a:r>
            <a:r>
              <a:rPr lang="en-US" dirty="0">
                <a:latin typeface="Century Gothic" panose="020B0502020202020204" pitchFamily="34" charset="0"/>
              </a:rPr>
              <a:t>by isolating the users who have rated them and then applying a similarity computation technique.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Similarity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>
                <a:solidFill>
                  <a:schemeClr val="tx1"/>
                </a:solidFill>
              </a:rPr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6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Problem Statement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A web based application that will recommend the best worker on the basis of previous Experience, Projects and Ratings.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A57D1884-7CC7-463D-A9FF-4060931A8887}" type="slidenum">
              <a:rPr lang="en-US" smtClean="0">
                <a:solidFill>
                  <a:schemeClr val="tx1"/>
                </a:solidFill>
                <a:latin typeface="Century Gothic" panose="020B0502020202020204" pitchFamily="34" charset="0"/>
              </a:rPr>
              <a:pPr algn="r"/>
              <a:t>3</a:t>
            </a:fld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6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Workers </a:t>
            </a:r>
            <a:r>
              <a:rPr lang="en-US" dirty="0">
                <a:latin typeface="Century Gothic" panose="020B0502020202020204" pitchFamily="34" charset="0"/>
              </a:rPr>
              <a:t>are vectors in the m dimensional user space (difference in rating scale between users is not taken into account).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Cosine-based Similarity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34" y="3760631"/>
            <a:ext cx="5886732" cy="130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2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Using </a:t>
            </a:r>
            <a:r>
              <a:rPr lang="en-US" dirty="0">
                <a:latin typeface="Century Gothic" panose="020B0502020202020204" pitchFamily="34" charset="0"/>
              </a:rPr>
              <a:t>the Pearson-r correlation  (used only in cases where the uses rated both </a:t>
            </a:r>
            <a:r>
              <a:rPr lang="en-US" dirty="0" smtClean="0">
                <a:latin typeface="Century Gothic" panose="020B0502020202020204" pitchFamily="34" charset="0"/>
              </a:rPr>
              <a:t>worker i </a:t>
            </a:r>
            <a:r>
              <a:rPr lang="en-US" dirty="0">
                <a:latin typeface="Century Gothic" panose="020B0502020202020204" pitchFamily="34" charset="0"/>
              </a:rPr>
              <a:t>&amp; </a:t>
            </a:r>
            <a:r>
              <a:rPr lang="en-US" dirty="0" smtClean="0">
                <a:latin typeface="Century Gothic" panose="020B0502020202020204" pitchFamily="34" charset="0"/>
              </a:rPr>
              <a:t>worker </a:t>
            </a:r>
            <a:r>
              <a:rPr lang="en-US" dirty="0">
                <a:latin typeface="Century Gothic" panose="020B0502020202020204" pitchFamily="34" charset="0"/>
              </a:rPr>
              <a:t>j).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Correlation-based Similarity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082040" y="5181951"/>
            <a:ext cx="7464425" cy="131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7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7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7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7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7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latin typeface="Century Gothic" panose="020B0502020202020204" pitchFamily="34" charset="0"/>
              </a:rPr>
              <a:t>R(</a:t>
            </a:r>
            <a:r>
              <a:rPr lang="en-US" sz="2400" dirty="0" err="1">
                <a:latin typeface="Century Gothic" panose="020B0502020202020204" pitchFamily="34" charset="0"/>
              </a:rPr>
              <a:t>u,i</a:t>
            </a:r>
            <a:r>
              <a:rPr lang="en-US" sz="2400" dirty="0">
                <a:latin typeface="Century Gothic" panose="020B0502020202020204" pitchFamily="34" charset="0"/>
              </a:rPr>
              <a:t>) = rating of user u on </a:t>
            </a:r>
            <a:r>
              <a:rPr lang="en-US" sz="2400" dirty="0" smtClean="0">
                <a:latin typeface="Century Gothic" panose="020B0502020202020204" pitchFamily="34" charset="0"/>
              </a:rPr>
              <a:t>worker </a:t>
            </a:r>
            <a:r>
              <a:rPr lang="en-US" sz="2400" dirty="0" err="1">
                <a:latin typeface="Century Gothic" panose="020B0502020202020204" pitchFamily="34" charset="0"/>
              </a:rPr>
              <a:t>i</a:t>
            </a:r>
            <a:r>
              <a:rPr lang="en-US" sz="2400" dirty="0">
                <a:latin typeface="Century Gothic" panose="020B0502020202020204" pitchFamily="34" charset="0"/>
              </a:rPr>
              <a:t>.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R(</a:t>
            </a:r>
            <a:r>
              <a:rPr lang="en-US" sz="2400" dirty="0" err="1">
                <a:latin typeface="Century Gothic" panose="020B0502020202020204" pitchFamily="34" charset="0"/>
              </a:rPr>
              <a:t>i</a:t>
            </a:r>
            <a:r>
              <a:rPr lang="en-US" sz="2400" dirty="0">
                <a:latin typeface="Century Gothic" panose="020B0502020202020204" pitchFamily="34" charset="0"/>
              </a:rPr>
              <a:t>) = average rating of the </a:t>
            </a:r>
            <a:r>
              <a:rPr lang="en-US" sz="2400" dirty="0" err="1">
                <a:latin typeface="Century Gothic" panose="020B0502020202020204" pitchFamily="34" charset="0"/>
              </a:rPr>
              <a:t>i-th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smtClean="0">
                <a:latin typeface="Century Gothic" panose="020B0502020202020204" pitchFamily="34" charset="0"/>
              </a:rPr>
              <a:t>worker.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232" y="2984343"/>
            <a:ext cx="7339536" cy="162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7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Each </a:t>
            </a:r>
            <a:r>
              <a:rPr lang="en-US" dirty="0">
                <a:latin typeface="Century Gothic" panose="020B0502020202020204" pitchFamily="34" charset="0"/>
              </a:rPr>
              <a:t>pair in the co-rated set corresponds to a different user. (takes care of difference in rating scale</a:t>
            </a:r>
            <a:r>
              <a:rPr lang="en-US" dirty="0" smtClean="0">
                <a:latin typeface="Century Gothic" panose="020B0502020202020204" pitchFamily="34" charset="0"/>
              </a:rPr>
              <a:t>).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 smtClean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 smtClean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sz="2400" dirty="0" smtClean="0">
                <a:latin typeface="Century Gothic" panose="020B0502020202020204" pitchFamily="34" charset="0"/>
              </a:rPr>
              <a:t>Here </a:t>
            </a:r>
            <a:r>
              <a:rPr lang="en-US" sz="2400" dirty="0" err="1" smtClean="0">
                <a:latin typeface="Century Gothic" panose="020B0502020202020204" pitchFamily="34" charset="0"/>
              </a:rPr>
              <a:t>Ru</a:t>
            </a:r>
            <a:r>
              <a:rPr lang="en-US" sz="2400" dirty="0" smtClean="0">
                <a:latin typeface="Century Gothic" panose="020B0502020202020204" pitchFamily="34" charset="0"/>
              </a:rPr>
              <a:t> is the average of the u-</a:t>
            </a:r>
            <a:r>
              <a:rPr lang="en-US" sz="2400" dirty="0" err="1" smtClean="0">
                <a:latin typeface="Century Gothic" panose="020B0502020202020204" pitchFamily="34" charset="0"/>
              </a:rPr>
              <a:t>th</a:t>
            </a:r>
            <a:r>
              <a:rPr lang="en-US" sz="2400" dirty="0" smtClean="0">
                <a:latin typeface="Century Gothic" panose="020B0502020202020204" pitchFamily="34" charset="0"/>
              </a:rPr>
              <a:t> user’s rating</a:t>
            </a:r>
            <a:endParaRPr lang="en-US" sz="2400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Adjusted Cosine Similarity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09" y="3334879"/>
            <a:ext cx="8309781" cy="133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 Coefficient</a:t>
            </a:r>
          </a:p>
          <a:p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Euclidean Distance</a:t>
            </a:r>
          </a:p>
          <a:p>
            <a:pPr fontAlgn="base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Similarity Measures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417" y="2236966"/>
            <a:ext cx="4893971" cy="13948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03" y="4726548"/>
            <a:ext cx="8903393" cy="119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5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 Value Decomposition (SVD</a:t>
            </a:r>
            <a:r>
              <a:rPr lang="en-US" dirty="0" smtClean="0"/>
              <a:t>)</a:t>
            </a:r>
          </a:p>
          <a:p>
            <a:pPr lvl="1"/>
            <a:r>
              <a:rPr lang="en-US" sz="2000" dirty="0" smtClean="0"/>
              <a:t>U </a:t>
            </a:r>
            <a:r>
              <a:rPr lang="en-US" sz="2000" dirty="0"/>
              <a:t>=</a:t>
            </a:r>
            <a:r>
              <a:rPr lang="en-US" sz="2000" dirty="0" smtClean="0"/>
              <a:t> user, W = worker, K = no. of latent features</a:t>
            </a:r>
          </a:p>
          <a:p>
            <a:pPr lvl="1"/>
            <a:r>
              <a:rPr lang="en-US" sz="2000" dirty="0" smtClean="0"/>
              <a:t>For each sparse matrix M, there exist two small matrices with k latent features.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Based Technique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72775"/>
              </p:ext>
            </p:extLst>
          </p:nvPr>
        </p:nvGraphicFramePr>
        <p:xfrm>
          <a:off x="1744746" y="3491805"/>
          <a:ext cx="3472760" cy="202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552"/>
                <a:gridCol w="694552"/>
                <a:gridCol w="694552"/>
                <a:gridCol w="694552"/>
                <a:gridCol w="694552"/>
              </a:tblGrid>
              <a:tr h="404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W4</a:t>
                      </a:r>
                      <a:endParaRPr lang="en-US" dirty="0"/>
                    </a:p>
                  </a:txBody>
                  <a:tcPr/>
                </a:tc>
              </a:tr>
              <a:tr h="404604">
                <a:tc>
                  <a:txBody>
                    <a:bodyPr/>
                    <a:lstStyle/>
                    <a:p>
                      <a:r>
                        <a:rPr lang="en-US" dirty="0" smtClean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4604">
                <a:tc>
                  <a:txBody>
                    <a:bodyPr/>
                    <a:lstStyle/>
                    <a:p>
                      <a:r>
                        <a:rPr lang="en-US" dirty="0" smtClean="0"/>
                        <a:t>U2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4604">
                <a:tc>
                  <a:txBody>
                    <a:bodyPr/>
                    <a:lstStyle/>
                    <a:p>
                      <a:r>
                        <a:rPr lang="en-US" dirty="0" smtClean="0"/>
                        <a:t>U3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4604">
                <a:tc>
                  <a:txBody>
                    <a:bodyPr/>
                    <a:lstStyle/>
                    <a:p>
                      <a:r>
                        <a:rPr lang="en-US" dirty="0" smtClean="0"/>
                        <a:t>U4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59127"/>
              </p:ext>
            </p:extLst>
          </p:nvPr>
        </p:nvGraphicFramePr>
        <p:xfrm>
          <a:off x="8748886" y="3688780"/>
          <a:ext cx="278931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862"/>
                <a:gridCol w="557862"/>
                <a:gridCol w="557862"/>
                <a:gridCol w="557862"/>
                <a:gridCol w="55786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220984"/>
              </p:ext>
            </p:extLst>
          </p:nvPr>
        </p:nvGraphicFramePr>
        <p:xfrm>
          <a:off x="5926666" y="3677355"/>
          <a:ext cx="242711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9037"/>
                <a:gridCol w="809037"/>
                <a:gridCol w="80903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91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35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2054989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MAE(Mean Absolute Error)</a:t>
            </a:r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is one of the predictive accuracy metrics. It measures ratings of the user to what magnitude the system can expect. It computes the average of the absolute difference </a:t>
            </a:r>
            <a:r>
              <a:rPr lang="en-US" sz="2000" dirty="0" smtClean="0"/>
              <a:t>between the </a:t>
            </a:r>
            <a:r>
              <a:rPr lang="en-US" sz="2000" dirty="0"/>
              <a:t>true ratings and predicted ratings. </a:t>
            </a:r>
            <a:endParaRPr lang="en-US" sz="2000" dirty="0" smtClean="0"/>
          </a:p>
          <a:p>
            <a:pPr lvl="1"/>
            <a:r>
              <a:rPr lang="en-US" sz="2000" dirty="0"/>
              <a:t>Rating scale is 0 - 5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64" y="3679634"/>
            <a:ext cx="3905872" cy="136609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95064" y="533858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N is the total no of ratings given by all users.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 err="1" smtClean="0">
                <a:solidFill>
                  <a:srgbClr val="000000"/>
                </a:solidFill>
              </a:rPr>
              <a:t>Pi,j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is the predicted rating for user I and worker j.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 err="1" smtClean="0">
                <a:solidFill>
                  <a:srgbClr val="000000"/>
                </a:solidFill>
              </a:rPr>
              <a:t>Ri,j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is the actual rating.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822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36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2054989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RMSE(Root Mean Squared Error)</a:t>
            </a:r>
          </a:p>
          <a:p>
            <a:pPr lvl="1"/>
            <a:r>
              <a:rPr lang="en-US" sz="2000" dirty="0"/>
              <a:t>It amplifies the contribution of absolute errors between the true values and predicted </a:t>
            </a:r>
            <a:r>
              <a:rPr lang="en-US" sz="2000" dirty="0" smtClean="0"/>
              <a:t>ratings.</a:t>
            </a:r>
          </a:p>
          <a:p>
            <a:pPr lvl="1"/>
            <a:r>
              <a:rPr lang="en-US" sz="2000" dirty="0" smtClean="0"/>
              <a:t>Rating scale is 0 - 5.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095064" y="533858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N is the total no of ratings given by all users.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 err="1" smtClean="0">
                <a:solidFill>
                  <a:srgbClr val="000000"/>
                </a:solidFill>
              </a:rPr>
              <a:t>Pi,j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is the predicted rating for user I and worker j.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 err="1" smtClean="0">
                <a:solidFill>
                  <a:srgbClr val="000000"/>
                </a:solidFill>
              </a:rPr>
              <a:t>Ri,j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is the actual rating.</a:t>
            </a:r>
            <a:r>
              <a:rPr lang="en-US" sz="16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543" y="3497747"/>
            <a:ext cx="3860914" cy="125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8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4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 </a:t>
            </a:r>
            <a:r>
              <a:rPr lang="en-US" dirty="0"/>
              <a:t>Systems are very useful to generate revenue because when user finds all the items of his own interest, he sticks to the website or whatever platform </a:t>
            </a:r>
            <a:r>
              <a:rPr lang="en-US" dirty="0" smtClean="0"/>
              <a:t>he uses </a:t>
            </a:r>
            <a:r>
              <a:rPr lang="en-US" dirty="0"/>
              <a:t>that could use 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RS increases sales up to 35%. </a:t>
            </a:r>
          </a:p>
          <a:p>
            <a:r>
              <a:rPr lang="en-US" dirty="0" smtClean="0"/>
              <a:t>E.g. Netflix prize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2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508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1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616714"/>
              </p:ext>
            </p:extLst>
          </p:nvPr>
        </p:nvGraphicFramePr>
        <p:xfrm>
          <a:off x="838200" y="57477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4926109"/>
                <a:ext cx="10515600" cy="1325563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NRMSE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𝑅𝑀𝑆𝐸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𝑌𝑚𝑎𝑥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𝑌𝑚𝑖𝑛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4926109"/>
                <a:ext cx="10515600" cy="1325563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2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1% of the values are given and rest of 99% values are being predicted. </a:t>
            </a:r>
          </a:p>
          <a:p>
            <a:r>
              <a:rPr lang="en-US" dirty="0" smtClean="0"/>
              <a:t>To reduce this issue, we are using extraction queries that specifies the profession and the location of the worker.</a:t>
            </a:r>
          </a:p>
          <a:p>
            <a:r>
              <a:rPr lang="en-US" dirty="0" smtClean="0"/>
              <a:t>Size of user rating matrix decreases when we apply interface based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Sparsity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Computer Science Department, Fast-Nu Peshawar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5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7231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8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9483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2479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5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0147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5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9827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3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3531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9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3652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6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Objectives &amp; Scope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entury Gothic" panose="020B0502020202020204" pitchFamily="34" charset="0"/>
              </a:rPr>
              <a:t>Literature Review</a:t>
            </a:r>
          </a:p>
          <a:p>
            <a:pPr lvl="1"/>
            <a:r>
              <a:rPr lang="en-US" dirty="0" smtClean="0">
                <a:latin typeface="Century Gothic" panose="020B0502020202020204" pitchFamily="34" charset="0"/>
              </a:rPr>
              <a:t>suitable recommendation technique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entury Gothic" panose="020B0502020202020204" pitchFamily="34" charset="0"/>
              </a:rPr>
              <a:t>Dataset Exploration</a:t>
            </a:r>
          </a:p>
          <a:p>
            <a:pPr lvl="1"/>
            <a:r>
              <a:rPr lang="en-US" dirty="0" smtClean="0">
                <a:latin typeface="Century Gothic" panose="020B0502020202020204" pitchFamily="34" charset="0"/>
              </a:rPr>
              <a:t>Achieving worker’s ratings from dataset</a:t>
            </a:r>
          </a:p>
          <a:p>
            <a:pPr lvl="1"/>
            <a:r>
              <a:rPr lang="en-US" dirty="0" smtClean="0">
                <a:latin typeface="Century Gothic" panose="020B0502020202020204" pitchFamily="34" charset="0"/>
              </a:rPr>
              <a:t>Preprocessing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entury Gothic" panose="020B0502020202020204" pitchFamily="34" charset="0"/>
              </a:rPr>
              <a:t>Use of Recommendation generating algorithms</a:t>
            </a:r>
          </a:p>
          <a:p>
            <a:pPr lvl="1"/>
            <a:r>
              <a:rPr lang="en-US" dirty="0" smtClean="0">
                <a:latin typeface="Century Gothic" panose="020B0502020202020204" pitchFamily="34" charset="0"/>
              </a:rPr>
              <a:t>Analysis of different algorithms</a:t>
            </a:r>
          </a:p>
          <a:p>
            <a:pPr lvl="1"/>
            <a:r>
              <a:rPr lang="en-US" dirty="0" smtClean="0">
                <a:latin typeface="Century Gothic" panose="020B0502020202020204" pitchFamily="34" charset="0"/>
              </a:rPr>
              <a:t>Select best algorithm by comparing of all chosen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entury Gothic" panose="020B0502020202020204" pitchFamily="34" charset="0"/>
              </a:rPr>
              <a:t>Web Based Application</a:t>
            </a:r>
          </a:p>
          <a:p>
            <a:pPr lvl="1"/>
            <a:r>
              <a:rPr lang="en-US" dirty="0" smtClean="0">
                <a:latin typeface="Century Gothic" panose="020B0502020202020204" pitchFamily="34" charset="0"/>
              </a:rPr>
              <a:t>Interface 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A57D1884-7CC7-463D-A9FF-4060931A8887}" type="slidenum">
              <a:rPr lang="en-US" smtClean="0">
                <a:solidFill>
                  <a:schemeClr val="tx1"/>
                </a:solidFill>
                <a:latin typeface="Century Gothic" panose="020B0502020202020204" pitchFamily="34" charset="0"/>
              </a:rPr>
              <a:pPr algn="r"/>
              <a:t>5</a:t>
            </a:fld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9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7209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9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3501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3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0303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4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3843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1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7428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4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5774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7154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1838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2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58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168" y="73407"/>
            <a:ext cx="4699664" cy="6648068"/>
          </a:xfrm>
        </p:spPr>
      </p:pic>
    </p:spTree>
    <p:extLst>
      <p:ext uri="{BB962C8B-B14F-4D97-AF65-F5344CB8AC3E}">
        <p14:creationId xmlns:p14="http://schemas.microsoft.com/office/powerpoint/2010/main" val="59596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-28575"/>
            <a:ext cx="10515600" cy="1325563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59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132" y="1100137"/>
            <a:ext cx="5145736" cy="5438775"/>
          </a:xfrm>
        </p:spPr>
      </p:pic>
    </p:spTree>
    <p:extLst>
      <p:ext uri="{BB962C8B-B14F-4D97-AF65-F5344CB8AC3E}">
        <p14:creationId xmlns:p14="http://schemas.microsoft.com/office/powerpoint/2010/main" val="292409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Workflow Diagram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A57D1884-7CC7-463D-A9FF-4060931A8887}" type="slidenum">
              <a:rPr lang="en-US" smtClean="0">
                <a:solidFill>
                  <a:schemeClr val="tx1"/>
                </a:solidFill>
                <a:latin typeface="Century Gothic" panose="020B0502020202020204" pitchFamily="34" charset="0"/>
              </a:rPr>
              <a:pPr algn="r"/>
              <a:t>6</a:t>
            </a:fld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436686962"/>
              </p:ext>
            </p:extLst>
          </p:nvPr>
        </p:nvGraphicFramePr>
        <p:xfrm>
          <a:off x="838199" y="899970"/>
          <a:ext cx="11216426" cy="5821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989767" y="6356350"/>
            <a:ext cx="4212465" cy="365125"/>
          </a:xfrm>
        </p:spPr>
        <p:txBody>
          <a:bodyPr/>
          <a:lstStyle/>
          <a:p>
            <a:pPr algn="l"/>
            <a:r>
              <a:rPr lang="en-US" dirty="0" smtClean="0"/>
              <a:t>Computer Science Department, Fast-Nu Peshawar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395470" y="2112135"/>
            <a:ext cx="360609" cy="23182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12275" y="2112135"/>
            <a:ext cx="360609" cy="23182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229080" y="2112135"/>
            <a:ext cx="360609" cy="23182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8145885" y="2112135"/>
            <a:ext cx="360609" cy="23182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9989709" y="2112135"/>
            <a:ext cx="360609" cy="23182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6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665" y="1399141"/>
            <a:ext cx="5874669" cy="532233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26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664" y="1825625"/>
            <a:ext cx="7080671" cy="43513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Diagram-I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3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08" y="1825625"/>
            <a:ext cx="7149783" cy="43513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Diagram-II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60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70" y="1825625"/>
            <a:ext cx="7712259" cy="43513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Diagram-III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0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Python/Flask</a:t>
            </a:r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JavaScript, Bootstrap, Ajax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Fields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7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works very slow because it is memory based.</a:t>
            </a:r>
          </a:p>
          <a:p>
            <a:r>
              <a:rPr lang="en-US" dirty="0" smtClean="0"/>
              <a:t>On the other hand matrix factorization methods are faster as they are model based. They only take time while training.</a:t>
            </a:r>
          </a:p>
          <a:p>
            <a:r>
              <a:rPr lang="en-US" dirty="0" smtClean="0"/>
              <a:t>When the user-item matrix is small and less sparse, predictions and recommendation is very easy but it is very hard to get recommendations from </a:t>
            </a:r>
            <a:r>
              <a:rPr lang="en-US" dirty="0" err="1" smtClean="0"/>
              <a:t>sparsed</a:t>
            </a:r>
            <a:r>
              <a:rPr lang="en-US" dirty="0" smtClean="0"/>
              <a:t> dataset.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8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References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07539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  <a:hlinkClick r:id="rId3"/>
              </a:rPr>
              <a:t>https://</a:t>
            </a:r>
            <a:r>
              <a:rPr lang="en-US" sz="1800" dirty="0" smtClean="0">
                <a:solidFill>
                  <a:srgbClr val="000000"/>
                </a:solidFill>
                <a:latin typeface="Century Gothic" panose="020B0502020202020204" pitchFamily="34" charset="0"/>
                <a:hlinkClick r:id="rId3"/>
              </a:rPr>
              <a:t>en.wikipedia.org/wiki/Recommender_system</a:t>
            </a:r>
            <a:endParaRPr lang="en-US" sz="1800" dirty="0" smtClean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Century Gothic" panose="020B0502020202020204" pitchFamily="34" charset="0"/>
              </a:rPr>
              <a:t>Francesco </a:t>
            </a:r>
            <a:r>
              <a:rPr lang="en-US" sz="1800" dirty="0">
                <a:latin typeface="Century Gothic" panose="020B0502020202020204" pitchFamily="34" charset="0"/>
              </a:rPr>
              <a:t>Ricci and </a:t>
            </a:r>
            <a:r>
              <a:rPr lang="en-US" sz="1800" dirty="0" err="1">
                <a:latin typeface="Century Gothic" panose="020B0502020202020204" pitchFamily="34" charset="0"/>
              </a:rPr>
              <a:t>Lior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Rokach</a:t>
            </a:r>
            <a:r>
              <a:rPr lang="en-US" sz="1800" dirty="0">
                <a:latin typeface="Century Gothic" panose="020B0502020202020204" pitchFamily="34" charset="0"/>
              </a:rPr>
              <a:t> and </a:t>
            </a:r>
            <a:r>
              <a:rPr lang="en-US" sz="1800" dirty="0" err="1">
                <a:latin typeface="Century Gothic" panose="020B0502020202020204" pitchFamily="34" charset="0"/>
              </a:rPr>
              <a:t>Bracha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Shapira</a:t>
            </a:r>
            <a:r>
              <a:rPr lang="en-US" sz="1800" dirty="0">
                <a:latin typeface="Century Gothic" panose="020B0502020202020204" pitchFamily="34" charset="0"/>
              </a:rPr>
              <a:t>, </a:t>
            </a:r>
            <a:r>
              <a:rPr lang="en-US" sz="1800" dirty="0">
                <a:latin typeface="Century Gothic" panose="020B0502020202020204" pitchFamily="34" charset="0"/>
                <a:hlinkClick r:id="rId4"/>
              </a:rPr>
              <a:t>Introduction to Recommender Systems Handbook</a:t>
            </a:r>
            <a:r>
              <a:rPr lang="en-US" sz="1800" dirty="0">
                <a:latin typeface="Century Gothic" panose="020B0502020202020204" pitchFamily="34" charset="0"/>
              </a:rPr>
              <a:t>, Recommender Systems Handbook, Springer, 2011, pp. </a:t>
            </a:r>
            <a:r>
              <a:rPr lang="en-US" sz="1800" dirty="0" smtClean="0">
                <a:latin typeface="Century Gothic" panose="020B0502020202020204" pitchFamily="34" charset="0"/>
              </a:rPr>
              <a:t>1-35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latin typeface="Century Gothic" panose="020B0502020202020204" pitchFamily="34" charset="0"/>
              </a:rPr>
              <a:t>Xiaoyuan</a:t>
            </a:r>
            <a:r>
              <a:rPr lang="en-US" sz="1800" dirty="0">
                <a:latin typeface="Century Gothic" panose="020B0502020202020204" pitchFamily="34" charset="0"/>
              </a:rPr>
              <a:t> Su, </a:t>
            </a:r>
            <a:r>
              <a:rPr lang="en-US" sz="1800" dirty="0" err="1">
                <a:latin typeface="Century Gothic" panose="020B0502020202020204" pitchFamily="34" charset="0"/>
              </a:rPr>
              <a:t>Taghi</a:t>
            </a:r>
            <a:r>
              <a:rPr lang="en-US" sz="1800" dirty="0">
                <a:latin typeface="Century Gothic" panose="020B0502020202020204" pitchFamily="34" charset="0"/>
              </a:rPr>
              <a:t> M. </a:t>
            </a:r>
            <a:r>
              <a:rPr lang="en-US" sz="1800" dirty="0" err="1">
                <a:latin typeface="Century Gothic" panose="020B0502020202020204" pitchFamily="34" charset="0"/>
              </a:rPr>
              <a:t>Khoshgoftaar</a:t>
            </a:r>
            <a:r>
              <a:rPr lang="en-US" sz="1800" dirty="0">
                <a:latin typeface="Century Gothic" panose="020B0502020202020204" pitchFamily="34" charset="0"/>
              </a:rPr>
              <a:t>, </a:t>
            </a:r>
            <a:r>
              <a:rPr lang="en-US" sz="1800" dirty="0">
                <a:latin typeface="Century Gothic" panose="020B0502020202020204" pitchFamily="34" charset="0"/>
                <a:hlinkClick r:id="rId5"/>
              </a:rPr>
              <a:t>A survey of collaborative filtering techniques</a:t>
            </a:r>
            <a:r>
              <a:rPr lang="en-US" sz="1800" dirty="0">
                <a:latin typeface="Century Gothic" panose="020B0502020202020204" pitchFamily="34" charset="0"/>
              </a:rPr>
              <a:t>, Advances in Artificial Intelligence archive, 2009</a:t>
            </a:r>
            <a:r>
              <a:rPr lang="en-US" sz="1800" dirty="0" smtClean="0">
                <a:latin typeface="Century Gothic" panose="020B0502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u="sng" dirty="0">
                <a:latin typeface="Century Gothic" panose="020B0502020202020204" pitchFamily="34" charset="0"/>
                <a:hlinkClick r:id="rId6"/>
              </a:rPr>
              <a:t>"Robust collaborative filtering"</a:t>
            </a:r>
            <a:r>
              <a:rPr lang="en-US" sz="1800" dirty="0">
                <a:latin typeface="Century Gothic" panose="020B0502020202020204" pitchFamily="34" charset="0"/>
              </a:rPr>
              <a:t>. Portal.acm.org. 19 October 2007. </a:t>
            </a:r>
            <a:r>
              <a:rPr lang="en-US" sz="1800" dirty="0">
                <a:latin typeface="Century Gothic" panose="020B0502020202020204" pitchFamily="34" charset="0"/>
                <a:hlinkClick r:id="rId7" tooltip="Digital object identifier"/>
              </a:rPr>
              <a:t>doi</a:t>
            </a:r>
            <a:r>
              <a:rPr lang="en-US" sz="1800" dirty="0">
                <a:latin typeface="Century Gothic" panose="020B0502020202020204" pitchFamily="34" charset="0"/>
              </a:rPr>
              <a:t>:</a:t>
            </a:r>
            <a:r>
              <a:rPr lang="en-US" sz="1800" dirty="0">
                <a:latin typeface="Century Gothic" panose="020B0502020202020204" pitchFamily="34" charset="0"/>
                <a:hlinkClick r:id="rId8"/>
              </a:rPr>
              <a:t>10.1145/1297231.1297240</a:t>
            </a:r>
            <a:r>
              <a:rPr lang="en-US" sz="1800" dirty="0">
                <a:latin typeface="Century Gothic" panose="020B0502020202020204" pitchFamily="34" charset="0"/>
              </a:rPr>
              <a:t>. Retrieved 2012-05-15</a:t>
            </a:r>
            <a:r>
              <a:rPr lang="en-US" sz="1800" dirty="0" smtClean="0">
                <a:latin typeface="Century Gothic" panose="020B0502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 dirty="0" err="1">
                <a:latin typeface="Century Gothic" panose="020B0502020202020204" pitchFamily="34" charset="0"/>
              </a:rPr>
              <a:t>Elahi</a:t>
            </a:r>
            <a:r>
              <a:rPr lang="en-US" sz="1800" i="1" dirty="0">
                <a:latin typeface="Century Gothic" panose="020B0502020202020204" pitchFamily="34" charset="0"/>
              </a:rPr>
              <a:t>, Mehdi; Ricci, Francesco; Rubens, Neil. </a:t>
            </a:r>
            <a:r>
              <a:rPr lang="en-US" sz="1800" i="1" dirty="0">
                <a:latin typeface="Century Gothic" panose="020B0502020202020204" pitchFamily="34" charset="0"/>
                <a:hlinkClick r:id="rId9"/>
              </a:rPr>
              <a:t>Active Learning in Collaborative Filtering Recommender Systems</a:t>
            </a:r>
            <a:r>
              <a:rPr lang="en-US" sz="1800" i="1" dirty="0">
                <a:latin typeface="Century Gothic" panose="020B0502020202020204" pitchFamily="34" charset="0"/>
              </a:rPr>
              <a:t>. Springer International Publishing. pp. 113–124. </a:t>
            </a:r>
            <a:r>
              <a:rPr lang="en-US" sz="1800" i="1" dirty="0">
                <a:latin typeface="Century Gothic" panose="020B0502020202020204" pitchFamily="34" charset="0"/>
                <a:hlinkClick r:id="rId10" tooltip="International Standard Book Number"/>
              </a:rPr>
              <a:t>ISBN</a:t>
            </a:r>
            <a:r>
              <a:rPr lang="en-US" sz="1800" i="1" dirty="0">
                <a:latin typeface="Century Gothic" panose="020B0502020202020204" pitchFamily="34" charset="0"/>
              </a:rPr>
              <a:t> </a:t>
            </a:r>
            <a:r>
              <a:rPr lang="en-US" sz="1800" i="1" dirty="0">
                <a:latin typeface="Century Gothic" panose="020B0502020202020204" pitchFamily="34" charset="0"/>
                <a:hlinkClick r:id="rId11" tooltip="Special:BookSources/978-3-319-10491-1"/>
              </a:rPr>
              <a:t>978-3-319-10491-1</a:t>
            </a:r>
            <a:r>
              <a:rPr lang="en-US" sz="1800" i="1" dirty="0" smtClean="0">
                <a:latin typeface="Century Gothic" panose="020B0502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 dirty="0" err="1"/>
              <a:t>Badrul</a:t>
            </a:r>
            <a:r>
              <a:rPr lang="en-US" sz="1800" i="1" dirty="0"/>
              <a:t> </a:t>
            </a:r>
            <a:r>
              <a:rPr lang="en-US" sz="1800" i="1" dirty="0" err="1" smtClean="0"/>
              <a:t>Sarwar</a:t>
            </a:r>
            <a:r>
              <a:rPr lang="en-US" sz="1800" i="1" dirty="0" smtClean="0"/>
              <a:t>, </a:t>
            </a:r>
            <a:r>
              <a:rPr lang="en-US" sz="1800" i="1" dirty="0"/>
              <a:t>George </a:t>
            </a:r>
            <a:r>
              <a:rPr lang="en-US" sz="1800" i="1" dirty="0" err="1"/>
              <a:t>Karypis</a:t>
            </a:r>
            <a:r>
              <a:rPr lang="en-US" sz="1800" i="1" dirty="0"/>
              <a:t>, Joseph </a:t>
            </a:r>
            <a:r>
              <a:rPr lang="en-US" sz="1800" i="1" dirty="0" err="1"/>
              <a:t>Konstan</a:t>
            </a:r>
            <a:r>
              <a:rPr lang="en-US" sz="1800" i="1" dirty="0"/>
              <a:t>, and John </a:t>
            </a:r>
            <a:r>
              <a:rPr lang="en-US" sz="1800" i="1" dirty="0" err="1"/>
              <a:t>Riedl</a:t>
            </a:r>
            <a:r>
              <a:rPr lang="en-US" sz="1800" i="1" dirty="0"/>
              <a:t> </a:t>
            </a:r>
            <a:r>
              <a:rPr lang="en-US" sz="1800" i="1" dirty="0" smtClean="0"/>
              <a:t>.</a:t>
            </a:r>
            <a:r>
              <a:rPr lang="en-US" sz="1800" dirty="0" smtClean="0"/>
              <a:t> </a:t>
            </a:r>
            <a:r>
              <a:rPr lang="en-US" sz="1800" i="1" dirty="0" smtClean="0"/>
              <a:t>Item-based </a:t>
            </a:r>
            <a:r>
              <a:rPr lang="en-US" sz="1800" i="1" dirty="0"/>
              <a:t>Collaborative Filtering </a:t>
            </a:r>
            <a:r>
              <a:rPr lang="en-US" sz="1800" i="1" dirty="0" smtClean="0"/>
              <a:t>Recommendation Algorithms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 dirty="0">
                <a:hlinkClick r:id="rId12"/>
              </a:rPr>
              <a:t>https://</a:t>
            </a:r>
            <a:r>
              <a:rPr lang="en-US" sz="1800" i="1" dirty="0" smtClean="0">
                <a:hlinkClick r:id="rId12"/>
              </a:rPr>
              <a:t>en.wikipedia.org/wiki/Cosine_similarity</a:t>
            </a:r>
            <a:endParaRPr lang="en-US" sz="1800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i="1" dirty="0">
                <a:hlinkClick r:id="rId13"/>
              </a:rPr>
              <a:t>http://www.cs.tau.ac.il/~</a:t>
            </a:r>
            <a:r>
              <a:rPr lang="en-US" sz="1800" i="1" dirty="0" smtClean="0">
                <a:hlinkClick r:id="rId13"/>
              </a:rPr>
              <a:t>fiat/dmsem03/ItemBasedCollaborativeFilteringRecommendationAlgorithms</a:t>
            </a:r>
            <a:r>
              <a:rPr lang="en-US" sz="1800" i="1" dirty="0"/>
              <a:t/>
            </a:r>
            <a:br>
              <a:rPr lang="en-US" sz="1800" i="1" dirty="0"/>
            </a:br>
            <a:endParaRPr lang="en-US" sz="1800" dirty="0"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A57D1884-7CC7-463D-A9FF-4060931A8887}" type="slidenum">
              <a:rPr lang="en-US" smtClean="0">
                <a:solidFill>
                  <a:schemeClr val="tx1"/>
                </a:solidFill>
              </a:rPr>
              <a:pPr algn="r"/>
              <a:t>66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7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7344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Thank You 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A57D1884-7CC7-463D-A9FF-4060931A8887}" type="slidenum">
              <a:rPr lang="en-US" smtClean="0">
                <a:solidFill>
                  <a:schemeClr val="tx1"/>
                </a:solidFill>
              </a:rPr>
              <a:pPr algn="r"/>
              <a:t>67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052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>
                <a:latin typeface="Century Gothic" panose="020B0502020202020204" pitchFamily="34" charset="0"/>
              </a:rPr>
              <a:t>Any Questions</a:t>
            </a:r>
            <a:r>
              <a:rPr lang="en-US" sz="5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?</a:t>
            </a:r>
            <a:endParaRPr lang="en-US" sz="54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4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Recommender </a:t>
            </a:r>
            <a:r>
              <a:rPr lang="en-US" dirty="0" smtClean="0">
                <a:latin typeface="Century Gothic" panose="020B0502020202020204" pitchFamily="34" charset="0"/>
              </a:rPr>
              <a:t>System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recommender system is a subclass of information filtering system that seeks to predict the "rating" or "preference" that a user would give to an item. </a:t>
            </a:r>
            <a:r>
              <a:rPr lang="en-US" sz="1800" dirty="0" smtClean="0"/>
              <a:t>[1</a:t>
            </a:r>
            <a:r>
              <a:rPr lang="en-US" sz="1800" dirty="0" smtClean="0"/>
              <a:t>]</a:t>
            </a:r>
          </a:p>
          <a:p>
            <a:r>
              <a:rPr lang="en-US" sz="2400" dirty="0"/>
              <a:t>They use information filtering algorithms to generate personalized recommendations to support decision making of users.</a:t>
            </a:r>
            <a:r>
              <a:rPr lang="en-US" sz="2400" dirty="0"/>
              <a:t> 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A57D1884-7CC7-463D-A9FF-4060931A8887}" type="slidenum">
              <a:rPr lang="en-US" smtClean="0">
                <a:solidFill>
                  <a:schemeClr val="tx1"/>
                </a:solidFill>
                <a:latin typeface="Century Gothic" panose="020B0502020202020204" pitchFamily="34" charset="0"/>
              </a:rPr>
              <a:pPr algn="r"/>
              <a:t>7</a:t>
            </a:fld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503" y="6041403"/>
            <a:ext cx="5367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  <a:hlinkClick r:id="rId3"/>
              </a:rPr>
              <a:t>https://en.wikipedia.org/wiki/Recommender_system</a:t>
            </a:r>
            <a:endParaRPr lang="en-US" sz="1600" dirty="0" smtClean="0">
              <a:latin typeface="Century Gothic" panose="020B0502020202020204" pitchFamily="34" charset="0"/>
            </a:endParaRP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Recommender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Collaborative </a:t>
            </a:r>
            <a:r>
              <a:rPr lang="en-US" dirty="0"/>
              <a:t>filtering</a:t>
            </a:r>
            <a:endParaRPr lang="en-US" dirty="0" smtClean="0"/>
          </a:p>
          <a:p>
            <a:pPr lvl="1"/>
            <a:r>
              <a:rPr lang="en-US" dirty="0" smtClean="0"/>
              <a:t>A method </a:t>
            </a:r>
            <a:r>
              <a:rPr lang="en-US" dirty="0"/>
              <a:t>of making </a:t>
            </a:r>
            <a:r>
              <a:rPr lang="en-US" dirty="0" smtClean="0"/>
              <a:t>predictions </a:t>
            </a:r>
            <a:r>
              <a:rPr lang="en-US" dirty="0"/>
              <a:t>about the interests of a </a:t>
            </a:r>
            <a:r>
              <a:rPr lang="en-US" dirty="0" smtClean="0"/>
              <a:t>user </a:t>
            </a:r>
            <a:r>
              <a:rPr lang="en-US" dirty="0"/>
              <a:t>by collecting preferences </a:t>
            </a:r>
            <a:r>
              <a:rPr lang="en-US" dirty="0" smtClean="0"/>
              <a:t>from</a:t>
            </a:r>
            <a:r>
              <a:rPr lang="en-US" dirty="0"/>
              <a:t> </a:t>
            </a:r>
            <a:r>
              <a:rPr lang="en-US" dirty="0" smtClean="0"/>
              <a:t>different users.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a user</a:t>
            </a:r>
            <a:r>
              <a:rPr lang="en-US" dirty="0"/>
              <a:t> </a:t>
            </a:r>
            <a:r>
              <a:rPr lang="en-US" i="1" dirty="0"/>
              <a:t>A</a:t>
            </a:r>
            <a:r>
              <a:rPr lang="en-US" dirty="0"/>
              <a:t> has </a:t>
            </a:r>
            <a:r>
              <a:rPr lang="en-US" dirty="0" smtClean="0"/>
              <a:t>rated same </a:t>
            </a:r>
            <a:r>
              <a:rPr lang="en-US" dirty="0"/>
              <a:t>as </a:t>
            </a:r>
            <a:r>
              <a:rPr lang="en-US" dirty="0" smtClean="0"/>
              <a:t>user</a:t>
            </a:r>
            <a:r>
              <a:rPr lang="en-US" dirty="0"/>
              <a:t> </a:t>
            </a:r>
            <a:r>
              <a:rPr lang="en-US" i="1" dirty="0"/>
              <a:t>B</a:t>
            </a:r>
            <a:r>
              <a:rPr lang="en-US" dirty="0"/>
              <a:t> </a:t>
            </a:r>
            <a:r>
              <a:rPr lang="en-US" dirty="0" smtClean="0"/>
              <a:t>to worker </a:t>
            </a:r>
            <a:r>
              <a:rPr lang="en-US" i="1" dirty="0" smtClean="0"/>
              <a:t>I</a:t>
            </a:r>
            <a:r>
              <a:rPr lang="en-US" dirty="0" smtClean="0"/>
              <a:t>, </a:t>
            </a:r>
            <a:r>
              <a:rPr lang="en-US" i="1" dirty="0"/>
              <a:t>A</a:t>
            </a:r>
            <a:r>
              <a:rPr lang="en-US" dirty="0"/>
              <a:t> is more likely to have </a:t>
            </a:r>
            <a:r>
              <a:rPr lang="en-US" i="1" dirty="0"/>
              <a:t>B's</a:t>
            </a:r>
            <a:r>
              <a:rPr lang="en-US" dirty="0"/>
              <a:t> </a:t>
            </a:r>
            <a:r>
              <a:rPr lang="en-US" dirty="0" smtClean="0"/>
              <a:t>Preference to a different worker </a:t>
            </a:r>
            <a:r>
              <a:rPr lang="en-US" dirty="0"/>
              <a:t>than that of a randomly chosen </a:t>
            </a:r>
            <a:r>
              <a:rPr lang="en-US" dirty="0" smtClean="0"/>
              <a:t>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6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Collaborative Filtering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Science Department, Fast-Nu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0284-29D6-49E6-855A-ECE19CA24428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assumption and idea</a:t>
            </a:r>
          </a:p>
          <a:p>
            <a:pPr lvl="1"/>
            <a:r>
              <a:rPr lang="en-US" dirty="0"/>
              <a:t>Users give ratings to </a:t>
            </a:r>
            <a:r>
              <a:rPr lang="en-US" dirty="0" smtClean="0"/>
              <a:t>workers(implicitly </a:t>
            </a:r>
            <a:r>
              <a:rPr lang="en-US" dirty="0"/>
              <a:t>or explicitly)</a:t>
            </a:r>
          </a:p>
          <a:p>
            <a:pPr lvl="1"/>
            <a:r>
              <a:rPr lang="en-US" dirty="0"/>
              <a:t>Customers who had similar tastes in the past, will have similar tastes in the future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609" y="3812478"/>
            <a:ext cx="1651191" cy="187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9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CB30C08D-696F-47C3-BD9A-BD1AE1B0A8D1}" vid="{601D11D2-2A4C-4986-A3C8-A0009672B6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3170</TotalTime>
  <Words>2005</Words>
  <Application>Microsoft Office PowerPoint</Application>
  <PresentationFormat>Widescreen</PresentationFormat>
  <Paragraphs>426</Paragraphs>
  <Slides>67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Andalus</vt:lpstr>
      <vt:lpstr>Arial</vt:lpstr>
      <vt:lpstr>Calibri</vt:lpstr>
      <vt:lpstr>Cambria Math</vt:lpstr>
      <vt:lpstr>Century Gothic</vt:lpstr>
      <vt:lpstr>Times New Roman</vt:lpstr>
      <vt:lpstr>Wingdings</vt:lpstr>
      <vt:lpstr>Theme1</vt:lpstr>
      <vt:lpstr>Recommender System for Workers </vt:lpstr>
      <vt:lpstr>Table of contents</vt:lpstr>
      <vt:lpstr>Problem Statement</vt:lpstr>
      <vt:lpstr>Motivation</vt:lpstr>
      <vt:lpstr>Objectives &amp; Scope</vt:lpstr>
      <vt:lpstr>Workflow Diagram</vt:lpstr>
      <vt:lpstr>Recommender System</vt:lpstr>
      <vt:lpstr>Recommender System</vt:lpstr>
      <vt:lpstr>Collaborative Filtering</vt:lpstr>
      <vt:lpstr>Collaborative Filtering</vt:lpstr>
      <vt:lpstr>Collaborative Filtering</vt:lpstr>
      <vt:lpstr>Collaborative Filtering</vt:lpstr>
      <vt:lpstr>Collaborative Filtering</vt:lpstr>
      <vt:lpstr>Collaborative Filtering</vt:lpstr>
      <vt:lpstr>Collaborative Filtering</vt:lpstr>
      <vt:lpstr>Collaborative Filtering</vt:lpstr>
      <vt:lpstr>Collaborative Filtering</vt:lpstr>
      <vt:lpstr>Collaborative Filtering</vt:lpstr>
      <vt:lpstr>Collaborative Filtering</vt:lpstr>
      <vt:lpstr>Collaborative Filtering</vt:lpstr>
      <vt:lpstr>Collaborative Filtering</vt:lpstr>
      <vt:lpstr>Collaborative Filtering</vt:lpstr>
      <vt:lpstr>Collaborative Filtering</vt:lpstr>
      <vt:lpstr>Collaborative Filtering</vt:lpstr>
      <vt:lpstr>Collaborative Filtering</vt:lpstr>
      <vt:lpstr>Collaborative Filtering</vt:lpstr>
      <vt:lpstr>Collaborative Filtering Process</vt:lpstr>
      <vt:lpstr>Types of Collaborative Filtering</vt:lpstr>
      <vt:lpstr>Worker Similarity Computation</vt:lpstr>
      <vt:lpstr>Cosine-based Similarity</vt:lpstr>
      <vt:lpstr>Correlation-based Similarity</vt:lpstr>
      <vt:lpstr>Adjusted Cosine Similarity</vt:lpstr>
      <vt:lpstr>Other Similarity Measures</vt:lpstr>
      <vt:lpstr>Model Based Technique</vt:lpstr>
      <vt:lpstr>Evaluation Metrics</vt:lpstr>
      <vt:lpstr>Evaluation Metrics</vt:lpstr>
      <vt:lpstr>PowerPoint Presentation</vt:lpstr>
      <vt:lpstr>PowerPoint Presentation</vt:lpstr>
      <vt:lpstr>PowerPoint Presentation</vt:lpstr>
      <vt:lpstr>PowerPoint Presentation</vt:lpstr>
      <vt:lpstr>NRMSE=RMSE/((Ymax-Ymin))</vt:lpstr>
      <vt:lpstr>Data Sparsity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Poster</vt:lpstr>
      <vt:lpstr>Use Case Diagram</vt:lpstr>
      <vt:lpstr>Class Diagram</vt:lpstr>
      <vt:lpstr>Sequence Diagram-I</vt:lpstr>
      <vt:lpstr>Sequence Diagram-II</vt:lpstr>
      <vt:lpstr>Sequence Diagram-III</vt:lpstr>
      <vt:lpstr>Tools &amp; Fields</vt:lpstr>
      <vt:lpstr>Conclusions</vt:lpstr>
      <vt:lpstr>References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Recemmeder Systems for Workers</dc:title>
  <dc:creator>Ussama Hassann</dc:creator>
  <cp:keywords>FYP-II</cp:keywords>
  <cp:lastModifiedBy>Ghost</cp:lastModifiedBy>
  <cp:revision>220</cp:revision>
  <dcterms:created xsi:type="dcterms:W3CDTF">2017-11-02T15:08:23Z</dcterms:created>
  <dcterms:modified xsi:type="dcterms:W3CDTF">2018-05-28T22:28:15Z</dcterms:modified>
</cp:coreProperties>
</file>