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65" r:id="rId7"/>
    <p:sldId id="266" r:id="rId8"/>
    <p:sldId id="267" r:id="rId9"/>
    <p:sldId id="268" r:id="rId10"/>
    <p:sldId id="273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>
        <p:scale>
          <a:sx n="76" d="100"/>
          <a:sy n="76" d="100"/>
        </p:scale>
        <p:origin x="94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E83E7-6DCE-4436-981A-E809C09B5F8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6EC551-1F12-4D85-8594-32D65A43EAA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spc="150" baseline="0">
              <a:latin typeface="+mj-lt"/>
            </a:rPr>
            <a:t>Old Design Analysis</a:t>
          </a:r>
        </a:p>
      </dgm:t>
    </dgm:pt>
    <dgm:pt modelId="{2B800405-3484-48DE-A9FF-E863C37817FF}" type="parTrans" cxnId="{C98FC35B-B903-4469-B0EA-E53842383AE4}">
      <dgm:prSet/>
      <dgm:spPr/>
      <dgm:t>
        <a:bodyPr/>
        <a:lstStyle/>
        <a:p>
          <a:endParaRPr lang="en-US" sz="1400" spc="150" baseline="0"/>
        </a:p>
      </dgm:t>
    </dgm:pt>
    <dgm:pt modelId="{F86404D2-473F-41AC-B422-847F113BEE24}" type="sibTrans" cxnId="{C98FC35B-B903-4469-B0EA-E53842383AE4}">
      <dgm:prSet phldrT="1" phldr="0"/>
      <dgm:spPr/>
      <dgm:t>
        <a:bodyPr/>
        <a:lstStyle/>
        <a:p>
          <a:endParaRPr lang="en-US" spc="150" baseline="0"/>
        </a:p>
      </dgm:t>
    </dgm:pt>
    <dgm:pt modelId="{180FB335-92DE-43FD-9404-B687B879C8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u="none" spc="150" baseline="0"/>
            <a:t>Identified old components and sensors</a:t>
          </a:r>
          <a:r>
            <a:rPr lang="en-US" b="0" i="0" u="none" spc="150" baseline="0"/>
            <a:t> from provided slides.</a:t>
          </a:r>
          <a:endParaRPr lang="en-US" spc="150" baseline="0"/>
        </a:p>
      </dgm:t>
    </dgm:pt>
    <dgm:pt modelId="{7F469C15-FEDB-428F-B97A-58612BDEC302}" type="parTrans" cxnId="{BCDC72D0-71DD-41FC-8AC9-59A8EEEBFE77}">
      <dgm:prSet/>
      <dgm:spPr/>
      <dgm:t>
        <a:bodyPr/>
        <a:lstStyle/>
        <a:p>
          <a:endParaRPr lang="en-US" sz="1400" spc="150" baseline="0"/>
        </a:p>
      </dgm:t>
    </dgm:pt>
    <dgm:pt modelId="{B64EE6F1-D3CE-4D7F-9442-375D57CE1EAD}" type="sibTrans" cxnId="{BCDC72D0-71DD-41FC-8AC9-59A8EEEBFE77}">
      <dgm:prSet/>
      <dgm:spPr/>
      <dgm:t>
        <a:bodyPr/>
        <a:lstStyle/>
        <a:p>
          <a:endParaRPr lang="en-US" spc="150" baseline="0"/>
        </a:p>
      </dgm:t>
    </dgm:pt>
    <dgm:pt modelId="{ADA2E621-790F-4BE3-8054-DAC0B573D6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spc="150" baseline="0" dirty="0">
              <a:latin typeface="+mj-lt"/>
            </a:rPr>
            <a:t>Component Research</a:t>
          </a:r>
        </a:p>
      </dgm:t>
    </dgm:pt>
    <dgm:pt modelId="{66765958-1B52-4BED-8BB0-2F8A454626F1}" type="parTrans" cxnId="{38C7BDD1-A779-4BB9-86F8-97B03A25A4B2}">
      <dgm:prSet/>
      <dgm:spPr/>
      <dgm:t>
        <a:bodyPr/>
        <a:lstStyle/>
        <a:p>
          <a:endParaRPr lang="en-US" sz="1400" spc="150" baseline="0"/>
        </a:p>
      </dgm:t>
    </dgm:pt>
    <dgm:pt modelId="{665F693B-E732-4987-808F-10400DDB0FA6}" type="sibTrans" cxnId="{38C7BDD1-A779-4BB9-86F8-97B03A25A4B2}">
      <dgm:prSet phldrT="2" phldr="0"/>
      <dgm:spPr/>
      <dgm:t>
        <a:bodyPr/>
        <a:lstStyle/>
        <a:p>
          <a:endParaRPr lang="en-US" spc="150" baseline="0"/>
        </a:p>
      </dgm:t>
    </dgm:pt>
    <dgm:pt modelId="{ABF3A0A0-CB0C-4D23-BB13-2952885D21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pc="150" baseline="0"/>
            <a:t>Researched sensors already being used for </a:t>
          </a:r>
          <a:r>
            <a:rPr lang="en-US" b="1" i="0" u="none" spc="150" baseline="0"/>
            <a:t>Market Availability</a:t>
          </a:r>
          <a:r>
            <a:rPr lang="en-US" b="0" i="0" u="none" spc="150" baseline="0"/>
            <a:t>, </a:t>
          </a:r>
          <a:r>
            <a:rPr lang="en-US" b="1" i="0" u="none" spc="150" baseline="0"/>
            <a:t>Cost</a:t>
          </a:r>
          <a:r>
            <a:rPr lang="en-US" b="0" i="0" u="none" spc="150" baseline="0"/>
            <a:t> and</a:t>
          </a:r>
          <a:r>
            <a:rPr lang="en-US" b="1" i="0" u="none" spc="150" baseline="0"/>
            <a:t> Specs</a:t>
          </a:r>
          <a:r>
            <a:rPr lang="en-US" b="0" i="0" u="none" spc="150" baseline="0"/>
            <a:t>.</a:t>
          </a:r>
          <a:endParaRPr lang="en-US" spc="150" baseline="0"/>
        </a:p>
      </dgm:t>
    </dgm:pt>
    <dgm:pt modelId="{63D1B153-9E6F-4014-832D-AD0B433D8B81}" type="parTrans" cxnId="{B0735AB5-012E-48CE-B3AF-49E191F8312F}">
      <dgm:prSet/>
      <dgm:spPr/>
      <dgm:t>
        <a:bodyPr/>
        <a:lstStyle/>
        <a:p>
          <a:endParaRPr lang="en-US" sz="1400" spc="150" baseline="0"/>
        </a:p>
      </dgm:t>
    </dgm:pt>
    <dgm:pt modelId="{23911F65-2106-4EE8-BB56-61E9FA7C876B}" type="sibTrans" cxnId="{B0735AB5-012E-48CE-B3AF-49E191F8312F}">
      <dgm:prSet/>
      <dgm:spPr/>
      <dgm:t>
        <a:bodyPr/>
        <a:lstStyle/>
        <a:p>
          <a:endParaRPr lang="en-US" spc="150" baseline="0"/>
        </a:p>
      </dgm:t>
    </dgm:pt>
    <dgm:pt modelId="{A679DE4F-A77F-44B3-A736-BDB514EFFD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spc="150" baseline="0">
              <a:latin typeface="+mj-lt"/>
            </a:rPr>
            <a:t>Sensor Replacement Research</a:t>
          </a:r>
        </a:p>
      </dgm:t>
    </dgm:pt>
    <dgm:pt modelId="{AF5DE307-1CE2-4B05-9842-EADC76BFF89D}" type="parTrans" cxnId="{0EAFB1E1-120A-41D0-9748-2EBE49778BDF}">
      <dgm:prSet/>
      <dgm:spPr/>
      <dgm:t>
        <a:bodyPr/>
        <a:lstStyle/>
        <a:p>
          <a:endParaRPr lang="en-US" sz="1400" spc="150" baseline="0"/>
        </a:p>
      </dgm:t>
    </dgm:pt>
    <dgm:pt modelId="{60DA2A5E-4A7A-4F5D-A408-84E49F2D9802}" type="sibTrans" cxnId="{0EAFB1E1-120A-41D0-9748-2EBE49778BDF}">
      <dgm:prSet phldrT="3" phldr="0"/>
      <dgm:spPr/>
      <dgm:t>
        <a:bodyPr/>
        <a:lstStyle/>
        <a:p>
          <a:endParaRPr lang="en-US" spc="150" baseline="0"/>
        </a:p>
      </dgm:t>
    </dgm:pt>
    <dgm:pt modelId="{44123D6F-C310-46F0-93BF-DF1335EF5B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pc="150" baseline="0"/>
            <a:t>Identified Sensors that need to be replaced and </a:t>
          </a:r>
          <a:r>
            <a:rPr lang="en-US" b="1" i="0" u="none" spc="150" baseline="0"/>
            <a:t>looked for alternatives with </a:t>
          </a:r>
          <a:r>
            <a:rPr lang="en-US" b="1" i="0" u="sng" spc="150" baseline="0"/>
            <a:t>similar features</a:t>
          </a:r>
          <a:r>
            <a:rPr lang="en-US" b="1" i="0" u="none" spc="150" baseline="0"/>
            <a:t>.</a:t>
          </a:r>
          <a:endParaRPr lang="en-US" b="1" spc="150" baseline="0"/>
        </a:p>
      </dgm:t>
    </dgm:pt>
    <dgm:pt modelId="{8F10AC71-DCFB-4D03-8066-341754659C41}" type="parTrans" cxnId="{C3924954-6034-4452-9FD6-FB0B94295CFA}">
      <dgm:prSet/>
      <dgm:spPr/>
      <dgm:t>
        <a:bodyPr/>
        <a:lstStyle/>
        <a:p>
          <a:endParaRPr lang="en-US" sz="1400" spc="150" baseline="0"/>
        </a:p>
      </dgm:t>
    </dgm:pt>
    <dgm:pt modelId="{8C82C1C0-CB1B-4F2B-91D8-46616375C409}" type="sibTrans" cxnId="{C3924954-6034-4452-9FD6-FB0B94295CFA}">
      <dgm:prSet/>
      <dgm:spPr/>
      <dgm:t>
        <a:bodyPr/>
        <a:lstStyle/>
        <a:p>
          <a:endParaRPr lang="en-US" spc="150" baseline="0"/>
        </a:p>
      </dgm:t>
    </dgm:pt>
    <dgm:pt modelId="{1AEB3D0C-28A2-46F4-BC59-EFA1E5720C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spc="150" baseline="0">
              <a:latin typeface="+mj-lt"/>
            </a:rPr>
            <a:t>Edited Design</a:t>
          </a:r>
        </a:p>
      </dgm:t>
    </dgm:pt>
    <dgm:pt modelId="{4F7C5B13-CB47-4CAC-9E71-B0059ECBB71A}" type="parTrans" cxnId="{0AEB2164-EBC2-41A1-A90D-C5252BD1E9B5}">
      <dgm:prSet/>
      <dgm:spPr/>
      <dgm:t>
        <a:bodyPr/>
        <a:lstStyle/>
        <a:p>
          <a:endParaRPr lang="en-US" sz="1400" spc="150" baseline="0"/>
        </a:p>
      </dgm:t>
    </dgm:pt>
    <dgm:pt modelId="{C222C688-2467-4CA7-AFF5-BD243825A180}" type="sibTrans" cxnId="{0AEB2164-EBC2-41A1-A90D-C5252BD1E9B5}">
      <dgm:prSet phldrT="4" phldr="0"/>
      <dgm:spPr/>
      <dgm:t>
        <a:bodyPr/>
        <a:lstStyle/>
        <a:p>
          <a:endParaRPr lang="en-US" spc="150" baseline="0"/>
        </a:p>
      </dgm:t>
    </dgm:pt>
    <dgm:pt modelId="{5DAE036D-76BB-453D-AC31-2E1BB658D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pc="150" baseline="0"/>
            <a:t>Created updated version of </a:t>
          </a:r>
          <a:r>
            <a:rPr lang="en-US" b="1" i="0" u="none" spc="150" baseline="0"/>
            <a:t>block diagram</a:t>
          </a:r>
          <a:r>
            <a:rPr lang="en-US" b="0" i="0" u="none" spc="150" baseline="0"/>
            <a:t>.</a:t>
          </a:r>
          <a:endParaRPr lang="en-US" spc="150" baseline="0"/>
        </a:p>
      </dgm:t>
    </dgm:pt>
    <dgm:pt modelId="{CFCB249A-6786-43B9-B81C-A7D73A4E9FF5}" type="parTrans" cxnId="{35EA8681-41CF-4D45-ADD2-0B8DB4FB0534}">
      <dgm:prSet/>
      <dgm:spPr/>
      <dgm:t>
        <a:bodyPr/>
        <a:lstStyle/>
        <a:p>
          <a:endParaRPr lang="en-US" sz="1400" spc="150" baseline="0"/>
        </a:p>
      </dgm:t>
    </dgm:pt>
    <dgm:pt modelId="{7F9A0DA9-5C03-47BA-84F4-2961E49E7358}" type="sibTrans" cxnId="{35EA8681-41CF-4D45-ADD2-0B8DB4FB0534}">
      <dgm:prSet/>
      <dgm:spPr/>
      <dgm:t>
        <a:bodyPr/>
        <a:lstStyle/>
        <a:p>
          <a:endParaRPr lang="en-US" spc="150" baseline="0"/>
        </a:p>
      </dgm:t>
    </dgm:pt>
    <dgm:pt modelId="{6287C379-0444-404E-ABFD-64EA5435F5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spc="150" baseline="0" dirty="0">
              <a:latin typeface="+mj-lt"/>
            </a:rPr>
            <a:t>PCB Layout and Routing</a:t>
          </a:r>
        </a:p>
      </dgm:t>
    </dgm:pt>
    <dgm:pt modelId="{4A9C9742-1ED6-4278-B515-F2C1DB9BFDF5}" type="parTrans" cxnId="{9C935770-8171-417F-961B-15648D5A7BE2}">
      <dgm:prSet/>
      <dgm:spPr/>
      <dgm:t>
        <a:bodyPr/>
        <a:lstStyle/>
        <a:p>
          <a:endParaRPr lang="en-US" sz="1400" spc="150" baseline="0"/>
        </a:p>
      </dgm:t>
    </dgm:pt>
    <dgm:pt modelId="{58BEBA58-C77C-426A-A617-A1D3A903CED3}" type="sibTrans" cxnId="{9C935770-8171-417F-961B-15648D5A7BE2}">
      <dgm:prSet phldrT="5" phldr="0"/>
      <dgm:spPr/>
      <dgm:t>
        <a:bodyPr/>
        <a:lstStyle/>
        <a:p>
          <a:endParaRPr lang="en-US" spc="150" baseline="0"/>
        </a:p>
      </dgm:t>
    </dgm:pt>
    <dgm:pt modelId="{F1076737-6C4F-432F-AE3A-0CCB5505B0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pc="150" baseline="0"/>
            <a:t>Completed </a:t>
          </a:r>
          <a:r>
            <a:rPr lang="en-US" b="1" i="0" u="none" spc="150" baseline="0"/>
            <a:t>PCB Layout and Routing</a:t>
          </a:r>
          <a:r>
            <a:rPr lang="en-US" b="0" i="0" u="none" spc="150" baseline="0"/>
            <a:t> on kiCAD.</a:t>
          </a:r>
          <a:endParaRPr lang="en-US" spc="150" baseline="0"/>
        </a:p>
      </dgm:t>
    </dgm:pt>
    <dgm:pt modelId="{9B243358-6A52-4209-8B7E-99FAC2053B28}" type="parTrans" cxnId="{32D4A8AE-BA9F-4AFA-986B-F48883A8D69D}">
      <dgm:prSet/>
      <dgm:spPr/>
      <dgm:t>
        <a:bodyPr/>
        <a:lstStyle/>
        <a:p>
          <a:endParaRPr lang="en-US" sz="1400" spc="150" baseline="0"/>
        </a:p>
      </dgm:t>
    </dgm:pt>
    <dgm:pt modelId="{314B862E-A129-42EA-A9AB-24E746AEF44A}" type="sibTrans" cxnId="{32D4A8AE-BA9F-4AFA-986B-F48883A8D69D}">
      <dgm:prSet/>
      <dgm:spPr/>
      <dgm:t>
        <a:bodyPr/>
        <a:lstStyle/>
        <a:p>
          <a:endParaRPr lang="en-US" spc="150" baseline="0"/>
        </a:p>
      </dgm:t>
    </dgm:pt>
    <dgm:pt modelId="{3ADB53A3-B3F5-4D6A-92B9-FACA52E9EC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pc="150" baseline="0"/>
            <a:t>Drew </a:t>
          </a:r>
          <a:r>
            <a:rPr lang="en-US" b="1" spc="150" baseline="0"/>
            <a:t>Block Diagram for Old Design</a:t>
          </a:r>
          <a:r>
            <a:rPr lang="en-US" spc="150" baseline="0"/>
            <a:t>.</a:t>
          </a:r>
        </a:p>
      </dgm:t>
    </dgm:pt>
    <dgm:pt modelId="{536DED2E-AAF7-4151-BCC3-9FEE35B909E2}" type="parTrans" cxnId="{B888C5CF-AD09-47C8-BD50-3774D6F5A5F1}">
      <dgm:prSet/>
      <dgm:spPr/>
      <dgm:t>
        <a:bodyPr/>
        <a:lstStyle/>
        <a:p>
          <a:endParaRPr lang="en-US"/>
        </a:p>
      </dgm:t>
    </dgm:pt>
    <dgm:pt modelId="{F784DA93-FF18-4753-ABAA-7F3B083E337B}" type="sibTrans" cxnId="{B888C5CF-AD09-47C8-BD50-3774D6F5A5F1}">
      <dgm:prSet/>
      <dgm:spPr/>
      <dgm:t>
        <a:bodyPr/>
        <a:lstStyle/>
        <a:p>
          <a:endParaRPr lang="en-US"/>
        </a:p>
      </dgm:t>
    </dgm:pt>
    <dgm:pt modelId="{F5B5DD73-EDEC-4CF1-AFE6-BDB563791099}">
      <dgm:prSet/>
      <dgm:spPr/>
      <dgm:t>
        <a:bodyPr/>
        <a:lstStyle/>
        <a:p>
          <a:pPr>
            <a:lnSpc>
              <a:spcPct val="100000"/>
            </a:lnSpc>
          </a:pPr>
          <a:endParaRPr lang="en-US" spc="150" baseline="0"/>
        </a:p>
      </dgm:t>
    </dgm:pt>
    <dgm:pt modelId="{66F30873-FFDF-4D3E-9292-F17920EB62C7}" type="parTrans" cxnId="{6C91D2F2-EE45-4CF9-B97D-EE954143BFAF}">
      <dgm:prSet/>
      <dgm:spPr/>
      <dgm:t>
        <a:bodyPr/>
        <a:lstStyle/>
        <a:p>
          <a:endParaRPr lang="en-US"/>
        </a:p>
      </dgm:t>
    </dgm:pt>
    <dgm:pt modelId="{C58B2373-2CA9-4327-B9F3-2D393BAB8169}" type="sibTrans" cxnId="{6C91D2F2-EE45-4CF9-B97D-EE954143BFAF}">
      <dgm:prSet/>
      <dgm:spPr/>
      <dgm:t>
        <a:bodyPr/>
        <a:lstStyle/>
        <a:p>
          <a:endParaRPr lang="en-US"/>
        </a:p>
      </dgm:t>
    </dgm:pt>
    <dgm:pt modelId="{28A8A2D9-B13E-4B73-91AA-B3EEB96F7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pc="150" baseline="0"/>
            <a:t>Created </a:t>
          </a:r>
          <a:r>
            <a:rPr lang="en-US" b="1" i="0" u="none" spc="150" baseline="0"/>
            <a:t>schematic on KiCAD</a:t>
          </a:r>
          <a:r>
            <a:rPr lang="en-US" b="0" i="0" u="none" spc="150" baseline="0"/>
            <a:t> based on new block diagram. </a:t>
          </a:r>
          <a:endParaRPr lang="en-US" spc="150" baseline="0"/>
        </a:p>
      </dgm:t>
    </dgm:pt>
    <dgm:pt modelId="{84EAFA34-23C1-49D2-8D45-A44BA7808575}" type="parTrans" cxnId="{61A94DE7-ED47-47D3-AD61-168C4A9076ED}">
      <dgm:prSet/>
      <dgm:spPr/>
      <dgm:t>
        <a:bodyPr/>
        <a:lstStyle/>
        <a:p>
          <a:endParaRPr lang="en-US"/>
        </a:p>
      </dgm:t>
    </dgm:pt>
    <dgm:pt modelId="{FE435276-9F1B-4E6E-940C-7E3C12F70EF2}" type="sibTrans" cxnId="{61A94DE7-ED47-47D3-AD61-168C4A9076ED}">
      <dgm:prSet/>
      <dgm:spPr/>
      <dgm:t>
        <a:bodyPr/>
        <a:lstStyle/>
        <a:p>
          <a:endParaRPr lang="en-US"/>
        </a:p>
      </dgm:t>
    </dgm:pt>
    <dgm:pt modelId="{A54D85A7-27AE-4184-9606-58D873B9FD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pc="150" baseline="0"/>
            <a:t>Final Calculations</a:t>
          </a:r>
        </a:p>
      </dgm:t>
    </dgm:pt>
    <dgm:pt modelId="{6FF3D086-9F10-48E0-9B19-35E2692737C4}" type="parTrans" cxnId="{EA798121-8B6E-4AED-9452-AA3054B5AAB3}">
      <dgm:prSet/>
      <dgm:spPr/>
      <dgm:t>
        <a:bodyPr/>
        <a:lstStyle/>
        <a:p>
          <a:endParaRPr lang="en-US"/>
        </a:p>
      </dgm:t>
    </dgm:pt>
    <dgm:pt modelId="{C3101D46-F6E1-4970-AAEE-AD32EAA9CDEC}" type="sibTrans" cxnId="{EA798121-8B6E-4AED-9452-AA3054B5AAB3}">
      <dgm:prSet/>
      <dgm:spPr/>
      <dgm:t>
        <a:bodyPr/>
        <a:lstStyle/>
        <a:p>
          <a:endParaRPr lang="en-US"/>
        </a:p>
      </dgm:t>
    </dgm:pt>
    <dgm:pt modelId="{95526299-203D-4EC9-B6E1-10A581A0C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pc="150" baseline="0"/>
            <a:t>Calculated </a:t>
          </a:r>
          <a:r>
            <a:rPr lang="en-US" b="1" spc="150" baseline="0"/>
            <a:t>Cost, Weight and Power Consumption </a:t>
          </a:r>
          <a:r>
            <a:rPr lang="en-US" spc="150" baseline="0"/>
            <a:t>based on Final Design created.</a:t>
          </a:r>
        </a:p>
      </dgm:t>
    </dgm:pt>
    <dgm:pt modelId="{116088C1-E340-45C9-BFDA-82A098B4D956}" type="parTrans" cxnId="{567B0267-DDA9-4F2E-B058-066CC60447C9}">
      <dgm:prSet/>
      <dgm:spPr/>
      <dgm:t>
        <a:bodyPr/>
        <a:lstStyle/>
        <a:p>
          <a:endParaRPr lang="en-US"/>
        </a:p>
      </dgm:t>
    </dgm:pt>
    <dgm:pt modelId="{E1438CD6-260E-4F9E-8BD8-267D31697671}" type="sibTrans" cxnId="{567B0267-DDA9-4F2E-B058-066CC60447C9}">
      <dgm:prSet/>
      <dgm:spPr/>
      <dgm:t>
        <a:bodyPr/>
        <a:lstStyle/>
        <a:p>
          <a:endParaRPr lang="en-US"/>
        </a:p>
      </dgm:t>
    </dgm:pt>
    <dgm:pt modelId="{E90268F0-741B-4C73-AE5A-F3E022784645}" type="pres">
      <dgm:prSet presAssocID="{1F3E83E7-6DCE-4436-981A-E809C09B5F88}" presName="root" presStyleCnt="0">
        <dgm:presLayoutVars>
          <dgm:dir/>
          <dgm:resizeHandles val="exact"/>
        </dgm:presLayoutVars>
      </dgm:prSet>
      <dgm:spPr/>
    </dgm:pt>
    <dgm:pt modelId="{6D904F8A-A854-4871-8842-0830ABE11654}" type="pres">
      <dgm:prSet presAssocID="{5E6EC551-1F12-4D85-8594-32D65A43EAA7}" presName="compNode" presStyleCnt="0"/>
      <dgm:spPr/>
    </dgm:pt>
    <dgm:pt modelId="{2DBD372C-71D4-40FC-8B91-8DD22FA1650E}" type="pres">
      <dgm:prSet presAssocID="{5E6EC551-1F12-4D85-8594-32D65A43EAA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8DFAB6AF-3A73-444B-8C12-16042F67860C}" type="pres">
      <dgm:prSet presAssocID="{5E6EC551-1F12-4D85-8594-32D65A43EAA7}" presName="iconSpace" presStyleCnt="0"/>
      <dgm:spPr/>
    </dgm:pt>
    <dgm:pt modelId="{43006CF5-B37D-4887-B440-9C07F3D21441}" type="pres">
      <dgm:prSet presAssocID="{5E6EC551-1F12-4D85-8594-32D65A43EAA7}" presName="parTx" presStyleLbl="revTx" presStyleIdx="0" presStyleCnt="12">
        <dgm:presLayoutVars>
          <dgm:chMax val="0"/>
          <dgm:chPref val="0"/>
        </dgm:presLayoutVars>
      </dgm:prSet>
      <dgm:spPr/>
    </dgm:pt>
    <dgm:pt modelId="{A2CA2D7B-BFAC-4422-9AD1-762E08372FD3}" type="pres">
      <dgm:prSet presAssocID="{5E6EC551-1F12-4D85-8594-32D65A43EAA7}" presName="txSpace" presStyleCnt="0"/>
      <dgm:spPr/>
    </dgm:pt>
    <dgm:pt modelId="{FB56BD46-9BCE-41B0-A852-DFA09A8EBAFD}" type="pres">
      <dgm:prSet presAssocID="{5E6EC551-1F12-4D85-8594-32D65A43EAA7}" presName="desTx" presStyleLbl="revTx" presStyleIdx="1" presStyleCnt="12">
        <dgm:presLayoutVars/>
      </dgm:prSet>
      <dgm:spPr/>
    </dgm:pt>
    <dgm:pt modelId="{3B9F3621-7733-4344-8F25-D9BF48ADE064}" type="pres">
      <dgm:prSet presAssocID="{F86404D2-473F-41AC-B422-847F113BEE24}" presName="sibTrans" presStyleCnt="0"/>
      <dgm:spPr/>
    </dgm:pt>
    <dgm:pt modelId="{BCF94AB4-B011-4FCF-9927-62338F6E7F24}" type="pres">
      <dgm:prSet presAssocID="{ADA2E621-790F-4BE3-8054-DAC0B573D63F}" presName="compNode" presStyleCnt="0"/>
      <dgm:spPr/>
    </dgm:pt>
    <dgm:pt modelId="{56FF18AE-0756-46BA-A8F5-44F0D806BAAD}" type="pres">
      <dgm:prSet presAssocID="{ADA2E621-790F-4BE3-8054-DAC0B573D6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E725193-D86F-42B4-9E51-34D012654843}" type="pres">
      <dgm:prSet presAssocID="{ADA2E621-790F-4BE3-8054-DAC0B573D63F}" presName="iconSpace" presStyleCnt="0"/>
      <dgm:spPr/>
    </dgm:pt>
    <dgm:pt modelId="{E56FFC40-3D59-4FF3-9BB1-57B3D2A2E40F}" type="pres">
      <dgm:prSet presAssocID="{ADA2E621-790F-4BE3-8054-DAC0B573D63F}" presName="parTx" presStyleLbl="revTx" presStyleIdx="2" presStyleCnt="12">
        <dgm:presLayoutVars>
          <dgm:chMax val="0"/>
          <dgm:chPref val="0"/>
        </dgm:presLayoutVars>
      </dgm:prSet>
      <dgm:spPr/>
    </dgm:pt>
    <dgm:pt modelId="{1C158033-02CC-405A-AA5F-094818CDC180}" type="pres">
      <dgm:prSet presAssocID="{ADA2E621-790F-4BE3-8054-DAC0B573D63F}" presName="txSpace" presStyleCnt="0"/>
      <dgm:spPr/>
    </dgm:pt>
    <dgm:pt modelId="{C09F1EA9-3D18-4B22-AE83-3A99E4FDAAAE}" type="pres">
      <dgm:prSet presAssocID="{ADA2E621-790F-4BE3-8054-DAC0B573D63F}" presName="desTx" presStyleLbl="revTx" presStyleIdx="3" presStyleCnt="12">
        <dgm:presLayoutVars/>
      </dgm:prSet>
      <dgm:spPr/>
    </dgm:pt>
    <dgm:pt modelId="{DBB414E2-A1C7-477E-9B99-BF2D7D5EE377}" type="pres">
      <dgm:prSet presAssocID="{665F693B-E732-4987-808F-10400DDB0FA6}" presName="sibTrans" presStyleCnt="0"/>
      <dgm:spPr/>
    </dgm:pt>
    <dgm:pt modelId="{4CCCCA78-244B-460D-A71E-C5C15E7E3F21}" type="pres">
      <dgm:prSet presAssocID="{A679DE4F-A77F-44B3-A736-BDB514EFFDCB}" presName="compNode" presStyleCnt="0"/>
      <dgm:spPr/>
    </dgm:pt>
    <dgm:pt modelId="{B3521520-4496-4FAC-AA13-9A3A6C464CAA}" type="pres">
      <dgm:prSet presAssocID="{A679DE4F-A77F-44B3-A736-BDB514EFFDC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1E08126-5AC6-482F-A43F-54AD63BC3A83}" type="pres">
      <dgm:prSet presAssocID="{A679DE4F-A77F-44B3-A736-BDB514EFFDCB}" presName="iconSpace" presStyleCnt="0"/>
      <dgm:spPr/>
    </dgm:pt>
    <dgm:pt modelId="{0352CB19-CFE0-4608-9732-711AF6C33305}" type="pres">
      <dgm:prSet presAssocID="{A679DE4F-A77F-44B3-A736-BDB514EFFDCB}" presName="parTx" presStyleLbl="revTx" presStyleIdx="4" presStyleCnt="12">
        <dgm:presLayoutVars>
          <dgm:chMax val="0"/>
          <dgm:chPref val="0"/>
        </dgm:presLayoutVars>
      </dgm:prSet>
      <dgm:spPr/>
    </dgm:pt>
    <dgm:pt modelId="{BE004CC6-5EE3-4F3C-A2C1-AEF49994923A}" type="pres">
      <dgm:prSet presAssocID="{A679DE4F-A77F-44B3-A736-BDB514EFFDCB}" presName="txSpace" presStyleCnt="0"/>
      <dgm:spPr/>
    </dgm:pt>
    <dgm:pt modelId="{BCD09335-D1CF-4D42-9ED7-CD0C0E6E13FE}" type="pres">
      <dgm:prSet presAssocID="{A679DE4F-A77F-44B3-A736-BDB514EFFDCB}" presName="desTx" presStyleLbl="revTx" presStyleIdx="5" presStyleCnt="12">
        <dgm:presLayoutVars/>
      </dgm:prSet>
      <dgm:spPr/>
    </dgm:pt>
    <dgm:pt modelId="{D38B0B25-82B7-4EAD-B31A-6DD1A8D19860}" type="pres">
      <dgm:prSet presAssocID="{60DA2A5E-4A7A-4F5D-A408-84E49F2D9802}" presName="sibTrans" presStyleCnt="0"/>
      <dgm:spPr/>
    </dgm:pt>
    <dgm:pt modelId="{F397C06B-ED53-4D5D-8295-2E025503E4AC}" type="pres">
      <dgm:prSet presAssocID="{1AEB3D0C-28A2-46F4-BC59-EFA1E5720C65}" presName="compNode" presStyleCnt="0"/>
      <dgm:spPr/>
    </dgm:pt>
    <dgm:pt modelId="{FD5B70B3-221E-4528-B25C-4567F31FFF13}" type="pres">
      <dgm:prSet presAssocID="{1AEB3D0C-28A2-46F4-BC59-EFA1E5720C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71DEB80-C28C-4C28-9423-A02A3C84AEDE}" type="pres">
      <dgm:prSet presAssocID="{1AEB3D0C-28A2-46F4-BC59-EFA1E5720C65}" presName="iconSpace" presStyleCnt="0"/>
      <dgm:spPr/>
    </dgm:pt>
    <dgm:pt modelId="{1B4CFC98-08B2-4DFD-942F-104BC3A28DA0}" type="pres">
      <dgm:prSet presAssocID="{1AEB3D0C-28A2-46F4-BC59-EFA1E5720C65}" presName="parTx" presStyleLbl="revTx" presStyleIdx="6" presStyleCnt="12">
        <dgm:presLayoutVars>
          <dgm:chMax val="0"/>
          <dgm:chPref val="0"/>
        </dgm:presLayoutVars>
      </dgm:prSet>
      <dgm:spPr/>
    </dgm:pt>
    <dgm:pt modelId="{63C5D0B0-E927-4557-A0D7-F7B483C49E0E}" type="pres">
      <dgm:prSet presAssocID="{1AEB3D0C-28A2-46F4-BC59-EFA1E5720C65}" presName="txSpace" presStyleCnt="0"/>
      <dgm:spPr/>
    </dgm:pt>
    <dgm:pt modelId="{353B4A2F-BAA0-417D-BBB9-FADC68206587}" type="pres">
      <dgm:prSet presAssocID="{1AEB3D0C-28A2-46F4-BC59-EFA1E5720C65}" presName="desTx" presStyleLbl="revTx" presStyleIdx="7" presStyleCnt="12">
        <dgm:presLayoutVars/>
      </dgm:prSet>
      <dgm:spPr/>
    </dgm:pt>
    <dgm:pt modelId="{21C8B584-D9F7-42B7-922C-2BF331981845}" type="pres">
      <dgm:prSet presAssocID="{C222C688-2467-4CA7-AFF5-BD243825A180}" presName="sibTrans" presStyleCnt="0"/>
      <dgm:spPr/>
    </dgm:pt>
    <dgm:pt modelId="{054EE317-9ED3-47D1-8136-A6129A2E557A}" type="pres">
      <dgm:prSet presAssocID="{6287C379-0444-404E-ABFD-64EA5435F53E}" presName="compNode" presStyleCnt="0"/>
      <dgm:spPr/>
    </dgm:pt>
    <dgm:pt modelId="{ED7B298E-A590-439F-A714-FBCCC45F0E58}" type="pres">
      <dgm:prSet presAssocID="{6287C379-0444-404E-ABFD-64EA5435F5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DCC0CE-8CBD-47AF-B13C-B59087588D7F}" type="pres">
      <dgm:prSet presAssocID="{6287C379-0444-404E-ABFD-64EA5435F53E}" presName="iconSpace" presStyleCnt="0"/>
      <dgm:spPr/>
    </dgm:pt>
    <dgm:pt modelId="{810918AC-36C2-41A2-9DEF-F4E3650AD805}" type="pres">
      <dgm:prSet presAssocID="{6287C379-0444-404E-ABFD-64EA5435F53E}" presName="parTx" presStyleLbl="revTx" presStyleIdx="8" presStyleCnt="12">
        <dgm:presLayoutVars>
          <dgm:chMax val="0"/>
          <dgm:chPref val="0"/>
        </dgm:presLayoutVars>
      </dgm:prSet>
      <dgm:spPr/>
    </dgm:pt>
    <dgm:pt modelId="{84189F37-0294-4E8F-B391-90C860D32745}" type="pres">
      <dgm:prSet presAssocID="{6287C379-0444-404E-ABFD-64EA5435F53E}" presName="txSpace" presStyleCnt="0"/>
      <dgm:spPr/>
    </dgm:pt>
    <dgm:pt modelId="{0B2E67B9-B9EC-4E12-A254-A4133365E9D0}" type="pres">
      <dgm:prSet presAssocID="{6287C379-0444-404E-ABFD-64EA5435F53E}" presName="desTx" presStyleLbl="revTx" presStyleIdx="9" presStyleCnt="12">
        <dgm:presLayoutVars/>
      </dgm:prSet>
      <dgm:spPr/>
    </dgm:pt>
    <dgm:pt modelId="{46180C66-3BE3-4D58-BD4D-DFD7B252A6A1}" type="pres">
      <dgm:prSet presAssocID="{58BEBA58-C77C-426A-A617-A1D3A903CED3}" presName="sibTrans" presStyleCnt="0"/>
      <dgm:spPr/>
    </dgm:pt>
    <dgm:pt modelId="{3864365C-70C9-4A78-B2DC-4B40F1A0E0CB}" type="pres">
      <dgm:prSet presAssocID="{A54D85A7-27AE-4184-9606-58D873B9FD44}" presName="compNode" presStyleCnt="0"/>
      <dgm:spPr/>
    </dgm:pt>
    <dgm:pt modelId="{DC2189FE-B4C5-4C9F-9CCC-C3064D23A453}" type="pres">
      <dgm:prSet presAssocID="{A54D85A7-27AE-4184-9606-58D873B9FD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32888E9-FC07-46B4-A4BD-262DD5B6F763}" type="pres">
      <dgm:prSet presAssocID="{A54D85A7-27AE-4184-9606-58D873B9FD44}" presName="iconSpace" presStyleCnt="0"/>
      <dgm:spPr/>
    </dgm:pt>
    <dgm:pt modelId="{97C18A83-746F-49A3-AECD-BEEDB46697BC}" type="pres">
      <dgm:prSet presAssocID="{A54D85A7-27AE-4184-9606-58D873B9FD44}" presName="parTx" presStyleLbl="revTx" presStyleIdx="10" presStyleCnt="12">
        <dgm:presLayoutVars>
          <dgm:chMax val="0"/>
          <dgm:chPref val="0"/>
        </dgm:presLayoutVars>
      </dgm:prSet>
      <dgm:spPr/>
    </dgm:pt>
    <dgm:pt modelId="{EE400FE0-4C49-4BE2-89E9-FBBABC3274AD}" type="pres">
      <dgm:prSet presAssocID="{A54D85A7-27AE-4184-9606-58D873B9FD44}" presName="txSpace" presStyleCnt="0"/>
      <dgm:spPr/>
    </dgm:pt>
    <dgm:pt modelId="{E40EC8BA-CE49-4F03-9B94-1DF1F351FE58}" type="pres">
      <dgm:prSet presAssocID="{A54D85A7-27AE-4184-9606-58D873B9FD44}" presName="desTx" presStyleLbl="revTx" presStyleIdx="11" presStyleCnt="12">
        <dgm:presLayoutVars/>
      </dgm:prSet>
      <dgm:spPr/>
    </dgm:pt>
  </dgm:ptLst>
  <dgm:cxnLst>
    <dgm:cxn modelId="{FC7D571C-0CC5-4D40-8CF0-4E89C8D5110A}" type="presOf" srcId="{28A8A2D9-B13E-4B73-91AA-B3EEB96F7D43}" destId="{353B4A2F-BAA0-417D-BBB9-FADC68206587}" srcOrd="0" destOrd="1" presId="urn:microsoft.com/office/officeart/2018/2/layout/IconLabelDescriptionList"/>
    <dgm:cxn modelId="{EA798121-8B6E-4AED-9452-AA3054B5AAB3}" srcId="{1F3E83E7-6DCE-4436-981A-E809C09B5F88}" destId="{A54D85A7-27AE-4184-9606-58D873B9FD44}" srcOrd="5" destOrd="0" parTransId="{6FF3D086-9F10-48E0-9B19-35E2692737C4}" sibTransId="{C3101D46-F6E1-4970-AAEE-AD32EAA9CDEC}"/>
    <dgm:cxn modelId="{07ED173D-9F61-4663-AEE3-086273D8A506}" type="presOf" srcId="{ABF3A0A0-CB0C-4D23-BB13-2952885D212F}" destId="{C09F1EA9-3D18-4B22-AE83-3A99E4FDAAAE}" srcOrd="0" destOrd="0" presId="urn:microsoft.com/office/officeart/2018/2/layout/IconLabelDescriptionList"/>
    <dgm:cxn modelId="{34B7BF3D-EDC3-4524-9C18-51C3DF0781A6}" type="presOf" srcId="{F5B5DD73-EDEC-4CF1-AFE6-BDB563791099}" destId="{BCD09335-D1CF-4D42-9ED7-CD0C0E6E13FE}" srcOrd="0" destOrd="1" presId="urn:microsoft.com/office/officeart/2018/2/layout/IconLabelDescriptionList"/>
    <dgm:cxn modelId="{C98FC35B-B903-4469-B0EA-E53842383AE4}" srcId="{1F3E83E7-6DCE-4436-981A-E809C09B5F88}" destId="{5E6EC551-1F12-4D85-8594-32D65A43EAA7}" srcOrd="0" destOrd="0" parTransId="{2B800405-3484-48DE-A9FF-E863C37817FF}" sibTransId="{F86404D2-473F-41AC-B422-847F113BEE24}"/>
    <dgm:cxn modelId="{AD325B5D-4A1F-4951-8145-2BCCCDD32757}" type="presOf" srcId="{A54D85A7-27AE-4184-9606-58D873B9FD44}" destId="{97C18A83-746F-49A3-AECD-BEEDB46697BC}" srcOrd="0" destOrd="0" presId="urn:microsoft.com/office/officeart/2018/2/layout/IconLabelDescriptionList"/>
    <dgm:cxn modelId="{0AEB2164-EBC2-41A1-A90D-C5252BD1E9B5}" srcId="{1F3E83E7-6DCE-4436-981A-E809C09B5F88}" destId="{1AEB3D0C-28A2-46F4-BC59-EFA1E5720C65}" srcOrd="3" destOrd="0" parTransId="{4F7C5B13-CB47-4CAC-9E71-B0059ECBB71A}" sibTransId="{C222C688-2467-4CA7-AFF5-BD243825A180}"/>
    <dgm:cxn modelId="{567B0267-DDA9-4F2E-B058-066CC60447C9}" srcId="{A54D85A7-27AE-4184-9606-58D873B9FD44}" destId="{95526299-203D-4EC9-B6E1-10A581A0CA1C}" srcOrd="0" destOrd="0" parTransId="{116088C1-E340-45C9-BFDA-82A098B4D956}" sibTransId="{E1438CD6-260E-4F9E-8BD8-267D31697671}"/>
    <dgm:cxn modelId="{78FD3270-D302-4B5B-A4A9-AF3DFC6146DA}" type="presOf" srcId="{95526299-203D-4EC9-B6E1-10A581A0CA1C}" destId="{E40EC8BA-CE49-4F03-9B94-1DF1F351FE58}" srcOrd="0" destOrd="0" presId="urn:microsoft.com/office/officeart/2018/2/layout/IconLabelDescriptionList"/>
    <dgm:cxn modelId="{9C935770-8171-417F-961B-15648D5A7BE2}" srcId="{1F3E83E7-6DCE-4436-981A-E809C09B5F88}" destId="{6287C379-0444-404E-ABFD-64EA5435F53E}" srcOrd="4" destOrd="0" parTransId="{4A9C9742-1ED6-4278-B515-F2C1DB9BFDF5}" sibTransId="{58BEBA58-C77C-426A-A617-A1D3A903CED3}"/>
    <dgm:cxn modelId="{A2530251-CF3A-430B-B410-D402D3EBDFCA}" type="presOf" srcId="{1AEB3D0C-28A2-46F4-BC59-EFA1E5720C65}" destId="{1B4CFC98-08B2-4DFD-942F-104BC3A28DA0}" srcOrd="0" destOrd="0" presId="urn:microsoft.com/office/officeart/2018/2/layout/IconLabelDescriptionList"/>
    <dgm:cxn modelId="{F710CA53-28ED-45D0-BAA9-3B93D0C74765}" type="presOf" srcId="{ADA2E621-790F-4BE3-8054-DAC0B573D63F}" destId="{E56FFC40-3D59-4FF3-9BB1-57B3D2A2E40F}" srcOrd="0" destOrd="0" presId="urn:microsoft.com/office/officeart/2018/2/layout/IconLabelDescriptionList"/>
    <dgm:cxn modelId="{C3924954-6034-4452-9FD6-FB0B94295CFA}" srcId="{A679DE4F-A77F-44B3-A736-BDB514EFFDCB}" destId="{44123D6F-C310-46F0-93BF-DF1335EF5B9E}" srcOrd="0" destOrd="0" parTransId="{8F10AC71-DCFB-4D03-8066-341754659C41}" sibTransId="{8C82C1C0-CB1B-4F2B-91D8-46616375C409}"/>
    <dgm:cxn modelId="{35EA8681-41CF-4D45-ADD2-0B8DB4FB0534}" srcId="{1AEB3D0C-28A2-46F4-BC59-EFA1E5720C65}" destId="{5DAE036D-76BB-453D-AC31-2E1BB658DA35}" srcOrd="0" destOrd="0" parTransId="{CFCB249A-6786-43B9-B81C-A7D73A4E9FF5}" sibTransId="{7F9A0DA9-5C03-47BA-84F4-2961E49E7358}"/>
    <dgm:cxn modelId="{E5A1C082-140D-4BFE-A581-C644A273C2D4}" type="presOf" srcId="{6287C379-0444-404E-ABFD-64EA5435F53E}" destId="{810918AC-36C2-41A2-9DEF-F4E3650AD805}" srcOrd="0" destOrd="0" presId="urn:microsoft.com/office/officeart/2018/2/layout/IconLabelDescriptionList"/>
    <dgm:cxn modelId="{5186EF9C-A35E-4F31-83D4-6CD8CA2DC01C}" type="presOf" srcId="{44123D6F-C310-46F0-93BF-DF1335EF5B9E}" destId="{BCD09335-D1CF-4D42-9ED7-CD0C0E6E13FE}" srcOrd="0" destOrd="0" presId="urn:microsoft.com/office/officeart/2018/2/layout/IconLabelDescriptionList"/>
    <dgm:cxn modelId="{84D247A2-67D7-4E11-BEC0-3E9F45517D3A}" type="presOf" srcId="{180FB335-92DE-43FD-9404-B687B879C8E5}" destId="{FB56BD46-9BCE-41B0-A852-DFA09A8EBAFD}" srcOrd="0" destOrd="0" presId="urn:microsoft.com/office/officeart/2018/2/layout/IconLabelDescriptionList"/>
    <dgm:cxn modelId="{32D4A8AE-BA9F-4AFA-986B-F48883A8D69D}" srcId="{6287C379-0444-404E-ABFD-64EA5435F53E}" destId="{F1076737-6C4F-432F-AE3A-0CCB5505B020}" srcOrd="0" destOrd="0" parTransId="{9B243358-6A52-4209-8B7E-99FAC2053B28}" sibTransId="{314B862E-A129-42EA-A9AB-24E746AEF44A}"/>
    <dgm:cxn modelId="{4FD21EB3-606E-48E6-B771-3995F3D5FD1F}" type="presOf" srcId="{5E6EC551-1F12-4D85-8594-32D65A43EAA7}" destId="{43006CF5-B37D-4887-B440-9C07F3D21441}" srcOrd="0" destOrd="0" presId="urn:microsoft.com/office/officeart/2018/2/layout/IconLabelDescriptionList"/>
    <dgm:cxn modelId="{B0735AB5-012E-48CE-B3AF-49E191F8312F}" srcId="{ADA2E621-790F-4BE3-8054-DAC0B573D63F}" destId="{ABF3A0A0-CB0C-4D23-BB13-2952885D212F}" srcOrd="0" destOrd="0" parTransId="{63D1B153-9E6F-4014-832D-AD0B433D8B81}" sibTransId="{23911F65-2106-4EE8-BB56-61E9FA7C876B}"/>
    <dgm:cxn modelId="{D764AAC1-58DA-4A49-A9C3-BD9E9EE1C256}" type="presOf" srcId="{A679DE4F-A77F-44B3-A736-BDB514EFFDCB}" destId="{0352CB19-CFE0-4608-9732-711AF6C33305}" srcOrd="0" destOrd="0" presId="urn:microsoft.com/office/officeart/2018/2/layout/IconLabelDescriptionList"/>
    <dgm:cxn modelId="{B888C5CF-AD09-47C8-BD50-3774D6F5A5F1}" srcId="{5E6EC551-1F12-4D85-8594-32D65A43EAA7}" destId="{3ADB53A3-B3F5-4D6A-92B9-FACA52E9ECD0}" srcOrd="1" destOrd="0" parTransId="{536DED2E-AAF7-4151-BCC3-9FEE35B909E2}" sibTransId="{F784DA93-FF18-4753-ABAA-7F3B083E337B}"/>
    <dgm:cxn modelId="{BCDC72D0-71DD-41FC-8AC9-59A8EEEBFE77}" srcId="{5E6EC551-1F12-4D85-8594-32D65A43EAA7}" destId="{180FB335-92DE-43FD-9404-B687B879C8E5}" srcOrd="0" destOrd="0" parTransId="{7F469C15-FEDB-428F-B97A-58612BDEC302}" sibTransId="{B64EE6F1-D3CE-4D7F-9442-375D57CE1EAD}"/>
    <dgm:cxn modelId="{38C7BDD1-A779-4BB9-86F8-97B03A25A4B2}" srcId="{1F3E83E7-6DCE-4436-981A-E809C09B5F88}" destId="{ADA2E621-790F-4BE3-8054-DAC0B573D63F}" srcOrd="1" destOrd="0" parTransId="{66765958-1B52-4BED-8BB0-2F8A454626F1}" sibTransId="{665F693B-E732-4987-808F-10400DDB0FA6}"/>
    <dgm:cxn modelId="{63084AD4-CFA9-49BA-826D-8BB193BA091D}" type="presOf" srcId="{1F3E83E7-6DCE-4436-981A-E809C09B5F88}" destId="{E90268F0-741B-4C73-AE5A-F3E022784645}" srcOrd="0" destOrd="0" presId="urn:microsoft.com/office/officeart/2018/2/layout/IconLabelDescriptionList"/>
    <dgm:cxn modelId="{B6CA90D9-2B60-46F8-825A-208EC7E1C1E6}" type="presOf" srcId="{F1076737-6C4F-432F-AE3A-0CCB5505B020}" destId="{0B2E67B9-B9EC-4E12-A254-A4133365E9D0}" srcOrd="0" destOrd="0" presId="urn:microsoft.com/office/officeart/2018/2/layout/IconLabelDescriptionList"/>
    <dgm:cxn modelId="{0EAFB1E1-120A-41D0-9748-2EBE49778BDF}" srcId="{1F3E83E7-6DCE-4436-981A-E809C09B5F88}" destId="{A679DE4F-A77F-44B3-A736-BDB514EFFDCB}" srcOrd="2" destOrd="0" parTransId="{AF5DE307-1CE2-4B05-9842-EADC76BFF89D}" sibTransId="{60DA2A5E-4A7A-4F5D-A408-84E49F2D9802}"/>
    <dgm:cxn modelId="{61A94DE7-ED47-47D3-AD61-168C4A9076ED}" srcId="{1AEB3D0C-28A2-46F4-BC59-EFA1E5720C65}" destId="{28A8A2D9-B13E-4B73-91AA-B3EEB96F7D43}" srcOrd="1" destOrd="0" parTransId="{84EAFA34-23C1-49D2-8D45-A44BA7808575}" sibTransId="{FE435276-9F1B-4E6E-940C-7E3C12F70EF2}"/>
    <dgm:cxn modelId="{6C53D8EF-9711-4C72-A9B9-A9A71508D334}" type="presOf" srcId="{5DAE036D-76BB-453D-AC31-2E1BB658DA35}" destId="{353B4A2F-BAA0-417D-BBB9-FADC68206587}" srcOrd="0" destOrd="0" presId="urn:microsoft.com/office/officeart/2018/2/layout/IconLabelDescriptionList"/>
    <dgm:cxn modelId="{6C91D2F2-EE45-4CF9-B97D-EE954143BFAF}" srcId="{A679DE4F-A77F-44B3-A736-BDB514EFFDCB}" destId="{F5B5DD73-EDEC-4CF1-AFE6-BDB563791099}" srcOrd="1" destOrd="0" parTransId="{66F30873-FFDF-4D3E-9292-F17920EB62C7}" sibTransId="{C58B2373-2CA9-4327-B9F3-2D393BAB8169}"/>
    <dgm:cxn modelId="{CBAFD2F6-A919-4851-8F0D-FA33B45AC285}" type="presOf" srcId="{3ADB53A3-B3F5-4D6A-92B9-FACA52E9ECD0}" destId="{FB56BD46-9BCE-41B0-A852-DFA09A8EBAFD}" srcOrd="0" destOrd="1" presId="urn:microsoft.com/office/officeart/2018/2/layout/IconLabelDescriptionList"/>
    <dgm:cxn modelId="{1A51F8BB-54D3-464D-842D-30FC1C3EB284}" type="presParOf" srcId="{E90268F0-741B-4C73-AE5A-F3E022784645}" destId="{6D904F8A-A854-4871-8842-0830ABE11654}" srcOrd="0" destOrd="0" presId="urn:microsoft.com/office/officeart/2018/2/layout/IconLabelDescriptionList"/>
    <dgm:cxn modelId="{7392B75E-7353-42C6-8962-C3EF4AAD3CED}" type="presParOf" srcId="{6D904F8A-A854-4871-8842-0830ABE11654}" destId="{2DBD372C-71D4-40FC-8B91-8DD22FA1650E}" srcOrd="0" destOrd="0" presId="urn:microsoft.com/office/officeart/2018/2/layout/IconLabelDescriptionList"/>
    <dgm:cxn modelId="{E35F73C6-7A59-4A73-A438-F304FC6C525E}" type="presParOf" srcId="{6D904F8A-A854-4871-8842-0830ABE11654}" destId="{8DFAB6AF-3A73-444B-8C12-16042F67860C}" srcOrd="1" destOrd="0" presId="urn:microsoft.com/office/officeart/2018/2/layout/IconLabelDescriptionList"/>
    <dgm:cxn modelId="{8CF97B36-4FBC-467D-AAC2-BEFB9058C428}" type="presParOf" srcId="{6D904F8A-A854-4871-8842-0830ABE11654}" destId="{43006CF5-B37D-4887-B440-9C07F3D21441}" srcOrd="2" destOrd="0" presId="urn:microsoft.com/office/officeart/2018/2/layout/IconLabelDescriptionList"/>
    <dgm:cxn modelId="{1408278F-5821-4167-8DA7-38EC6523E8D8}" type="presParOf" srcId="{6D904F8A-A854-4871-8842-0830ABE11654}" destId="{A2CA2D7B-BFAC-4422-9AD1-762E08372FD3}" srcOrd="3" destOrd="0" presId="urn:microsoft.com/office/officeart/2018/2/layout/IconLabelDescriptionList"/>
    <dgm:cxn modelId="{6A266B90-03E9-4E1F-9C83-3286125342B9}" type="presParOf" srcId="{6D904F8A-A854-4871-8842-0830ABE11654}" destId="{FB56BD46-9BCE-41B0-A852-DFA09A8EBAFD}" srcOrd="4" destOrd="0" presId="urn:microsoft.com/office/officeart/2018/2/layout/IconLabelDescriptionList"/>
    <dgm:cxn modelId="{9583B75D-3133-4056-8584-9F83DC9D54F0}" type="presParOf" srcId="{E90268F0-741B-4C73-AE5A-F3E022784645}" destId="{3B9F3621-7733-4344-8F25-D9BF48ADE064}" srcOrd="1" destOrd="0" presId="urn:microsoft.com/office/officeart/2018/2/layout/IconLabelDescriptionList"/>
    <dgm:cxn modelId="{82D2C8E6-9BBB-4CCF-BE0B-70F97C863B43}" type="presParOf" srcId="{E90268F0-741B-4C73-AE5A-F3E022784645}" destId="{BCF94AB4-B011-4FCF-9927-62338F6E7F24}" srcOrd="2" destOrd="0" presId="urn:microsoft.com/office/officeart/2018/2/layout/IconLabelDescriptionList"/>
    <dgm:cxn modelId="{477C0687-7DB9-49AF-B7E3-0162BAD5C43B}" type="presParOf" srcId="{BCF94AB4-B011-4FCF-9927-62338F6E7F24}" destId="{56FF18AE-0756-46BA-A8F5-44F0D806BAAD}" srcOrd="0" destOrd="0" presId="urn:microsoft.com/office/officeart/2018/2/layout/IconLabelDescriptionList"/>
    <dgm:cxn modelId="{A035E2E8-9422-46D4-B881-B934B86B4F77}" type="presParOf" srcId="{BCF94AB4-B011-4FCF-9927-62338F6E7F24}" destId="{DE725193-D86F-42B4-9E51-34D012654843}" srcOrd="1" destOrd="0" presId="urn:microsoft.com/office/officeart/2018/2/layout/IconLabelDescriptionList"/>
    <dgm:cxn modelId="{D34B5DF0-FB28-42AF-9A44-C2E96D4214B0}" type="presParOf" srcId="{BCF94AB4-B011-4FCF-9927-62338F6E7F24}" destId="{E56FFC40-3D59-4FF3-9BB1-57B3D2A2E40F}" srcOrd="2" destOrd="0" presId="urn:microsoft.com/office/officeart/2018/2/layout/IconLabelDescriptionList"/>
    <dgm:cxn modelId="{5C56D3DA-1E8A-4162-9C85-2F7A2F8720BA}" type="presParOf" srcId="{BCF94AB4-B011-4FCF-9927-62338F6E7F24}" destId="{1C158033-02CC-405A-AA5F-094818CDC180}" srcOrd="3" destOrd="0" presId="urn:microsoft.com/office/officeart/2018/2/layout/IconLabelDescriptionList"/>
    <dgm:cxn modelId="{FD76E548-C12E-43BC-BE53-6E7CD32650C4}" type="presParOf" srcId="{BCF94AB4-B011-4FCF-9927-62338F6E7F24}" destId="{C09F1EA9-3D18-4B22-AE83-3A99E4FDAAAE}" srcOrd="4" destOrd="0" presId="urn:microsoft.com/office/officeart/2018/2/layout/IconLabelDescriptionList"/>
    <dgm:cxn modelId="{622564C8-7BA8-43FB-AC13-B236A30F5F88}" type="presParOf" srcId="{E90268F0-741B-4C73-AE5A-F3E022784645}" destId="{DBB414E2-A1C7-477E-9B99-BF2D7D5EE377}" srcOrd="3" destOrd="0" presId="urn:microsoft.com/office/officeart/2018/2/layout/IconLabelDescriptionList"/>
    <dgm:cxn modelId="{9BB1BFEE-6A94-4BEE-93AB-C11C11FA2D0E}" type="presParOf" srcId="{E90268F0-741B-4C73-AE5A-F3E022784645}" destId="{4CCCCA78-244B-460D-A71E-C5C15E7E3F21}" srcOrd="4" destOrd="0" presId="urn:microsoft.com/office/officeart/2018/2/layout/IconLabelDescriptionList"/>
    <dgm:cxn modelId="{D0BFDC68-AD8A-4576-999E-5537366768AF}" type="presParOf" srcId="{4CCCCA78-244B-460D-A71E-C5C15E7E3F21}" destId="{B3521520-4496-4FAC-AA13-9A3A6C464CAA}" srcOrd="0" destOrd="0" presId="urn:microsoft.com/office/officeart/2018/2/layout/IconLabelDescriptionList"/>
    <dgm:cxn modelId="{D9F3243C-C8AA-471F-9C68-93C5525B728D}" type="presParOf" srcId="{4CCCCA78-244B-460D-A71E-C5C15E7E3F21}" destId="{81E08126-5AC6-482F-A43F-54AD63BC3A83}" srcOrd="1" destOrd="0" presId="urn:microsoft.com/office/officeart/2018/2/layout/IconLabelDescriptionList"/>
    <dgm:cxn modelId="{B5B6FC3A-AF8B-4DA3-BF03-E223247D9E11}" type="presParOf" srcId="{4CCCCA78-244B-460D-A71E-C5C15E7E3F21}" destId="{0352CB19-CFE0-4608-9732-711AF6C33305}" srcOrd="2" destOrd="0" presId="urn:microsoft.com/office/officeart/2018/2/layout/IconLabelDescriptionList"/>
    <dgm:cxn modelId="{CA96E22D-2C36-4B00-B42E-562698B7F82E}" type="presParOf" srcId="{4CCCCA78-244B-460D-A71E-C5C15E7E3F21}" destId="{BE004CC6-5EE3-4F3C-A2C1-AEF49994923A}" srcOrd="3" destOrd="0" presId="urn:microsoft.com/office/officeart/2018/2/layout/IconLabelDescriptionList"/>
    <dgm:cxn modelId="{55880055-CED6-49EC-BBF8-4424B3567289}" type="presParOf" srcId="{4CCCCA78-244B-460D-A71E-C5C15E7E3F21}" destId="{BCD09335-D1CF-4D42-9ED7-CD0C0E6E13FE}" srcOrd="4" destOrd="0" presId="urn:microsoft.com/office/officeart/2018/2/layout/IconLabelDescriptionList"/>
    <dgm:cxn modelId="{780158BF-5F71-467F-AA15-DECB4960AAF9}" type="presParOf" srcId="{E90268F0-741B-4C73-AE5A-F3E022784645}" destId="{D38B0B25-82B7-4EAD-B31A-6DD1A8D19860}" srcOrd="5" destOrd="0" presId="urn:microsoft.com/office/officeart/2018/2/layout/IconLabelDescriptionList"/>
    <dgm:cxn modelId="{3DA7E679-F5DF-4074-944C-53C3A34B0604}" type="presParOf" srcId="{E90268F0-741B-4C73-AE5A-F3E022784645}" destId="{F397C06B-ED53-4D5D-8295-2E025503E4AC}" srcOrd="6" destOrd="0" presId="urn:microsoft.com/office/officeart/2018/2/layout/IconLabelDescriptionList"/>
    <dgm:cxn modelId="{D1B63D84-5C7E-4A07-BB6B-A8FCF0CA646C}" type="presParOf" srcId="{F397C06B-ED53-4D5D-8295-2E025503E4AC}" destId="{FD5B70B3-221E-4528-B25C-4567F31FFF13}" srcOrd="0" destOrd="0" presId="urn:microsoft.com/office/officeart/2018/2/layout/IconLabelDescriptionList"/>
    <dgm:cxn modelId="{BBAAF523-1BD7-4103-8694-A05575A9EF2A}" type="presParOf" srcId="{F397C06B-ED53-4D5D-8295-2E025503E4AC}" destId="{271DEB80-C28C-4C28-9423-A02A3C84AEDE}" srcOrd="1" destOrd="0" presId="urn:microsoft.com/office/officeart/2018/2/layout/IconLabelDescriptionList"/>
    <dgm:cxn modelId="{0D731BA2-363B-43B0-9407-2F12C9A2E44C}" type="presParOf" srcId="{F397C06B-ED53-4D5D-8295-2E025503E4AC}" destId="{1B4CFC98-08B2-4DFD-942F-104BC3A28DA0}" srcOrd="2" destOrd="0" presId="urn:microsoft.com/office/officeart/2018/2/layout/IconLabelDescriptionList"/>
    <dgm:cxn modelId="{D1F5D77D-938B-41C3-BF7A-1EEAFBFD72DF}" type="presParOf" srcId="{F397C06B-ED53-4D5D-8295-2E025503E4AC}" destId="{63C5D0B0-E927-4557-A0D7-F7B483C49E0E}" srcOrd="3" destOrd="0" presId="urn:microsoft.com/office/officeart/2018/2/layout/IconLabelDescriptionList"/>
    <dgm:cxn modelId="{0A8212D6-0B2B-4082-BF32-6E78EF0EB0D7}" type="presParOf" srcId="{F397C06B-ED53-4D5D-8295-2E025503E4AC}" destId="{353B4A2F-BAA0-417D-BBB9-FADC68206587}" srcOrd="4" destOrd="0" presId="urn:microsoft.com/office/officeart/2018/2/layout/IconLabelDescriptionList"/>
    <dgm:cxn modelId="{019CA211-EC6E-4B85-BC78-9A35A1BAA1DF}" type="presParOf" srcId="{E90268F0-741B-4C73-AE5A-F3E022784645}" destId="{21C8B584-D9F7-42B7-922C-2BF331981845}" srcOrd="7" destOrd="0" presId="urn:microsoft.com/office/officeart/2018/2/layout/IconLabelDescriptionList"/>
    <dgm:cxn modelId="{8A9DE489-C49A-421A-968B-C9BF0AFD3BCB}" type="presParOf" srcId="{E90268F0-741B-4C73-AE5A-F3E022784645}" destId="{054EE317-9ED3-47D1-8136-A6129A2E557A}" srcOrd="8" destOrd="0" presId="urn:microsoft.com/office/officeart/2018/2/layout/IconLabelDescriptionList"/>
    <dgm:cxn modelId="{C65EDC90-6059-4CB1-99EF-C0D34F81F99C}" type="presParOf" srcId="{054EE317-9ED3-47D1-8136-A6129A2E557A}" destId="{ED7B298E-A590-439F-A714-FBCCC45F0E58}" srcOrd="0" destOrd="0" presId="urn:microsoft.com/office/officeart/2018/2/layout/IconLabelDescriptionList"/>
    <dgm:cxn modelId="{F189324E-23FB-4D62-B6F7-E65D184EB768}" type="presParOf" srcId="{054EE317-9ED3-47D1-8136-A6129A2E557A}" destId="{9CDCC0CE-8CBD-47AF-B13C-B59087588D7F}" srcOrd="1" destOrd="0" presId="urn:microsoft.com/office/officeart/2018/2/layout/IconLabelDescriptionList"/>
    <dgm:cxn modelId="{7BC66A48-E1BA-46AA-9C00-754D15638B92}" type="presParOf" srcId="{054EE317-9ED3-47D1-8136-A6129A2E557A}" destId="{810918AC-36C2-41A2-9DEF-F4E3650AD805}" srcOrd="2" destOrd="0" presId="urn:microsoft.com/office/officeart/2018/2/layout/IconLabelDescriptionList"/>
    <dgm:cxn modelId="{2C406B59-39F8-4762-88E0-63CC778EF506}" type="presParOf" srcId="{054EE317-9ED3-47D1-8136-A6129A2E557A}" destId="{84189F37-0294-4E8F-B391-90C860D32745}" srcOrd="3" destOrd="0" presId="urn:microsoft.com/office/officeart/2018/2/layout/IconLabelDescriptionList"/>
    <dgm:cxn modelId="{0CE21102-3393-4B5E-A64D-75B06885D256}" type="presParOf" srcId="{054EE317-9ED3-47D1-8136-A6129A2E557A}" destId="{0B2E67B9-B9EC-4E12-A254-A4133365E9D0}" srcOrd="4" destOrd="0" presId="urn:microsoft.com/office/officeart/2018/2/layout/IconLabelDescriptionList"/>
    <dgm:cxn modelId="{CC7BC128-FB03-495B-9AE3-9064BBF42EA1}" type="presParOf" srcId="{E90268F0-741B-4C73-AE5A-F3E022784645}" destId="{46180C66-3BE3-4D58-BD4D-DFD7B252A6A1}" srcOrd="9" destOrd="0" presId="urn:microsoft.com/office/officeart/2018/2/layout/IconLabelDescriptionList"/>
    <dgm:cxn modelId="{7BFDD9E4-6C0D-4F8D-938A-1568FEFBD4F1}" type="presParOf" srcId="{E90268F0-741B-4C73-AE5A-F3E022784645}" destId="{3864365C-70C9-4A78-B2DC-4B40F1A0E0CB}" srcOrd="10" destOrd="0" presId="urn:microsoft.com/office/officeart/2018/2/layout/IconLabelDescriptionList"/>
    <dgm:cxn modelId="{CB291794-FC16-48D7-8C3C-3D054DFCAD89}" type="presParOf" srcId="{3864365C-70C9-4A78-B2DC-4B40F1A0E0CB}" destId="{DC2189FE-B4C5-4C9F-9CCC-C3064D23A453}" srcOrd="0" destOrd="0" presId="urn:microsoft.com/office/officeart/2018/2/layout/IconLabelDescriptionList"/>
    <dgm:cxn modelId="{2A51D52C-21E4-4291-A187-0CFF8F63F7AE}" type="presParOf" srcId="{3864365C-70C9-4A78-B2DC-4B40F1A0E0CB}" destId="{332888E9-FC07-46B4-A4BD-262DD5B6F763}" srcOrd="1" destOrd="0" presId="urn:microsoft.com/office/officeart/2018/2/layout/IconLabelDescriptionList"/>
    <dgm:cxn modelId="{BCA047B4-262F-4522-A3D8-938EB36B6449}" type="presParOf" srcId="{3864365C-70C9-4A78-B2DC-4B40F1A0E0CB}" destId="{97C18A83-746F-49A3-AECD-BEEDB46697BC}" srcOrd="2" destOrd="0" presId="urn:microsoft.com/office/officeart/2018/2/layout/IconLabelDescriptionList"/>
    <dgm:cxn modelId="{94D31F99-A672-47D1-911D-29DF74211C2D}" type="presParOf" srcId="{3864365C-70C9-4A78-B2DC-4B40F1A0E0CB}" destId="{EE400FE0-4C49-4BE2-89E9-FBBABC3274AD}" srcOrd="3" destOrd="0" presId="urn:microsoft.com/office/officeart/2018/2/layout/IconLabelDescriptionList"/>
    <dgm:cxn modelId="{8219480C-6097-4316-9F73-D564B3404048}" type="presParOf" srcId="{3864365C-70C9-4A78-B2DC-4B40F1A0E0CB}" destId="{E40EC8BA-CE49-4F03-9B94-1DF1F351FE5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D372C-71D4-40FC-8B91-8DD22FA1650E}">
      <dsp:nvSpPr>
        <dsp:cNvPr id="0" name=""/>
        <dsp:cNvSpPr/>
      </dsp:nvSpPr>
      <dsp:spPr>
        <a:xfrm>
          <a:off x="3573" y="225790"/>
          <a:ext cx="524917" cy="524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06CF5-B37D-4887-B440-9C07F3D21441}">
      <dsp:nvSpPr>
        <dsp:cNvPr id="0" name=""/>
        <dsp:cNvSpPr/>
      </dsp:nvSpPr>
      <dsp:spPr>
        <a:xfrm>
          <a:off x="3573" y="915168"/>
          <a:ext cx="1499765" cy="88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spc="150" baseline="0">
              <a:latin typeface="+mj-lt"/>
            </a:rPr>
            <a:t>Old Design Analysis</a:t>
          </a:r>
        </a:p>
      </dsp:txBody>
      <dsp:txXfrm>
        <a:off x="3573" y="915168"/>
        <a:ext cx="1499765" cy="885799"/>
      </dsp:txXfrm>
    </dsp:sp>
    <dsp:sp modelId="{FB56BD46-9BCE-41B0-A852-DFA09A8EBAFD}">
      <dsp:nvSpPr>
        <dsp:cNvPr id="0" name=""/>
        <dsp:cNvSpPr/>
      </dsp:nvSpPr>
      <dsp:spPr>
        <a:xfrm>
          <a:off x="3573" y="1877460"/>
          <a:ext cx="1499765" cy="217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spc="150" baseline="0"/>
            <a:t>Identified old components and sensors</a:t>
          </a:r>
          <a:r>
            <a:rPr lang="en-US" sz="1100" b="0" i="0" u="none" kern="1200" spc="150" baseline="0"/>
            <a:t> from provided slides.</a:t>
          </a:r>
          <a:endParaRPr lang="en-US" sz="1100" kern="1200" spc="150" baseline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150" baseline="0"/>
            <a:t>Drew </a:t>
          </a:r>
          <a:r>
            <a:rPr lang="en-US" sz="1100" b="1" kern="1200" spc="150" baseline="0"/>
            <a:t>Block Diagram for Old Design</a:t>
          </a:r>
          <a:r>
            <a:rPr lang="en-US" sz="1100" kern="1200" spc="150" baseline="0"/>
            <a:t>.</a:t>
          </a:r>
        </a:p>
      </dsp:txBody>
      <dsp:txXfrm>
        <a:off x="3573" y="1877460"/>
        <a:ext cx="1499765" cy="2172968"/>
      </dsp:txXfrm>
    </dsp:sp>
    <dsp:sp modelId="{56FF18AE-0756-46BA-A8F5-44F0D806BAAD}">
      <dsp:nvSpPr>
        <dsp:cNvPr id="0" name=""/>
        <dsp:cNvSpPr/>
      </dsp:nvSpPr>
      <dsp:spPr>
        <a:xfrm>
          <a:off x="1765798" y="225790"/>
          <a:ext cx="524917" cy="524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FFC40-3D59-4FF3-9BB1-57B3D2A2E40F}">
      <dsp:nvSpPr>
        <dsp:cNvPr id="0" name=""/>
        <dsp:cNvSpPr/>
      </dsp:nvSpPr>
      <dsp:spPr>
        <a:xfrm>
          <a:off x="1765798" y="915168"/>
          <a:ext cx="1499765" cy="88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spc="150" baseline="0" dirty="0">
              <a:latin typeface="+mj-lt"/>
            </a:rPr>
            <a:t>Component Research</a:t>
          </a:r>
        </a:p>
      </dsp:txBody>
      <dsp:txXfrm>
        <a:off x="1765798" y="915168"/>
        <a:ext cx="1499765" cy="885799"/>
      </dsp:txXfrm>
    </dsp:sp>
    <dsp:sp modelId="{C09F1EA9-3D18-4B22-AE83-3A99E4FDAAAE}">
      <dsp:nvSpPr>
        <dsp:cNvPr id="0" name=""/>
        <dsp:cNvSpPr/>
      </dsp:nvSpPr>
      <dsp:spPr>
        <a:xfrm>
          <a:off x="1765798" y="1877460"/>
          <a:ext cx="1499765" cy="217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spc="150" baseline="0"/>
            <a:t>Researched sensors already being used for </a:t>
          </a:r>
          <a:r>
            <a:rPr lang="en-US" sz="1100" b="1" i="0" u="none" kern="1200" spc="150" baseline="0"/>
            <a:t>Market Availability</a:t>
          </a:r>
          <a:r>
            <a:rPr lang="en-US" sz="1100" b="0" i="0" u="none" kern="1200" spc="150" baseline="0"/>
            <a:t>, </a:t>
          </a:r>
          <a:r>
            <a:rPr lang="en-US" sz="1100" b="1" i="0" u="none" kern="1200" spc="150" baseline="0"/>
            <a:t>Cost</a:t>
          </a:r>
          <a:r>
            <a:rPr lang="en-US" sz="1100" b="0" i="0" u="none" kern="1200" spc="150" baseline="0"/>
            <a:t> and</a:t>
          </a:r>
          <a:r>
            <a:rPr lang="en-US" sz="1100" b="1" i="0" u="none" kern="1200" spc="150" baseline="0"/>
            <a:t> Specs</a:t>
          </a:r>
          <a:r>
            <a:rPr lang="en-US" sz="1100" b="0" i="0" u="none" kern="1200" spc="150" baseline="0"/>
            <a:t>.</a:t>
          </a:r>
          <a:endParaRPr lang="en-US" sz="1100" kern="1200" spc="150" baseline="0"/>
        </a:p>
      </dsp:txBody>
      <dsp:txXfrm>
        <a:off x="1765798" y="1877460"/>
        <a:ext cx="1499765" cy="2172968"/>
      </dsp:txXfrm>
    </dsp:sp>
    <dsp:sp modelId="{B3521520-4496-4FAC-AA13-9A3A6C464CAA}">
      <dsp:nvSpPr>
        <dsp:cNvPr id="0" name=""/>
        <dsp:cNvSpPr/>
      </dsp:nvSpPr>
      <dsp:spPr>
        <a:xfrm>
          <a:off x="3528022" y="225790"/>
          <a:ext cx="524917" cy="524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2CB19-CFE0-4608-9732-711AF6C33305}">
      <dsp:nvSpPr>
        <dsp:cNvPr id="0" name=""/>
        <dsp:cNvSpPr/>
      </dsp:nvSpPr>
      <dsp:spPr>
        <a:xfrm>
          <a:off x="3528022" y="915168"/>
          <a:ext cx="1499765" cy="88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spc="150" baseline="0">
              <a:latin typeface="+mj-lt"/>
            </a:rPr>
            <a:t>Sensor Replacement Research</a:t>
          </a:r>
        </a:p>
      </dsp:txBody>
      <dsp:txXfrm>
        <a:off x="3528022" y="915168"/>
        <a:ext cx="1499765" cy="885799"/>
      </dsp:txXfrm>
    </dsp:sp>
    <dsp:sp modelId="{BCD09335-D1CF-4D42-9ED7-CD0C0E6E13FE}">
      <dsp:nvSpPr>
        <dsp:cNvPr id="0" name=""/>
        <dsp:cNvSpPr/>
      </dsp:nvSpPr>
      <dsp:spPr>
        <a:xfrm>
          <a:off x="3528022" y="1877460"/>
          <a:ext cx="1499765" cy="217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spc="150" baseline="0"/>
            <a:t>Identified Sensors that need to be replaced and </a:t>
          </a:r>
          <a:r>
            <a:rPr lang="en-US" sz="1100" b="1" i="0" u="none" kern="1200" spc="150" baseline="0"/>
            <a:t>looked for alternatives with </a:t>
          </a:r>
          <a:r>
            <a:rPr lang="en-US" sz="1100" b="1" i="0" u="sng" kern="1200" spc="150" baseline="0"/>
            <a:t>similar features</a:t>
          </a:r>
          <a:r>
            <a:rPr lang="en-US" sz="1100" b="1" i="0" u="none" kern="1200" spc="150" baseline="0"/>
            <a:t>.</a:t>
          </a:r>
          <a:endParaRPr lang="en-US" sz="1100" b="1" kern="1200" spc="150" baseline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spc="150" baseline="0"/>
        </a:p>
      </dsp:txBody>
      <dsp:txXfrm>
        <a:off x="3528022" y="1877460"/>
        <a:ext cx="1499765" cy="2172968"/>
      </dsp:txXfrm>
    </dsp:sp>
    <dsp:sp modelId="{FD5B70B3-221E-4528-B25C-4567F31FFF13}">
      <dsp:nvSpPr>
        <dsp:cNvPr id="0" name=""/>
        <dsp:cNvSpPr/>
      </dsp:nvSpPr>
      <dsp:spPr>
        <a:xfrm>
          <a:off x="5290247" y="225790"/>
          <a:ext cx="524917" cy="524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CFC98-08B2-4DFD-942F-104BC3A28DA0}">
      <dsp:nvSpPr>
        <dsp:cNvPr id="0" name=""/>
        <dsp:cNvSpPr/>
      </dsp:nvSpPr>
      <dsp:spPr>
        <a:xfrm>
          <a:off x="5290247" y="915168"/>
          <a:ext cx="1499765" cy="88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spc="150" baseline="0">
              <a:latin typeface="+mj-lt"/>
            </a:rPr>
            <a:t>Edited Design</a:t>
          </a:r>
        </a:p>
      </dsp:txBody>
      <dsp:txXfrm>
        <a:off x="5290247" y="915168"/>
        <a:ext cx="1499765" cy="885799"/>
      </dsp:txXfrm>
    </dsp:sp>
    <dsp:sp modelId="{353B4A2F-BAA0-417D-BBB9-FADC68206587}">
      <dsp:nvSpPr>
        <dsp:cNvPr id="0" name=""/>
        <dsp:cNvSpPr/>
      </dsp:nvSpPr>
      <dsp:spPr>
        <a:xfrm>
          <a:off x="5290247" y="1877460"/>
          <a:ext cx="1499765" cy="217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spc="150" baseline="0"/>
            <a:t>Created updated version of </a:t>
          </a:r>
          <a:r>
            <a:rPr lang="en-US" sz="1100" b="1" i="0" u="none" kern="1200" spc="150" baseline="0"/>
            <a:t>block diagram</a:t>
          </a:r>
          <a:r>
            <a:rPr lang="en-US" sz="1100" b="0" i="0" u="none" kern="1200" spc="150" baseline="0"/>
            <a:t>.</a:t>
          </a:r>
          <a:endParaRPr lang="en-US" sz="1100" kern="1200" spc="150" baseline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spc="150" baseline="0"/>
            <a:t>Created </a:t>
          </a:r>
          <a:r>
            <a:rPr lang="en-US" sz="1100" b="1" i="0" u="none" kern="1200" spc="150" baseline="0"/>
            <a:t>schematic on KiCAD</a:t>
          </a:r>
          <a:r>
            <a:rPr lang="en-US" sz="1100" b="0" i="0" u="none" kern="1200" spc="150" baseline="0"/>
            <a:t> based on new block diagram. </a:t>
          </a:r>
          <a:endParaRPr lang="en-US" sz="1100" kern="1200" spc="150" baseline="0"/>
        </a:p>
      </dsp:txBody>
      <dsp:txXfrm>
        <a:off x="5290247" y="1877460"/>
        <a:ext cx="1499765" cy="2172968"/>
      </dsp:txXfrm>
    </dsp:sp>
    <dsp:sp modelId="{ED7B298E-A590-439F-A714-FBCCC45F0E58}">
      <dsp:nvSpPr>
        <dsp:cNvPr id="0" name=""/>
        <dsp:cNvSpPr/>
      </dsp:nvSpPr>
      <dsp:spPr>
        <a:xfrm>
          <a:off x="7052472" y="225790"/>
          <a:ext cx="524917" cy="524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918AC-36C2-41A2-9DEF-F4E3650AD805}">
      <dsp:nvSpPr>
        <dsp:cNvPr id="0" name=""/>
        <dsp:cNvSpPr/>
      </dsp:nvSpPr>
      <dsp:spPr>
        <a:xfrm>
          <a:off x="7052472" y="915168"/>
          <a:ext cx="1499765" cy="88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spc="150" baseline="0" dirty="0">
              <a:latin typeface="+mj-lt"/>
            </a:rPr>
            <a:t>PCB Layout and Routing</a:t>
          </a:r>
        </a:p>
      </dsp:txBody>
      <dsp:txXfrm>
        <a:off x="7052472" y="915168"/>
        <a:ext cx="1499765" cy="885799"/>
      </dsp:txXfrm>
    </dsp:sp>
    <dsp:sp modelId="{0B2E67B9-B9EC-4E12-A254-A4133365E9D0}">
      <dsp:nvSpPr>
        <dsp:cNvPr id="0" name=""/>
        <dsp:cNvSpPr/>
      </dsp:nvSpPr>
      <dsp:spPr>
        <a:xfrm>
          <a:off x="7052472" y="1877460"/>
          <a:ext cx="1499765" cy="217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spc="150" baseline="0"/>
            <a:t>Completed </a:t>
          </a:r>
          <a:r>
            <a:rPr lang="en-US" sz="1100" b="1" i="0" u="none" kern="1200" spc="150" baseline="0"/>
            <a:t>PCB Layout and Routing</a:t>
          </a:r>
          <a:r>
            <a:rPr lang="en-US" sz="1100" b="0" i="0" u="none" kern="1200" spc="150" baseline="0"/>
            <a:t> on kiCAD.</a:t>
          </a:r>
          <a:endParaRPr lang="en-US" sz="1100" kern="1200" spc="150" baseline="0"/>
        </a:p>
      </dsp:txBody>
      <dsp:txXfrm>
        <a:off x="7052472" y="1877460"/>
        <a:ext cx="1499765" cy="2172968"/>
      </dsp:txXfrm>
    </dsp:sp>
    <dsp:sp modelId="{DC2189FE-B4C5-4C9F-9CCC-C3064D23A453}">
      <dsp:nvSpPr>
        <dsp:cNvPr id="0" name=""/>
        <dsp:cNvSpPr/>
      </dsp:nvSpPr>
      <dsp:spPr>
        <a:xfrm>
          <a:off x="8814696" y="225790"/>
          <a:ext cx="524917" cy="524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18A83-746F-49A3-AECD-BEEDB46697BC}">
      <dsp:nvSpPr>
        <dsp:cNvPr id="0" name=""/>
        <dsp:cNvSpPr/>
      </dsp:nvSpPr>
      <dsp:spPr>
        <a:xfrm>
          <a:off x="8814696" y="915168"/>
          <a:ext cx="1499765" cy="88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spc="150" baseline="0"/>
            <a:t>Final Calculations</a:t>
          </a:r>
        </a:p>
      </dsp:txBody>
      <dsp:txXfrm>
        <a:off x="8814696" y="915168"/>
        <a:ext cx="1499765" cy="885799"/>
      </dsp:txXfrm>
    </dsp:sp>
    <dsp:sp modelId="{E40EC8BA-CE49-4F03-9B94-1DF1F351FE58}">
      <dsp:nvSpPr>
        <dsp:cNvPr id="0" name=""/>
        <dsp:cNvSpPr/>
      </dsp:nvSpPr>
      <dsp:spPr>
        <a:xfrm>
          <a:off x="8814696" y="1877460"/>
          <a:ext cx="1499765" cy="217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150" baseline="0"/>
            <a:t>Calculated </a:t>
          </a:r>
          <a:r>
            <a:rPr lang="en-US" sz="1100" b="1" kern="1200" spc="150" baseline="0"/>
            <a:t>Cost, Weight and Power Consumption </a:t>
          </a:r>
          <a:r>
            <a:rPr lang="en-US" sz="1100" kern="1200" spc="150" baseline="0"/>
            <a:t>based on Final Design created.</a:t>
          </a:r>
        </a:p>
      </dsp:txBody>
      <dsp:txXfrm>
        <a:off x="8814696" y="1877460"/>
        <a:ext cx="1499765" cy="217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B03A1-C24F-4AEB-9DD5-D5017ED06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B5780-3D57-4E6A-BC9A-0C96CD051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77B77-5EE6-4093-AC8C-63883B0D4818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63907-A416-496F-891A-9B09D46C50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685EE-62FF-4BE0-9742-02426CC6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FDE1-B145-40CB-B667-FBD1AC713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6DE8-1D09-4157-BE91-8AE8974945A2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C198C-F94F-45D5-B9E3-B6FFB8BCAC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E96E83-048C-4132-9ABC-E5A0C22D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98F49-BE12-4A88-909F-4B988B23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0267AE-9C0D-4634-B312-C6DD5471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1003" y="640080"/>
            <a:ext cx="6111585" cy="55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ECD51-9119-4996-B4FC-2AD43216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7594" y="1328058"/>
            <a:ext cx="5096630" cy="3378338"/>
          </a:xfrm>
        </p:spPr>
        <p:txBody>
          <a:bodyPr anchor="b">
            <a:norm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956F6DB6-D6E1-4A50-9114-8601DF94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35000"/>
            <a:ext cx="4800600" cy="557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381B5BB-CEA3-436C-8A43-C3C4889F11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8480" y="4668045"/>
            <a:ext cx="5096630" cy="1000125"/>
          </a:xfrm>
        </p:spPr>
        <p:txBody>
          <a:bodyPr>
            <a:noAutofit/>
          </a:bodyPr>
          <a:lstStyle>
            <a:lvl1pPr>
              <a:defRPr sz="2400" b="0" cap="all" spc="6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B16675-8FAE-4CCE-870E-B08D5FEC0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58518-7725-4310-9D89-9253D668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55907E-5B49-47DA-BB56-B838848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 spc="150"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51961C9-4342-4735-9F69-30FC4EE60D8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0884" y="1481580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75FE27-57B7-4D26-BF6D-E63BF9CB13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0884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516EBD4-3BCF-4167-9401-08DF67EF59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57949" y="1481579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A32EF6-47B8-4B22-99CB-D1B4F6B4B6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49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8D02CE16-361C-4C84-A178-402C2D4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2B21E92-5123-45B3-999F-EA0512A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F5EF3406-552A-4C2E-A1B4-D3EAD5D1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2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9BB029-1123-4E6E-8996-6F966615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AA1BD-C769-474A-A258-6051FAAB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1E751-E5D0-431E-BDB3-E8D22FCF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07227E-0323-4608-B721-487D3010A5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A073925-D167-4366-8AF4-3DBCD83A89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A778932-CE6D-42D3-9C40-80AD4D7F46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46640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CF78AB-4697-4170-B73C-39E8D202A8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BBD3120-B5E0-433B-BB1E-BCEFD93EEE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EBEB77-9309-408B-BF35-68D07856A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B260FE5-7B07-4149-85C7-9CD9D4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:a16="http://schemas.microsoft.com/office/drawing/2014/main" id="{217A5FBA-27B4-461A-BE9C-34E1390D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DDC42D1B-76B7-44EC-B6FD-6D0C656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2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CCEB0E-12E7-488A-A219-2ABDE687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7202C9-94B9-46C7-8ADD-2C7E6DE6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78342"/>
            <a:ext cx="7777823" cy="986304"/>
          </a:xfrm>
          <a:solidFill>
            <a:schemeClr val="bg2">
              <a:lumMod val="75000"/>
            </a:schemeClr>
          </a:solidFill>
        </p:spPr>
        <p:txBody>
          <a:bodyPr tIns="274320"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EAC607-595F-4F95-88EB-0BEA170D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291107" cy="453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7789921-321D-4251-A0D9-9708843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FCC9F84A-3951-4EFD-AEBD-C6D89E4642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6867" y="0"/>
            <a:ext cx="4665133" cy="2222500"/>
          </a:xfrm>
          <a:custGeom>
            <a:avLst/>
            <a:gdLst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254000 h 2222500"/>
              <a:gd name="connsiteX5" fmla="*/ 0 w 4665133"/>
              <a:gd name="connsiteY5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254000 h 2222500"/>
              <a:gd name="connsiteX6" fmla="*/ 0 w 4665133"/>
              <a:gd name="connsiteY6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567267 h 2222500"/>
              <a:gd name="connsiteX6" fmla="*/ 0 w 4665133"/>
              <a:gd name="connsiteY6" fmla="*/ 254000 h 2222500"/>
              <a:gd name="connsiteX7" fmla="*/ 0 w 4665133"/>
              <a:gd name="connsiteY7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8467 w 4673600"/>
              <a:gd name="connsiteY6" fmla="*/ 567267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618067 w 4673600"/>
              <a:gd name="connsiteY6" fmla="*/ 270934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87866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62466 h 2222500"/>
              <a:gd name="connsiteX8" fmla="*/ 0 w 4665133"/>
              <a:gd name="connsiteY8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33" h="2222500">
                <a:moveTo>
                  <a:pt x="0" y="0"/>
                </a:moveTo>
                <a:lnTo>
                  <a:pt x="4665133" y="0"/>
                </a:lnTo>
                <a:lnTo>
                  <a:pt x="4665133" y="2222500"/>
                </a:lnTo>
                <a:lnTo>
                  <a:pt x="0" y="2222500"/>
                </a:lnTo>
                <a:lnTo>
                  <a:pt x="0" y="1261533"/>
                </a:lnTo>
                <a:lnTo>
                  <a:pt x="601133" y="1261534"/>
                </a:lnTo>
                <a:cubicBezTo>
                  <a:pt x="603955" y="931334"/>
                  <a:pt x="606778" y="601134"/>
                  <a:pt x="609600" y="270934"/>
                </a:cubicBezTo>
                <a:lnTo>
                  <a:pt x="8467" y="26246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DF6EB92D-D010-4A13-93AD-A27A90A483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34656" y="2316047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20568266-00E0-4C81-A71A-DCF9538410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35939" y="4634050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63FE3F-4195-477A-9AB3-F44871C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FF3A4E9C-6CC0-4587-BF21-5EC4C13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907218-B50F-49FD-AD54-AB4516C4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2802362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376FF-CCF9-409D-9C56-0478207D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187" y="3429000"/>
            <a:ext cx="10663626" cy="2248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00F12B7-72C7-4FE1-ACC5-E25F1F67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5F1DA91-F20A-4A08-93BE-9F98E06C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>
            <a:normAutofit/>
          </a:bodyPr>
          <a:lstStyle>
            <a:lvl1pPr>
              <a:defRPr b="0" cap="all" spc="600" baseline="0"/>
            </a:lvl1pPr>
          </a:lstStyle>
          <a:p>
            <a:pPr>
              <a:lnSpc>
                <a:spcPct val="120000"/>
              </a:lnSpc>
            </a:pPr>
            <a:r>
              <a:rPr lang="en-US" sz="2000"/>
              <a:t>Click to edit Master subtitle style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A878EE-90F1-4A49-B6BE-AE85B98C9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424" y="5677726"/>
            <a:ext cx="10661904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AD3270F6-1E4E-4411-8D4E-828E3720DC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588" y="642938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31">
            <a:extLst>
              <a:ext uri="{FF2B5EF4-FFF2-40B4-BE49-F238E27FC236}">
                <a16:creationId xmlns:a16="http://schemas.microsoft.com/office/drawing/2014/main" id="{EABF929F-94D1-4759-B7F8-13A234DA34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2338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31">
            <a:extLst>
              <a:ext uri="{FF2B5EF4-FFF2-40B4-BE49-F238E27FC236}">
                <a16:creationId xmlns:a16="http://schemas.microsoft.com/office/drawing/2014/main" id="{BFF7B305-12DD-40D5-8129-BBA665ACA3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0470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31">
            <a:extLst>
              <a:ext uri="{FF2B5EF4-FFF2-40B4-BE49-F238E27FC236}">
                <a16:creationId xmlns:a16="http://schemas.microsoft.com/office/drawing/2014/main" id="{9D7B5BDC-1B7A-4894-9620-E84D2D48F2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8301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4E2B39E4-0727-4A5A-BC57-AA9E8DE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6E0AA390-7F09-4587-8C95-FD7A9C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02FAE9E6-8F24-4563-93BC-C0A14B8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6B81F-97CD-4934-852B-F0AECFD05D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7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FFAE35-BD0D-4D19-892D-36475DD52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63656" y="0"/>
            <a:ext cx="8128343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E2031E3-F975-4AFF-B76E-6BB46A2D34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0671" y="0"/>
            <a:ext cx="3000249" cy="3382963"/>
          </a:xfrm>
          <a:custGeom>
            <a:avLst/>
            <a:gdLst>
              <a:gd name="connsiteX0" fmla="*/ 0 w 2999232"/>
              <a:gd name="connsiteY0" fmla="*/ 0 h 3382963"/>
              <a:gd name="connsiteX1" fmla="*/ 2999232 w 2999232"/>
              <a:gd name="connsiteY1" fmla="*/ 0 h 3382963"/>
              <a:gd name="connsiteX2" fmla="*/ 2999232 w 2999232"/>
              <a:gd name="connsiteY2" fmla="*/ 3382963 h 3382963"/>
              <a:gd name="connsiteX3" fmla="*/ 0 w 2999232"/>
              <a:gd name="connsiteY3" fmla="*/ 3382963 h 3382963"/>
              <a:gd name="connsiteX4" fmla="*/ 0 w 2999232"/>
              <a:gd name="connsiteY4" fmla="*/ 0 h 3382963"/>
              <a:gd name="connsiteX0" fmla="*/ 0 w 2999232"/>
              <a:gd name="connsiteY0" fmla="*/ 0 h 3382963"/>
              <a:gd name="connsiteX1" fmla="*/ 968249 w 2999232"/>
              <a:gd name="connsiteY1" fmla="*/ 0 h 3382963"/>
              <a:gd name="connsiteX2" fmla="*/ 2999232 w 2999232"/>
              <a:gd name="connsiteY2" fmla="*/ 0 h 3382963"/>
              <a:gd name="connsiteX3" fmla="*/ 2999232 w 2999232"/>
              <a:gd name="connsiteY3" fmla="*/ 3382963 h 3382963"/>
              <a:gd name="connsiteX4" fmla="*/ 0 w 2999232"/>
              <a:gd name="connsiteY4" fmla="*/ 3382963 h 3382963"/>
              <a:gd name="connsiteX5" fmla="*/ 0 w 2999232"/>
              <a:gd name="connsiteY5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2999232 w 3000249"/>
              <a:gd name="connsiteY2" fmla="*/ 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5199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0249" h="3382963">
                <a:moveTo>
                  <a:pt x="0" y="0"/>
                </a:moveTo>
                <a:lnTo>
                  <a:pt x="968249" y="0"/>
                </a:lnTo>
                <a:lnTo>
                  <a:pt x="967232" y="284480"/>
                </a:lnTo>
                <a:lnTo>
                  <a:pt x="3000249" y="284480"/>
                </a:lnTo>
                <a:lnTo>
                  <a:pt x="2999232" y="3382963"/>
                </a:lnTo>
                <a:lnTo>
                  <a:pt x="0" y="33829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610101-4EEB-48DF-A41F-DA38D737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56" y="279792"/>
            <a:ext cx="7777824" cy="986304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564E749E-B27D-45B4-8E7A-53D8460AA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997708" cy="3382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8DE9984-911D-42E6-9467-9F5341489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75038"/>
            <a:ext cx="6096000" cy="33829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F1F63-2333-48C5-BEEE-7FFCA143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AF26E33C-9416-4C43-8695-B043D696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DD9F57F-0928-48ED-8CF9-CC5AC1BD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7E4E7CA-F2D2-4B67-92FE-3DCE5AB2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5FAC41-B90D-4384-8484-175667A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20C6F-8D05-41B5-9727-E041D5B9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568357"/>
            <a:ext cx="6240379" cy="372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A692DB-BC6A-43D5-BAE7-1E8AE149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08" y="1758950"/>
            <a:ext cx="5137112" cy="6734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B631067-0981-46B9-BB6F-484741846C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42938"/>
            <a:ext cx="4814887" cy="2667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7984968B-9811-4180-8D8E-0619C9D3BF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412" y="3631470"/>
            <a:ext cx="4814887" cy="256273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03D483-6082-4C3B-A4C5-0ACE669834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2241" y="2365374"/>
            <a:ext cx="5136671" cy="26352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B94B83C-8B92-4303-A841-0D5ED386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B204443-B45C-4C1E-8601-4AD0359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125F2A8A-5D48-4A14-B0A6-52E55D3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9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620C2886-3E99-43F7-A045-F15053959C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3" y="0"/>
            <a:ext cx="6094412" cy="6854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7587-8C0C-40DB-88B2-2CAC45DB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1B7BFF-DF61-4F7F-BC0C-A774104FF4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1774" y="2814975"/>
            <a:ext cx="6769706" cy="1910972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182880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F1B1-D8F9-42A3-B0C7-AADC53D8F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657726"/>
            <a:ext cx="6769100" cy="731838"/>
          </a:xfrm>
          <a:solidFill>
            <a:schemeClr val="tx2"/>
          </a:solidFill>
        </p:spPr>
        <p:txBody>
          <a:bodyPr>
            <a:noAutofit/>
          </a:bodyPr>
          <a:lstStyle>
            <a:lvl1pPr marL="228600">
              <a:defRPr sz="1500" cap="all" spc="600" baseline="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28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07196B1-3970-4386-8D54-A2067BA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9535C1B1-EA9A-48AD-AB3B-00E7FEE0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Date Placeholder 12">
            <a:extLst>
              <a:ext uri="{FF2B5EF4-FFF2-40B4-BE49-F238E27FC236}">
                <a16:creationId xmlns:a16="http://schemas.microsoft.com/office/drawing/2014/main" id="{E334D19F-C91E-4007-9C85-89B064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9" name="Slide Number Placeholder 15">
            <a:extLst>
              <a:ext uri="{FF2B5EF4-FFF2-40B4-BE49-F238E27FC236}">
                <a16:creationId xmlns:a16="http://schemas.microsoft.com/office/drawing/2014/main" id="{00B1B695-CA8C-4B38-8D25-4E56BD0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4B01-1489-40C5-B290-E42D974C10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37987" y="1735958"/>
            <a:ext cx="10318036" cy="42762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63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29640D-9D66-4252-AF26-226B9EF3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585F-809A-43CB-A46F-3569008720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875" y="2066925"/>
            <a:ext cx="9610725" cy="3630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1F196FCF-777C-4746-AFAA-ECE173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Date Placeholder 12">
            <a:extLst>
              <a:ext uri="{FF2B5EF4-FFF2-40B4-BE49-F238E27FC236}">
                <a16:creationId xmlns:a16="http://schemas.microsoft.com/office/drawing/2014/main" id="{71EA376C-2DC1-4B5D-9628-4A223AA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CCEC0CD5-B86D-4E13-B3A9-9D3B0CB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E07EFA-7299-44A6-85FB-04EC9B553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A4CB2-29F8-49C3-8735-106975893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574195-3DF9-438B-B8AC-0F202935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32" y="2025650"/>
            <a:ext cx="5058209" cy="235573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57FAF158-BFC1-43C2-A23B-B93DEFAE3A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5408613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1025F5-5E2A-47DC-9E1F-F31EE76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57" y="4381382"/>
            <a:ext cx="5058209" cy="395405"/>
          </a:xfrm>
        </p:spPr>
        <p:txBody>
          <a:bodyPr anchor="t"/>
          <a:lstStyle>
            <a:lvl1pPr>
              <a:defRPr b="0" cap="all" spc="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9F00502A-31A8-40B1-8042-91BBF64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:a16="http://schemas.microsoft.com/office/drawing/2014/main" id="{1F0D82E2-6CDC-41FA-9FBD-29B1696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85DE54ED-1D6A-4185-BC18-EB63BF4B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9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8FC1626-6E5A-4321-B003-2ECADA2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5D66E-614C-4554-AD07-DBF50786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25CFF-3341-490E-864B-9EE585E7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1A47F1BE-C6F0-4B08-A876-3ACB9A16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B34F470-EFAB-4873-9AF2-800F8317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4" name="Slide Number Placeholder 15">
            <a:extLst>
              <a:ext uri="{FF2B5EF4-FFF2-40B4-BE49-F238E27FC236}">
                <a16:creationId xmlns:a16="http://schemas.microsoft.com/office/drawing/2014/main" id="{FCAA1492-8926-496A-9DE4-45E13BA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8288-2CF3-456E-8691-5772D99F82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8236" y="1887311"/>
            <a:ext cx="11395528" cy="434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add content</a:t>
            </a:r>
          </a:p>
        </p:txBody>
      </p:sp>
    </p:spTree>
    <p:extLst>
      <p:ext uri="{BB962C8B-B14F-4D97-AF65-F5344CB8AC3E}">
        <p14:creationId xmlns:p14="http://schemas.microsoft.com/office/powerpoint/2010/main" val="39897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D1103D-8943-46F2-B18E-36FF38C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2D366-4C48-4324-8771-8F9E7BECD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9FB3E-2A6A-4BE8-9D79-47B91471C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E3BBCB1-5D3D-4802-A48D-5D6A7BA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AE90937E-33CA-4432-A147-746EBB9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CECD9BDC-A2A2-40A0-8DAD-4C56EBE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3704-0282-421F-BA62-C1A7E0B072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619250"/>
            <a:ext cx="10515600" cy="48482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2" r:id="rId13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orado.edu/center/spacegrant/statewide-programs/remote-kits-learning-modules/high-altitude-balloon-payload-remote-skill-module-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2DFE6010-0FC2-4302-8ABC-58026AC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480" y="917918"/>
            <a:ext cx="5096631" cy="3378338"/>
          </a:xfrm>
        </p:spPr>
        <p:txBody>
          <a:bodyPr anchor="b">
            <a:normAutofit/>
          </a:bodyPr>
          <a:lstStyle/>
          <a:p>
            <a:r>
              <a:rPr lang="en-US" sz="3600" dirty="0"/>
              <a:t>Microprocessors I</a:t>
            </a:r>
            <a:br>
              <a:rPr lang="en-US" sz="3600" dirty="0"/>
            </a:br>
            <a:r>
              <a:rPr lang="en-US" sz="3600" dirty="0"/>
              <a:t>Final Project</a:t>
            </a:r>
            <a:br>
              <a:rPr lang="en-US" sz="4200" dirty="0"/>
            </a:br>
            <a:r>
              <a:rPr lang="en-US" sz="4200" dirty="0"/>
              <a:t> </a:t>
            </a:r>
          </a:p>
        </p:txBody>
      </p:sp>
      <p:pic>
        <p:nvPicPr>
          <p:cNvPr id="1028" name="Picture 4" descr="Printed Circuit Board (PCB) Testing | Element">
            <a:extLst>
              <a:ext uri="{FF2B5EF4-FFF2-40B4-BE49-F238E27FC236}">
                <a16:creationId xmlns:a16="http://schemas.microsoft.com/office/drawing/2014/main" id="{8A8E6D5A-104C-C776-346B-0CE739F5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66" r="22292"/>
          <a:stretch/>
        </p:blipFill>
        <p:spPr bwMode="auto">
          <a:xfrm>
            <a:off x="639763" y="635000"/>
            <a:ext cx="4800600" cy="55784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71D9795-9EFD-4748-87B7-4471EFF00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80" y="4075192"/>
            <a:ext cx="5096630" cy="1000125"/>
          </a:xfrm>
        </p:spPr>
        <p:txBody>
          <a:bodyPr>
            <a:normAutofit/>
          </a:bodyPr>
          <a:lstStyle/>
          <a:p>
            <a:r>
              <a:rPr lang="en-US" dirty="0"/>
              <a:t>Rana Seif</a:t>
            </a:r>
          </a:p>
        </p:txBody>
      </p:sp>
    </p:spTree>
    <p:extLst>
      <p:ext uri="{BB962C8B-B14F-4D97-AF65-F5344CB8AC3E}">
        <p14:creationId xmlns:p14="http://schemas.microsoft.com/office/powerpoint/2010/main" val="5978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0E01-75BF-C550-55FC-AD16F5A1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Final Calculation (Power Consumption)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EE56A-7A65-2182-44DF-C494C71F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F030A7-B5D5-E2CC-CDB5-91B153DD4FD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37987" y="1735958"/>
                <a:ext cx="10476940" cy="43231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Power Consumption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*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𝑹𝒆𝒔𝒊𝒔𝒕𝒐𝒓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𝑫𝒊𝒐𝒅𝒆𝒔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𝑯𝒖𝒎𝒊𝒅𝒊𝒕𝒚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𝑶𝒑𝒆𝒏𝑳𝒐𝒈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𝑻𝒆𝒎𝒑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𝑷𝒓𝒆𝒔𝒔𝒖𝒓𝒆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𝑨𝒄𝒄𝒆𝒍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𝒎𝑨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𝒎𝑨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m:rPr>
                          <m:sty m:val="p"/>
                        </m:rPr>
                        <a:rPr lang="el-GR" b="1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𝒎𝑨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𝟑𝟓𝟎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(when all sensors are working at max power consumption)</a:t>
                </a:r>
              </a:p>
              <a:p>
                <a:pPr algn="ctr"/>
                <a:endParaRPr lang="en-US" dirty="0"/>
              </a:p>
              <a:p>
                <a:r>
                  <a:rPr lang="en-US" dirty="0"/>
                  <a:t>The power consumption of the wires and headers is ignored.</a:t>
                </a:r>
              </a:p>
              <a:p>
                <a:r>
                  <a:rPr lang="en-US" sz="1600" b="0" dirty="0">
                    <a:sym typeface="Wingdings" panose="05000000000000000000" pitchFamily="2" charset="2"/>
                  </a:rPr>
                  <a:t>*If operating power consumption is given in datasheet, it was used as is instead of VI</a:t>
                </a:r>
                <a:endParaRPr lang="en-US" sz="1600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F030A7-B5D5-E2CC-CDB5-91B153DD4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37987" y="1735958"/>
                <a:ext cx="10476940" cy="4323198"/>
              </a:xfrm>
              <a:blipFill>
                <a:blip r:embed="rId2"/>
                <a:stretch>
                  <a:fillRect l="-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954D4C2-7090-25E4-3941-CB87E14C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Microprocessor Systems I Final Project</a:t>
            </a:r>
          </a:p>
        </p:txBody>
      </p:sp>
    </p:spTree>
    <p:extLst>
      <p:ext uri="{BB962C8B-B14F-4D97-AF65-F5344CB8AC3E}">
        <p14:creationId xmlns:p14="http://schemas.microsoft.com/office/powerpoint/2010/main" val="9774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441A-6F44-DCBA-D713-E090E51D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F15D1-E798-1179-C100-955EF58A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5D28B-74EE-B038-EEF4-8ADF0CBB5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Slides and Code from Old Design (including PCB)</a:t>
            </a:r>
          </a:p>
          <a:p>
            <a:r>
              <a:rPr lang="en-US" sz="1800" dirty="0">
                <a:hlinkClick r:id="rId2"/>
              </a:rPr>
              <a:t>https://www.colorado.edu/center/spacegrant/statewide-programs/remote-kits-learning-modules/high-altitude-balloon-payload-remote-skill-module-0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Component Datasheets (Submitted with PCB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Digital Footprints, symbols and CAD models from snapeda.com and componentsearchengine.com</a:t>
            </a:r>
          </a:p>
          <a:p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0892293-858F-A2B8-B61E-FFFFDA73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Microprocessor Systems I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6355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FB8AAD-42F2-4027-ACDF-AADA9E7D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Design 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14CF9-3C0D-4C5A-B8BB-A03C9F45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Microprocessor Systems I Final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8192-9F12-4FD1-9EDC-B357E8E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fld id="{E20EFF4B-E35B-4DE6-97A9-05E54E649A15}" type="slidenum">
              <a:rPr lang="en-US" noProof="0" smtClean="0">
                <a:solidFill>
                  <a:srgbClr val="232323">
                    <a:lumMod val="90000"/>
                    <a:lumOff val="10000"/>
                  </a:srgbClr>
                </a:solidFill>
              </a:rPr>
              <a:pPr lvl="0">
                <a:spcAft>
                  <a:spcPts val="600"/>
                </a:spcAft>
              </a:pPr>
              <a:t>2</a:t>
            </a:fld>
            <a:endParaRPr lang="en-US" noProof="0">
              <a:solidFill>
                <a:srgbClr val="232323">
                  <a:lumMod val="90000"/>
                  <a:lumOff val="10000"/>
                </a:srgbClr>
              </a:solidFill>
            </a:endParaRPr>
          </a:p>
        </p:txBody>
      </p: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5577545F-F8B8-4B15-A935-C7074CB5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6298493"/>
              </p:ext>
            </p:extLst>
          </p:nvPr>
        </p:nvGraphicFramePr>
        <p:xfrm>
          <a:off x="937987" y="1735958"/>
          <a:ext cx="10318036" cy="427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54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BCF7-39B3-9632-8E51-6BD6CC0F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Old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74C45-E44F-7FB4-2784-B00BFD9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B707033-9451-2441-D5F6-764322DF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Microprocessor Systems I Final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7717C6-22B5-F9B4-86F8-81148706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25" y="1399080"/>
            <a:ext cx="7895009" cy="47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E4EF-6880-60EC-6C87-48595D01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Old Component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24C4-0103-907B-6360-1F87D9CD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7ACD6-E7B8-5F12-AB63-09752D0F42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12" y="3597310"/>
            <a:ext cx="10318036" cy="233551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/>
              <a:t>Humidity Sensor’s IC (HIH-4030) has been discontinued by Honeywell.</a:t>
            </a:r>
          </a:p>
          <a:p>
            <a:pPr algn="ctr"/>
            <a:endParaRPr lang="en-US" dirty="0"/>
          </a:p>
          <a:p>
            <a:r>
              <a:rPr lang="en-US" b="0" dirty="0"/>
              <a:t>*This table only includes sensors and ICs. Refer to BOM excel sheet for more details on wires, pin headers, resistors and diodes.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BC702C1-037D-6381-07E0-C945DF0E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Microprocessor Systems I Final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F5A957-A5B9-7116-8757-821712A0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58"/>
          <a:stretch/>
        </p:blipFill>
        <p:spPr>
          <a:xfrm>
            <a:off x="611478" y="1805321"/>
            <a:ext cx="10969044" cy="13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9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30A-CF45-06DE-ADA8-5A78059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Alternatives for Humidity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50EF2-FF0A-544F-85A2-6595BEB2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8BBA4DE-90D0-21F6-2592-0131129B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Microprocessor Systems I Final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5FCB9D-9C89-981F-B91F-32212A27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348" y="1983668"/>
            <a:ext cx="1199537" cy="1105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6D33F9-15E8-7152-1D9A-C798877A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12291"/>
          <a:stretch/>
        </p:blipFill>
        <p:spPr>
          <a:xfrm>
            <a:off x="6278837" y="1916660"/>
            <a:ext cx="5517928" cy="1105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672193-2B7E-C785-48B8-E5EA599CE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414" y="3552007"/>
            <a:ext cx="1621644" cy="12236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779A78-E3E4-2FE5-BC85-BCCAC3DB2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058" y="3535359"/>
            <a:ext cx="1007397" cy="9960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774F1E-3F9F-6530-6B3E-3658DC80EB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1235"/>
          <a:stretch/>
        </p:blipFill>
        <p:spPr>
          <a:xfrm>
            <a:off x="7748455" y="3519404"/>
            <a:ext cx="1746923" cy="9941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B6DB72-5FFC-9A00-972B-E5D78A45D85A}"/>
              </a:ext>
            </a:extLst>
          </p:cNvPr>
          <p:cNvSpPr txBox="1"/>
          <p:nvPr/>
        </p:nvSpPr>
        <p:spPr>
          <a:xfrm>
            <a:off x="7648285" y="4506117"/>
            <a:ext cx="1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Price:$4.20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37E934-30EE-FB18-7FCF-C3DAE42CFB1E}"/>
              </a:ext>
            </a:extLst>
          </p:cNvPr>
          <p:cNvSpPr txBox="1"/>
          <p:nvPr/>
        </p:nvSpPr>
        <p:spPr>
          <a:xfrm>
            <a:off x="7376984" y="2989568"/>
            <a:ext cx="174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Price:$26-70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4547C4-6B79-C6E7-A3DB-8B00423FA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547" y="2180996"/>
            <a:ext cx="2705478" cy="25625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EC6C8A-93DE-F7B6-F27A-E13EAEF6E97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6808" r="47826"/>
          <a:stretch/>
        </p:blipFill>
        <p:spPr>
          <a:xfrm>
            <a:off x="233540" y="4660319"/>
            <a:ext cx="3131029" cy="85368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FFCA7E1-D3ED-AC53-0FD3-00654363FB4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591" t="17290" r="11705"/>
          <a:stretch/>
        </p:blipFill>
        <p:spPr>
          <a:xfrm>
            <a:off x="3333849" y="4660319"/>
            <a:ext cx="1500046" cy="853683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0CFBB5-215A-C57C-AAEE-258454057A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4477" y="5014879"/>
            <a:ext cx="1516053" cy="11304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767E7D-C53F-CAA2-93B8-CC3C299BD0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859" y="5014879"/>
            <a:ext cx="1751824" cy="11440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E57603-3A1A-A2A7-33EF-FF962D6BE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530" y="5012699"/>
            <a:ext cx="1159329" cy="114622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432214-44F9-8BDD-A413-B0BAF5A404B1}"/>
              </a:ext>
            </a:extLst>
          </p:cNvPr>
          <p:cNvSpPr txBox="1"/>
          <p:nvPr/>
        </p:nvSpPr>
        <p:spPr>
          <a:xfrm>
            <a:off x="7693589" y="6158928"/>
            <a:ext cx="1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Price:$8.90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01D05F-48C5-2AC5-AA66-0171A62148B1}"/>
              </a:ext>
            </a:extLst>
          </p:cNvPr>
          <p:cNvSpPr txBox="1"/>
          <p:nvPr/>
        </p:nvSpPr>
        <p:spPr>
          <a:xfrm>
            <a:off x="10037936" y="3718161"/>
            <a:ext cx="134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DHT11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1DBA5-179C-C2F0-7FE6-FF296FB8BF49}"/>
              </a:ext>
            </a:extLst>
          </p:cNvPr>
          <p:cNvSpPr txBox="1"/>
          <p:nvPr/>
        </p:nvSpPr>
        <p:spPr>
          <a:xfrm>
            <a:off x="10031009" y="5395446"/>
            <a:ext cx="134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DHT22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E3EE9-7263-3DBA-85DC-84E7F604FE95}"/>
              </a:ext>
            </a:extLst>
          </p:cNvPr>
          <p:cNvSpPr txBox="1"/>
          <p:nvPr/>
        </p:nvSpPr>
        <p:spPr>
          <a:xfrm>
            <a:off x="9884768" y="1547328"/>
            <a:ext cx="19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HIH-4010-002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50FCCB-60E5-71FD-86A3-89BEC1607F0B}"/>
              </a:ext>
            </a:extLst>
          </p:cNvPr>
          <p:cNvSpPr txBox="1"/>
          <p:nvPr/>
        </p:nvSpPr>
        <p:spPr>
          <a:xfrm>
            <a:off x="2599657" y="2743691"/>
            <a:ext cx="19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SEN-09569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01DB19-472C-BE51-0518-2FA92D9B356E}"/>
              </a:ext>
            </a:extLst>
          </p:cNvPr>
          <p:cNvSpPr txBox="1"/>
          <p:nvPr/>
        </p:nvSpPr>
        <p:spPr>
          <a:xfrm>
            <a:off x="498736" y="1349758"/>
            <a:ext cx="199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1C1A0B-A049-2231-1D0F-EC5D82060941}"/>
              </a:ext>
            </a:extLst>
          </p:cNvPr>
          <p:cNvSpPr txBox="1"/>
          <p:nvPr/>
        </p:nvSpPr>
        <p:spPr>
          <a:xfrm>
            <a:off x="5010765" y="1343326"/>
            <a:ext cx="398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NEW Alternatives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27D725-2D1A-7273-3B72-FB05542EB34D}"/>
              </a:ext>
            </a:extLst>
          </p:cNvPr>
          <p:cNvCxnSpPr/>
          <p:nvPr/>
        </p:nvCxnSpPr>
        <p:spPr>
          <a:xfrm>
            <a:off x="4938844" y="1238183"/>
            <a:ext cx="0" cy="56104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3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6F96-16BF-478A-1CEB-41B6BD6B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New Design Block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B4E16-D8AB-A683-302B-FB025128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EAABC19-F333-507E-51F9-5565BEA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Microprocessor Systems I Final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BA7C1B-9AD7-2E7C-A35A-4068ACE1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64" y="1328179"/>
            <a:ext cx="6771732" cy="50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0A93-2C50-5F36-3796-8FF4939D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04" y="2515900"/>
            <a:ext cx="2535866" cy="1624019"/>
          </a:xfrm>
        </p:spPr>
        <p:txBody>
          <a:bodyPr anchor="ctr">
            <a:normAutofit/>
          </a:bodyPr>
          <a:lstStyle/>
          <a:p>
            <a:r>
              <a:rPr lang="en-US" dirty="0"/>
              <a:t>New Design </a:t>
            </a:r>
            <a:br>
              <a:rPr lang="en-US" dirty="0"/>
            </a:br>
            <a:r>
              <a:rPr lang="en-US" dirty="0"/>
              <a:t>Schematic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CF2DC-7E55-B449-9604-98A30F5E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C6AB4-30EE-C161-E83A-4F9A35E1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4931A-A8C6-92A4-E679-1DFEFAE3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41" y="136526"/>
            <a:ext cx="9340355" cy="658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616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B32-D98A-E2EE-C16E-8320F9C0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PCB Layout and Routing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CD0EC-7626-33C5-72E5-9CE40955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413A752-AEE4-ADB2-DC9C-540A481B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Microprocessor Systems I Final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70A08A-0E6C-39AA-3E7B-A13230B6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51" y="1286564"/>
            <a:ext cx="6291108" cy="5095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A1D01-95AB-7935-2AD6-F345B09E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761" y="3847148"/>
            <a:ext cx="3124411" cy="2476107"/>
          </a:xfrm>
          <a:prstGeom prst="rect">
            <a:avLst/>
          </a:prstGeom>
        </p:spPr>
      </p:pic>
      <p:pic>
        <p:nvPicPr>
          <p:cNvPr id="16" name="Picture 15" descr="A green circuit board with yellow dots&#10;&#10;AI-generated content may be incorrect.">
            <a:extLst>
              <a:ext uri="{FF2B5EF4-FFF2-40B4-BE49-F238E27FC236}">
                <a16:creationId xmlns:a16="http://schemas.microsoft.com/office/drawing/2014/main" id="{0FB6D68F-946C-A004-D06C-B9060E7C0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761" y="1350031"/>
            <a:ext cx="3124411" cy="24714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A90AA1-1F46-1533-FFCF-211A6FC1A5D1}"/>
              </a:ext>
            </a:extLst>
          </p:cNvPr>
          <p:cNvSpPr txBox="1"/>
          <p:nvPr/>
        </p:nvSpPr>
        <p:spPr>
          <a:xfrm>
            <a:off x="880573" y="2250764"/>
            <a:ext cx="100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B4CB4-1581-8E31-AFBC-175776D5467F}"/>
              </a:ext>
            </a:extLst>
          </p:cNvPr>
          <p:cNvSpPr txBox="1"/>
          <p:nvPr/>
        </p:nvSpPr>
        <p:spPr>
          <a:xfrm>
            <a:off x="1001153" y="4970323"/>
            <a:ext cx="88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9190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8787-7FBD-835A-17D5-4204CB5E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Final Cost and Weight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B9402-C184-F0F7-455E-358B0FEF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72CD8-A948-F4DC-D73F-637D6015F2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7987" y="5546690"/>
            <a:ext cx="10318036" cy="465487"/>
          </a:xfrm>
        </p:spPr>
        <p:txBody>
          <a:bodyPr>
            <a:normAutofit fontScale="92500"/>
          </a:bodyPr>
          <a:lstStyle/>
          <a:p>
            <a:r>
              <a:rPr lang="en-US" sz="1400" b="0" dirty="0"/>
              <a:t>+ Full detailed calculation for new design cost and weight are in BOM excel sheet submitted in Docs.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B699987-EAC7-E8E6-19C3-F428A0A5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Microprocessor Systems I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CD8BA-074E-0638-AE2F-1B883F8D8619}"/>
              </a:ext>
            </a:extLst>
          </p:cNvPr>
          <p:cNvSpPr txBox="1"/>
          <p:nvPr/>
        </p:nvSpPr>
        <p:spPr>
          <a:xfrm>
            <a:off x="1034981" y="2130248"/>
            <a:ext cx="316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OLD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B4248-BB63-F934-814E-C9D67907952F}"/>
              </a:ext>
            </a:extLst>
          </p:cNvPr>
          <p:cNvSpPr txBox="1"/>
          <p:nvPr/>
        </p:nvSpPr>
        <p:spPr>
          <a:xfrm>
            <a:off x="4633978" y="2130248"/>
            <a:ext cx="337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NEW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32A55-796B-9EE3-95FE-12AD4106D517}"/>
              </a:ext>
            </a:extLst>
          </p:cNvPr>
          <p:cNvSpPr txBox="1"/>
          <p:nvPr/>
        </p:nvSpPr>
        <p:spPr>
          <a:xfrm>
            <a:off x="1277819" y="3356057"/>
            <a:ext cx="186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2F49E-9DDB-8C33-F9E4-1981D41E9DB0}"/>
              </a:ext>
            </a:extLst>
          </p:cNvPr>
          <p:cNvSpPr txBox="1"/>
          <p:nvPr/>
        </p:nvSpPr>
        <p:spPr>
          <a:xfrm>
            <a:off x="1277819" y="4337084"/>
            <a:ext cx="186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8C921-9D8A-34F2-9B07-A81C9BECDC74}"/>
              </a:ext>
            </a:extLst>
          </p:cNvPr>
          <p:cNvSpPr txBox="1"/>
          <p:nvPr/>
        </p:nvSpPr>
        <p:spPr>
          <a:xfrm>
            <a:off x="5017503" y="3357733"/>
            <a:ext cx="186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67F0E-AF62-857E-DE72-C1229373D2C8}"/>
              </a:ext>
            </a:extLst>
          </p:cNvPr>
          <p:cNvSpPr txBox="1"/>
          <p:nvPr/>
        </p:nvSpPr>
        <p:spPr>
          <a:xfrm>
            <a:off x="5017503" y="4338760"/>
            <a:ext cx="186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14B140-813C-B6D9-B67D-C8FFABCC68B7}"/>
              </a:ext>
            </a:extLst>
          </p:cNvPr>
          <p:cNvSpPr txBox="1"/>
          <p:nvPr/>
        </p:nvSpPr>
        <p:spPr>
          <a:xfrm>
            <a:off x="6300324" y="3214318"/>
            <a:ext cx="131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$130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C6ED3-CF77-72D9-75D0-75CE22EDEBC0}"/>
              </a:ext>
            </a:extLst>
          </p:cNvPr>
          <p:cNvSpPr txBox="1"/>
          <p:nvPr/>
        </p:nvSpPr>
        <p:spPr>
          <a:xfrm>
            <a:off x="2572382" y="3217126"/>
            <a:ext cx="131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$140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3FCB1-7CE7-CC5F-6B85-556B513CBA40}"/>
              </a:ext>
            </a:extLst>
          </p:cNvPr>
          <p:cNvSpPr txBox="1"/>
          <p:nvPr/>
        </p:nvSpPr>
        <p:spPr>
          <a:xfrm>
            <a:off x="2572382" y="4224965"/>
            <a:ext cx="131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105g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A1CF16-233B-0AFD-E456-499198CF8B29}"/>
              </a:ext>
            </a:extLst>
          </p:cNvPr>
          <p:cNvSpPr txBox="1"/>
          <p:nvPr/>
        </p:nvSpPr>
        <p:spPr>
          <a:xfrm>
            <a:off x="6300324" y="4224966"/>
            <a:ext cx="131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87g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18ABAF-151C-3400-9E24-8C901C3C24C0}"/>
              </a:ext>
            </a:extLst>
          </p:cNvPr>
          <p:cNvSpPr txBox="1"/>
          <p:nvPr/>
        </p:nvSpPr>
        <p:spPr>
          <a:xfrm>
            <a:off x="7742263" y="2130938"/>
            <a:ext cx="337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F1B253-A9D5-C48B-267A-C24886E03369}"/>
              </a:ext>
            </a:extLst>
          </p:cNvPr>
          <p:cNvSpPr txBox="1"/>
          <p:nvPr/>
        </p:nvSpPr>
        <p:spPr>
          <a:xfrm>
            <a:off x="8264796" y="3359410"/>
            <a:ext cx="186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D16588-82AE-2D91-7571-C83F896B2BBE}"/>
              </a:ext>
            </a:extLst>
          </p:cNvPr>
          <p:cNvSpPr txBox="1"/>
          <p:nvPr/>
        </p:nvSpPr>
        <p:spPr>
          <a:xfrm>
            <a:off x="8264796" y="4340437"/>
            <a:ext cx="186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53FA6-D85F-C422-5FDE-24EAEDD3ADE3}"/>
              </a:ext>
            </a:extLst>
          </p:cNvPr>
          <p:cNvSpPr txBox="1"/>
          <p:nvPr/>
        </p:nvSpPr>
        <p:spPr>
          <a:xfrm>
            <a:off x="9547617" y="3215995"/>
            <a:ext cx="131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$145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309DB-17C1-B025-10B7-9F2F6424B448}"/>
              </a:ext>
            </a:extLst>
          </p:cNvPr>
          <p:cNvSpPr txBox="1"/>
          <p:nvPr/>
        </p:nvSpPr>
        <p:spPr>
          <a:xfrm>
            <a:off x="9547617" y="4226643"/>
            <a:ext cx="1316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200g</a:t>
            </a:r>
          </a:p>
        </p:txBody>
      </p:sp>
    </p:spTree>
    <p:extLst>
      <p:ext uri="{BB962C8B-B14F-4D97-AF65-F5344CB8AC3E}">
        <p14:creationId xmlns:p14="http://schemas.microsoft.com/office/powerpoint/2010/main" val="1221665464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iyo_Win32_JC_SL_v2.potx" id="{77663EF8-81AF-4A53-AD14-18F5794291B2}" vid="{1972F907-976D-4EFE-B456-F83CC7D3E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4605F9-2AA0-4698-BBDB-0F81CCABFD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389B4F5-D858-4228-A1A8-F9C09A238B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F5A4AD-A372-48FB-978B-A62EF04BB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Meriyo design</Template>
  <TotalTime>1158</TotalTime>
  <Words>440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</vt:lpstr>
      <vt:lpstr>Meiryo UI</vt:lpstr>
      <vt:lpstr>Arial</vt:lpstr>
      <vt:lpstr>Calibri</vt:lpstr>
      <vt:lpstr>Cambria Math</vt:lpstr>
      <vt:lpstr>Wingdings</vt:lpstr>
      <vt:lpstr>MeiryoVTI</vt:lpstr>
      <vt:lpstr>Microprocessors I Final Project  </vt:lpstr>
      <vt:lpstr>Design Steps</vt:lpstr>
      <vt:lpstr>Old Design</vt:lpstr>
      <vt:lpstr>Old Component Details</vt:lpstr>
      <vt:lpstr>Alternatives for Humidity Sensor</vt:lpstr>
      <vt:lpstr>New Design Block Diagram</vt:lpstr>
      <vt:lpstr>New Design  Schematic</vt:lpstr>
      <vt:lpstr>PCB Layout and Routing</vt:lpstr>
      <vt:lpstr>Final Cost and Weight</vt:lpstr>
      <vt:lpstr>Final Calculation (Power Consumption)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Rana Seif</dc:creator>
  <cp:lastModifiedBy>Rana Seif</cp:lastModifiedBy>
  <cp:revision>11</cp:revision>
  <dcterms:created xsi:type="dcterms:W3CDTF">2025-03-13T18:12:19Z</dcterms:created>
  <dcterms:modified xsi:type="dcterms:W3CDTF">2025-03-14T13:31:16Z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