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01FEA0-8958-4ECF-B056-DCC705CFED4E}">
          <p14:sldIdLst>
            <p14:sldId id="256"/>
            <p14:sldId id="259"/>
            <p14:sldId id="257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cpcs.github.io/cs360-spring2019/lectures/lecture22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A2C2-BB75-4726-BE09-216F9FD6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163" y="678730"/>
            <a:ext cx="8561860" cy="21830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Dijkstra's Algorithm Implementation using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C9FC4-FF80-4902-A7D7-90E3F06A2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861733"/>
            <a:ext cx="6987645" cy="567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Finding the Shortest Paths in a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395B0-A3CF-4243-9C22-B5FC25CCE450}"/>
              </a:ext>
            </a:extLst>
          </p:cNvPr>
          <p:cNvSpPr txBox="1"/>
          <p:nvPr/>
        </p:nvSpPr>
        <p:spPr>
          <a:xfrm>
            <a:off x="8009199" y="4223208"/>
            <a:ext cx="3695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Prepared By:</a:t>
            </a:r>
          </a:p>
          <a:p>
            <a:pPr algn="r"/>
            <a:r>
              <a:rPr lang="en-US" dirty="0"/>
              <a:t>Rana Jaydip</a:t>
            </a:r>
          </a:p>
          <a:p>
            <a:pPr algn="r"/>
            <a:r>
              <a:rPr lang="en-US" dirty="0"/>
              <a:t>C9 | 473 | CST </a:t>
            </a:r>
          </a:p>
          <a:p>
            <a:pPr algn="r"/>
            <a:r>
              <a:rPr lang="en-US" dirty="0" err="1"/>
              <a:t>Enro</a:t>
            </a:r>
            <a:r>
              <a:rPr lang="en-US" dirty="0"/>
              <a:t>. No.: </a:t>
            </a:r>
          </a:p>
          <a:p>
            <a:pPr algn="r"/>
            <a:r>
              <a:rPr lang="en-US" dirty="0"/>
              <a:t>22002171310112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C3B0E8-13F5-4B75-B628-62FF09C1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9328" y="3812990"/>
            <a:ext cx="4025397" cy="2463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2FD1D7-4A2C-44E2-B3FB-801BFC3597BD}"/>
              </a:ext>
            </a:extLst>
          </p:cNvPr>
          <p:cNvSpPr txBox="1"/>
          <p:nvPr/>
        </p:nvSpPr>
        <p:spPr>
          <a:xfrm>
            <a:off x="5109328" y="6276482"/>
            <a:ext cx="4025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ycpcs.github.io/cs360-spring2019/lectures/lecture22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466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8D01-6A8E-4EB2-A211-FB69726F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What is Dijkstra's Algorithm?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57293-7536-41C8-8CFB-5F8D3078A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7397" y="2860626"/>
            <a:ext cx="9577633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Dijkstra's algorithm is a popular algorithm for 	finding the shortest paths between nodes in a 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and navigation systems.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analysis.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pathfinding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7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F537-F9EB-41CA-84BE-E8396BD7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Applications and 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59608E-3584-4602-8D68-F2B697226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6825" y="2940955"/>
            <a:ext cx="93608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Algorithms: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navigation (e.g., Google Maps).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Optimization: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 optimal paths in communication 					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Development: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Pathfinding in game 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 and Logistics: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delivery routes.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CEA6-159E-4F7C-8A29-A5459E9C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48094"/>
            <a:ext cx="10018713" cy="70936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9699-0D5A-472B-B205-252DD1FD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8" y="1729422"/>
            <a:ext cx="8903208" cy="3124201"/>
          </a:xfrm>
        </p:spPr>
        <p:txBody>
          <a:bodyPr/>
          <a:lstStyle/>
          <a:p>
            <a:r>
              <a:rPr lang="en-US" dirty="0"/>
              <a:t>Integration with Real-World Applications</a:t>
            </a:r>
          </a:p>
          <a:p>
            <a:r>
              <a:rPr lang="en-US" dirty="0"/>
              <a:t>Support for Dynamic Graphs</a:t>
            </a:r>
          </a:p>
          <a:p>
            <a:r>
              <a:rPr lang="en-US" dirty="0"/>
              <a:t>Multi-Criteria Optimization</a:t>
            </a:r>
          </a:p>
          <a:p>
            <a:pPr lvl="1"/>
            <a:r>
              <a:rPr lang="en-US" dirty="0"/>
              <a:t>Logistics and Supply Chain</a:t>
            </a:r>
          </a:p>
          <a:p>
            <a:r>
              <a:rPr lang="en-US" dirty="0"/>
              <a:t>Applications in Robotics and Automation</a:t>
            </a:r>
          </a:p>
        </p:txBody>
      </p:sp>
    </p:spTree>
    <p:extLst>
      <p:ext uri="{BB962C8B-B14F-4D97-AF65-F5344CB8AC3E}">
        <p14:creationId xmlns:p14="http://schemas.microsoft.com/office/powerpoint/2010/main" val="107874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8CBEC1-4EFA-4E7E-A7D6-BE4CEC027B0B}"/>
              </a:ext>
            </a:extLst>
          </p:cNvPr>
          <p:cNvSpPr/>
          <p:nvPr/>
        </p:nvSpPr>
        <p:spPr>
          <a:xfrm>
            <a:off x="2724346" y="2528740"/>
            <a:ext cx="7975077" cy="180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Thank You..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9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169</TotalTime>
  <Words>148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Dijkstra's Algorithm Implementation using Java</vt:lpstr>
      <vt:lpstr>What is Dijkstra's Algorithm?</vt:lpstr>
      <vt:lpstr>Applications and Use Cases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Dijkstra's Algorithm Implementation in Python</dc:title>
  <dc:creator>Jaydip</dc:creator>
  <cp:lastModifiedBy>Jaydip</cp:lastModifiedBy>
  <cp:revision>4</cp:revision>
  <dcterms:created xsi:type="dcterms:W3CDTF">2024-12-20T05:13:39Z</dcterms:created>
  <dcterms:modified xsi:type="dcterms:W3CDTF">2024-12-21T05:34:26Z</dcterms:modified>
</cp:coreProperties>
</file>