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56C2-9886-4BD3-936B-9A60953C6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07C-B112-4D68-A621-45030DB7B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90D1-1FE3-45E4-9E78-EF9329A3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598B-7310-4878-8A34-69F3F88C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B97F-7EB8-44DF-AED0-62F4DDC0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567F-A8A8-4A1E-8D26-7AFDD5E6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A974-512F-499D-B2D2-9D84AD90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862E5-28C8-4022-8DF6-7BED4AF6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264E-85C1-47C4-A843-545CC0F2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39D7-8175-4930-8658-98FE367C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68E7-857F-428C-9F95-7B246F58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A238-4D82-42AD-A53C-64002EC6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49E2-7226-4585-9A1D-ED114F1A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E355-A04F-449A-B8E0-ED1825D5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A689-45C2-40D7-8DF2-DC37A7A6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DDF3-1A68-4CA1-943C-EDCB263B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E9C2-9556-4D46-B270-7074C83C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3873-8858-4591-AB52-980BD66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8E7A-A44B-4507-A6D4-575783C5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E120-F395-4574-8377-9D62A964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DCB9-12EA-4A7A-A9FD-4B843C65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13C9-9734-4E58-87F1-2FDF77E8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F92A-FBCA-459E-BF94-6AFB9388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DEDC-8092-4044-8F07-CAEDD0AC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EE45-E4AC-4F25-9A1D-B031D30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4F2A-AB19-46E4-8EB7-0346C45D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6448-5576-44A0-A4A5-1390931D7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577A9-0F59-4467-B8E6-BBBA89A8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0C24-E6C3-4EB6-9685-8CBA3253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CA7D-F34C-4A93-9406-2D2E71F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33DD9-D5DF-4920-9B60-6310F065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E187-2D8F-43E4-9B3B-A735BAF3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20BF-7F12-42F7-9CD3-7ADE8497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F9976-2664-4C11-AC13-67EED74A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BBC0D-9862-4283-BE29-9DAB8D645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72202-1482-415B-98E4-CD8DC0FDC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26A78-30F9-4A05-96E2-B4C7CD0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66FB4-B9EB-41D9-92F9-6DA64CB5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1C9F-2003-4FAE-B530-7B9CE564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8756-1030-4768-909D-96E7BF20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28F1E-53F4-4FB1-90B8-B0CEE393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8DF21-3892-4C3F-B73F-A9E56AA3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1A2BE-3E3A-4B09-9B35-D3B3288F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01A2B-5480-46B7-8F20-6C180CFA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0C08-9ED2-4CBF-874F-A3EE60F4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7997B-FFA2-4496-A395-91B395D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3527-6A7F-461E-A26A-F0BAB83B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8C23-4723-4289-AEE9-653D1554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E8BB7-F2B6-479D-A537-4CE2DB402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E56A-C3C2-42EE-BA66-BB25112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050A-25C3-423C-A622-39DC4797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8EC0-7538-4A23-8414-90547C9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AEA-E0CF-479A-9B3B-A6B4991E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69672-E44D-4495-9E1A-5112DF0D9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08F9A-61E1-4AE7-BF0E-3985541B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9F5D-5EC9-4736-96D3-403913B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82458-FDED-4604-8A55-92985E9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EA2D-FFCD-4F81-8111-C9723A87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0F99B-7794-4FDA-ADCC-7F2209A5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3774-02E2-4836-8991-97EABB95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9A01-FB98-431A-85BF-CD116ECE3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21C8-7790-4C9E-BD74-E0A8E72880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802C-2899-4576-878B-9E5446AA5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9908-0F94-4B39-8DB3-7CACA2AC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5284-6CD2-410A-B763-29BF6571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3D6D-29FA-4EAE-A2A4-F2BA76F19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9DBA-E008-46E3-8D0D-E8448E1FE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DD5DC-FCA1-4268-B05F-CB7FF01A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B4E9F-C68A-41CA-ADF3-15ADAA79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8836D-4DC2-45F6-81B9-88169F08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9EA7-C5D6-4610-966C-98959E033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6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9CD8A-239E-4965-A986-D46FFC28A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1612B-8163-495E-A2E4-1FB1CF29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5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A241C-BC9E-4188-861B-A5DDCCF9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A88B2-DA1E-4E32-9EC8-991C89767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DBC6F-28D8-4CE4-99B4-40FE940B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4" y="2847894"/>
            <a:ext cx="2514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8148C-60EA-43CE-A091-78EDD574D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0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3A288-6741-4014-8E74-D2136278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8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E7695-6310-43A1-A679-3E243D96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DDE9B-B11C-495D-AD14-2F1FA285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09CC2-35AD-4B76-91F2-8441EEDF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2" y="2819315"/>
            <a:ext cx="2791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4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B9E1F-DAAC-4E72-8CBF-DACF2322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4" y="2847894"/>
            <a:ext cx="2514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6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EA41-EC93-4AFF-BA71-0B8688EB2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2" y="2847894"/>
            <a:ext cx="258163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C3BD4-6CA9-45E8-B1F4-98546851C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2" y="2819315"/>
            <a:ext cx="2791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0103E-E49E-4AF2-B857-0C0A61665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4" y="2847894"/>
            <a:ext cx="2514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38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70BF2-4A10-4C0E-95AC-733E447D4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4" y="2847894"/>
            <a:ext cx="2514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7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2C9FB-3DB4-42FC-8A5D-A3E2F6CF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2" y="2847894"/>
            <a:ext cx="258163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8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403CD-EA22-4342-9408-57AB12213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2" y="2819315"/>
            <a:ext cx="2791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289A7-31D2-4F76-B1DE-8FA9EF7F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4" y="2847894"/>
            <a:ext cx="2514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5A485-1DFB-40D3-AD3F-DC690466C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2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DBD7A-5579-4F90-896A-16C31AC3F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2847894"/>
            <a:ext cx="318179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0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B1320-130F-4214-BF66-F076B30F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2" y="2819315"/>
            <a:ext cx="2791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58FD5-9E53-4356-B269-D70E6CED5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2657367"/>
            <a:ext cx="568721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302FF-F92A-4E96-AB47-0E392885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37E9A-3F05-4259-A25A-6F596C48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7E166-FC46-4FA4-A015-2AD4EA65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69187-BCA6-4DC9-B1FD-F28B8FF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EBD01-AA77-4694-939C-EA89A797E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B5446-CE09-4981-8465-00CC37F5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6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M.A</dc:creator>
  <cp:lastModifiedBy>M.A</cp:lastModifiedBy>
  <cp:revision>1</cp:revision>
  <dcterms:created xsi:type="dcterms:W3CDTF">2024-04-22T19:57:38Z</dcterms:created>
  <dcterms:modified xsi:type="dcterms:W3CDTF">2024-04-22T19:58:01Z</dcterms:modified>
</cp:coreProperties>
</file>