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4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B744E-E582-436C-B0CB-6C5B6DC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094"/>
            <a:ext cx="12102957" cy="899639"/>
          </a:xfrm>
        </p:spPr>
        <p:txBody>
          <a:bodyPr>
            <a:noAutofit/>
          </a:bodyPr>
          <a:lstStyle/>
          <a:p>
            <a:r>
              <a:rPr lang="en-US" dirty="0"/>
              <a:t>Pandas: The Workhorse of Machine Learning in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46" y="2209799"/>
            <a:ext cx="7567126" cy="44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DataFrame</a:t>
            </a:r>
            <a:r>
              <a:rPr lang="en-US" dirty="0"/>
              <a:t> Columns with </a:t>
            </a:r>
            <a:r>
              <a:rPr lang="en-US" dirty="0" smtClean="0"/>
              <a:t>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02" y="2388638"/>
            <a:ext cx="10431625" cy="31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DataFrame</a:t>
            </a:r>
            <a:r>
              <a:rPr lang="en-US" dirty="0"/>
              <a:t> Dimensions with </a:t>
            </a:r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2416629"/>
            <a:ext cx="9171991" cy="20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5" y="2239347"/>
            <a:ext cx="9069354" cy="35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smtClean="0"/>
              <a:t>Average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0" y="2799184"/>
            <a:ext cx="8304245" cy="187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4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Most Frequent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2537927"/>
            <a:ext cx="8939457" cy="25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Highest 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547257"/>
            <a:ext cx="9182052" cy="23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 in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4" y="2011680"/>
            <a:ext cx="10608906" cy="4206240"/>
          </a:xfrm>
        </p:spPr>
        <p:txBody>
          <a:bodyPr>
            <a:normAutofit/>
          </a:bodyPr>
          <a:lstStyle/>
          <a:p>
            <a:r>
              <a:rPr lang="en-US" b="1" dirty="0"/>
              <a:t>Efficient data loading and storage: </a:t>
            </a:r>
            <a:r>
              <a:rPr lang="en-US" dirty="0"/>
              <a:t>Pandas provides various methods to read data from different file formats (CSV, Excel, JSON) and store it in memory efficiently for further processing</a:t>
            </a:r>
            <a:r>
              <a:rPr lang="en-US" dirty="0" smtClean="0"/>
              <a:t>.</a:t>
            </a:r>
          </a:p>
          <a:p>
            <a:r>
              <a:rPr lang="en-US" b="1" dirty="0"/>
              <a:t>Data cleaning and manipulation: </a:t>
            </a:r>
            <a:r>
              <a:rPr lang="en-US" dirty="0"/>
              <a:t>It offers tools for handling missing values, removing duplicates, and transforming data into a format suitable for machine learning algorithms</a:t>
            </a:r>
            <a:r>
              <a:rPr lang="en-US" dirty="0" smtClean="0"/>
              <a:t>.</a:t>
            </a:r>
          </a:p>
          <a:p>
            <a:r>
              <a:rPr lang="en-US" b="1" dirty="0"/>
              <a:t>Exploratory data analysis (EDA): </a:t>
            </a:r>
            <a:r>
              <a:rPr lang="en-US" dirty="0"/>
              <a:t>Pandas allows you to analyze data distributions, identify relationships between variables, and visualize data through various plotting functionalities</a:t>
            </a:r>
            <a:r>
              <a:rPr lang="en-US" dirty="0" smtClean="0"/>
              <a:t>.</a:t>
            </a:r>
          </a:p>
          <a:p>
            <a:r>
              <a:rPr lang="en-US" b="1" dirty="0"/>
              <a:t>Feature engineering: </a:t>
            </a:r>
            <a:r>
              <a:rPr lang="en-US" dirty="0"/>
              <a:t>Powerful tools enable data transformation, feature creation, and scaling, all essential steps in preparing data for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362474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3023118"/>
            <a:ext cx="9900510" cy="3194802"/>
          </a:xfrm>
        </p:spPr>
        <p:txBody>
          <a:bodyPr/>
          <a:lstStyle/>
          <a:p>
            <a:r>
              <a:rPr lang="en-US" b="1" dirty="0" err="1"/>
              <a:t>pd.read_csv</a:t>
            </a:r>
            <a:r>
              <a:rPr lang="en-US" b="1" dirty="0"/>
              <a:t>(): </a:t>
            </a:r>
            <a:r>
              <a:rPr lang="en-US" dirty="0"/>
              <a:t>Reads data from CSV files, a common format in machine learning</a:t>
            </a:r>
            <a:r>
              <a:rPr lang="en-US" dirty="0" smtClean="0"/>
              <a:t>.</a:t>
            </a:r>
          </a:p>
          <a:p>
            <a:r>
              <a:rPr lang="en-US" b="1" dirty="0" err="1"/>
              <a:t>pd.read_excel</a:t>
            </a:r>
            <a:r>
              <a:rPr lang="en-US" b="1" dirty="0"/>
              <a:t>(): </a:t>
            </a:r>
            <a:r>
              <a:rPr lang="en-US" dirty="0"/>
              <a:t>Reads data from Excel spreadsheets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pd.read_json</a:t>
            </a:r>
            <a:r>
              <a:rPr lang="en-US" b="1" dirty="0"/>
              <a:t>(): </a:t>
            </a:r>
            <a:r>
              <a:rPr lang="en-US" dirty="0"/>
              <a:t>Reads data from JSON files, often used for web scraping or APIs.</a:t>
            </a:r>
          </a:p>
        </p:txBody>
      </p:sp>
    </p:spTree>
    <p:extLst>
      <p:ext uri="{BB962C8B-B14F-4D97-AF65-F5344CB8AC3E}">
        <p14:creationId xmlns:p14="http://schemas.microsoft.com/office/powerpoint/2010/main" val="23504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csv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5" y="2743200"/>
            <a:ext cx="832290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 Analyzing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head() </a:t>
            </a:r>
            <a:r>
              <a:rPr lang="en-US" dirty="0"/>
              <a:t>method returns the headers and a specified number of rows, starting from the top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671762"/>
            <a:ext cx="98869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tail</a:t>
            </a:r>
            <a:r>
              <a:rPr lang="en-US" dirty="0"/>
              <a:t>() for Data Exploration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3" y="2174032"/>
            <a:ext cx="10459616" cy="34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info</a:t>
            </a:r>
            <a:r>
              <a:rPr lang="en-US" dirty="0"/>
              <a:t>() to Examine Your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 can acquire valuable insights into the following aspects of your </a:t>
            </a:r>
            <a:r>
              <a:rPr lang="en-US" b="1" dirty="0" err="1"/>
              <a:t>DataFrame</a:t>
            </a:r>
            <a:r>
              <a:rPr lang="en-US" b="1" dirty="0"/>
              <a:t>:</a:t>
            </a:r>
          </a:p>
          <a:p>
            <a:r>
              <a:rPr lang="en-US" dirty="0"/>
              <a:t>The total number of rows and columns it encompasses.</a:t>
            </a:r>
          </a:p>
          <a:p>
            <a:r>
              <a:rPr lang="en-US" dirty="0"/>
              <a:t>The data types associated with each individual column.</a:t>
            </a:r>
          </a:p>
          <a:p>
            <a:r>
              <a:rPr lang="en-US" dirty="0"/>
              <a:t>The number of non-null values present within each column, effectively pinpointing missing data.</a:t>
            </a:r>
          </a:p>
          <a:p>
            <a:r>
              <a:rPr lang="en-US" dirty="0"/>
              <a:t>An approximation of the memory usage by the </a:t>
            </a:r>
            <a:r>
              <a:rPr lang="en-US" dirty="0" err="1"/>
              <a:t>DataFrame</a:t>
            </a:r>
            <a:r>
              <a:rPr lang="en-US" dirty="0"/>
              <a:t>, providing an idea of its memory footprint.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4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543" y="1931437"/>
            <a:ext cx="9862456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Statistics Revealed by </a:t>
            </a:r>
            <a:r>
              <a:rPr lang="en-US" dirty="0" err="1" smtClean="0"/>
              <a:t>df.describe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Count:</a:t>
            </a:r>
            <a:r>
              <a:rPr lang="en-US" dirty="0"/>
              <a:t> Denotes the total number of non-null values present in each numeric column</a:t>
            </a:r>
            <a:r>
              <a:rPr lang="en-US" dirty="0" smtClean="0"/>
              <a:t>.</a:t>
            </a:r>
          </a:p>
          <a:p>
            <a:r>
              <a:rPr lang="en-US" b="1" dirty="0"/>
              <a:t>Mean:</a:t>
            </a:r>
            <a:r>
              <a:rPr lang="en-US" dirty="0"/>
              <a:t> Represents the arithmetic average of the values in each numeric column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Std</a:t>
            </a:r>
            <a:r>
              <a:rPr lang="en-US" b="1" dirty="0"/>
              <a:t> (Standard Deviation):</a:t>
            </a:r>
            <a:r>
              <a:rPr lang="en-US" dirty="0"/>
              <a:t> Captures the degree of variability around the mean within each numeric column. A higher standard deviation indicates a more spread-out distribution of values</a:t>
            </a:r>
            <a:r>
              <a:rPr lang="en-US" dirty="0" smtClean="0"/>
              <a:t>.</a:t>
            </a:r>
          </a:p>
          <a:p>
            <a:r>
              <a:rPr lang="en-US" b="1" dirty="0"/>
              <a:t>Min (Minimum):</a:t>
            </a:r>
            <a:r>
              <a:rPr lang="en-US" dirty="0"/>
              <a:t> Represents the lowest value present in each numeric </a:t>
            </a:r>
            <a:r>
              <a:rPr lang="en-US" dirty="0" smtClean="0"/>
              <a:t>column</a:t>
            </a:r>
          </a:p>
          <a:p>
            <a:r>
              <a:rPr lang="en-US" b="1" dirty="0"/>
              <a:t>Max (Maximum):</a:t>
            </a:r>
            <a:r>
              <a:rPr lang="en-US" dirty="0"/>
              <a:t> Represents the highest value present in each numeric column</a:t>
            </a:r>
            <a:r>
              <a:rPr lang="en-US" dirty="0" smtClean="0"/>
              <a:t>.</a:t>
            </a:r>
          </a:p>
          <a:p>
            <a:r>
              <a:rPr lang="en-US" b="1" dirty="0"/>
              <a:t>Percentiles (optional):</a:t>
            </a:r>
            <a:r>
              <a:rPr lang="en-US" dirty="0"/>
              <a:t> Provides quartiles (25th, 50th, and 75th percentiles) by default, offering a deeper understanding of the data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92126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purl.org/dc/elements/1.1/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0</TotalTime>
  <Words>416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Banded</vt:lpstr>
      <vt:lpstr>Pandas: The Workhorse of Machine Learning in Python</vt:lpstr>
      <vt:lpstr>Why Pandas in Machine Learning?</vt:lpstr>
      <vt:lpstr>Loading Data with Pandas</vt:lpstr>
      <vt:lpstr>Read csv dataset</vt:lpstr>
      <vt:lpstr>Pandas - Analyzing DataFrames</vt:lpstr>
      <vt:lpstr>Using tail() for Data Exploration</vt:lpstr>
      <vt:lpstr>Using info() to Examine Your DataFrame</vt:lpstr>
      <vt:lpstr>PowerPoint Presentation</vt:lpstr>
      <vt:lpstr>Key Statistics Revealed by df.describe()</vt:lpstr>
      <vt:lpstr>PowerPoint Presentation</vt:lpstr>
      <vt:lpstr>Accessing DataFrame Columns with columns</vt:lpstr>
      <vt:lpstr>Understanding DataFrame Dimensions with shape</vt:lpstr>
      <vt:lpstr>Selecting a Column</vt:lpstr>
      <vt:lpstr>Calculating Average </vt:lpstr>
      <vt:lpstr>Finding the Most Frequent </vt:lpstr>
      <vt:lpstr>Finding the Highest 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2024-05-01T18:25:09Z</dcterms:created>
  <dcterms:modified xsi:type="dcterms:W3CDTF">2024-05-01T19:43:18Z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