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1" r:id="rId3"/>
  </p:sldMasterIdLst>
  <p:sldIdLst>
    <p:sldId id="273" r:id="rId4"/>
    <p:sldId id="256" r:id="rId5"/>
    <p:sldId id="292" r:id="rId6"/>
    <p:sldId id="293" r:id="rId7"/>
    <p:sldId id="294" r:id="rId8"/>
    <p:sldId id="296" r:id="rId9"/>
    <p:sldId id="297" r:id="rId10"/>
    <p:sldId id="295" r:id="rId11"/>
    <p:sldId id="291" r:id="rId12"/>
  </p:sldIdLst>
  <p:sldSz cx="24384000" cy="13716000"/>
  <p:notesSz cx="6858000" cy="9144000"/>
  <p:defaultTextStyle>
    <a:defPPr>
      <a:defRPr lang="en-US"/>
    </a:defPPr>
    <a:lvl1pPr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66B1"/>
    <a:srgbClr val="94CFDF"/>
    <a:srgbClr val="94AEB6"/>
    <a:srgbClr val="AEC9E5"/>
    <a:srgbClr val="8CA6DF"/>
    <a:srgbClr val="87B2DF"/>
    <a:srgbClr val="D71B23"/>
    <a:srgbClr val="F5C02B"/>
    <a:srgbClr val="54BC8E"/>
    <a:srgbClr val="43987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6"/>
    <p:restoredTop sz="96886" autoAdjust="0"/>
  </p:normalViewPr>
  <p:slideViewPr>
    <p:cSldViewPr>
      <p:cViewPr varScale="1">
        <p:scale>
          <a:sx n="30" d="100"/>
          <a:sy n="30" d="100"/>
        </p:scale>
        <p:origin x="336" y="1408"/>
      </p:cViewPr>
      <p:guideLst>
        <p:guide orient="horz" pos="4320"/>
        <p:guide pos="76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1219200" y="3200400"/>
            <a:ext cx="21945600" cy="9051925"/>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131045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1219200" y="3200400"/>
            <a:ext cx="21945600" cy="9051925"/>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84409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1219200" y="3200400"/>
            <a:ext cx="21945600" cy="9051925"/>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5808489"/>
      </p:ext>
    </p:extLst>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p:cNvSpPr>
          <p:nvPr/>
        </p:nvSpPr>
        <p:spPr bwMode="auto">
          <a:xfrm>
            <a:off x="-12700" y="0"/>
            <a:ext cx="24409400" cy="13716000"/>
          </a:xfrm>
          <a:prstGeom prst="rect">
            <a:avLst/>
          </a:prstGeom>
          <a:solidFill>
            <a:schemeClr val="accent1"/>
          </a:solidFill>
          <a:ln w="76200">
            <a:solidFill>
              <a:srgbClr val="A8BFCF"/>
            </a:solidFill>
            <a:miter lim="800000"/>
            <a:headEnd/>
            <a:tailEnd/>
          </a:ln>
        </p:spPr>
        <p:txBody>
          <a:bodyPr lIns="0" tIns="0" rIns="0" bIns="0"/>
          <a:lstStyle/>
          <a:p>
            <a:endParaRPr lang="en-US"/>
          </a:p>
        </p:txBody>
      </p:sp>
      <p:sp>
        <p:nvSpPr>
          <p:cNvPr id="1027" name="Freeform 2"/>
          <p:cNvSpPr>
            <a:spLocks/>
          </p:cNvSpPr>
          <p:nvPr/>
        </p:nvSpPr>
        <p:spPr bwMode="auto">
          <a:xfrm>
            <a:off x="8623300" y="2590800"/>
            <a:ext cx="7137400" cy="6629400"/>
          </a:xfrm>
          <a:custGeom>
            <a:avLst/>
            <a:gdLst>
              <a:gd name="T0" fmla="*/ 3587191 w 20844"/>
              <a:gd name="T1" fmla="*/ 6810056 h 21027"/>
              <a:gd name="T2" fmla="*/ 6874079 w 20844"/>
              <a:gd name="T3" fmla="*/ 4491799 h 21027"/>
              <a:gd name="T4" fmla="*/ 6836071 w 20844"/>
              <a:gd name="T5" fmla="*/ 722938 h 21027"/>
              <a:gd name="T6" fmla="*/ 269142 w 20844"/>
              <a:gd name="T7" fmla="*/ 722938 h 21027"/>
              <a:gd name="T8" fmla="*/ 299960 w 20844"/>
              <a:gd name="T9" fmla="*/ 4491799 h 21027"/>
              <a:gd name="T10" fmla="*/ 3587191 w 20844"/>
              <a:gd name="T11" fmla="*/ 6810056 h 21027"/>
              <a:gd name="T12" fmla="*/ 3587191 w 20844"/>
              <a:gd name="T13" fmla="*/ 6810056 h 210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844" h="21027">
                <a:moveTo>
                  <a:pt x="10476" y="21027"/>
                </a:moveTo>
                <a:cubicBezTo>
                  <a:pt x="12588" y="21027"/>
                  <a:pt x="19033" y="15887"/>
                  <a:pt x="20075" y="13674"/>
                </a:cubicBezTo>
                <a:cubicBezTo>
                  <a:pt x="21052" y="11602"/>
                  <a:pt x="21186" y="3035"/>
                  <a:pt x="19964" y="1720"/>
                </a:cubicBezTo>
                <a:cubicBezTo>
                  <a:pt x="17833" y="-573"/>
                  <a:pt x="2878" y="-573"/>
                  <a:pt x="786" y="1720"/>
                </a:cubicBezTo>
                <a:cubicBezTo>
                  <a:pt x="-414" y="3035"/>
                  <a:pt x="-123" y="11602"/>
                  <a:pt x="876" y="13674"/>
                </a:cubicBezTo>
                <a:cubicBezTo>
                  <a:pt x="1943" y="15887"/>
                  <a:pt x="8364" y="21027"/>
                  <a:pt x="10476" y="21027"/>
                </a:cubicBezTo>
                <a:close/>
                <a:moveTo>
                  <a:pt x="10476" y="21027"/>
                </a:moveTo>
              </a:path>
            </a:pathLst>
          </a:custGeom>
          <a:solidFill>
            <a:srgbClr val="2666B1"/>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028" name="Freeform 3"/>
          <p:cNvSpPr>
            <a:spLocks/>
          </p:cNvSpPr>
          <p:nvPr/>
        </p:nvSpPr>
        <p:spPr bwMode="auto">
          <a:xfrm>
            <a:off x="8648700" y="2682875"/>
            <a:ext cx="4521200" cy="6173788"/>
          </a:xfrm>
          <a:custGeom>
            <a:avLst/>
            <a:gdLst>
              <a:gd name="T0" fmla="*/ 4521200 w 21005"/>
              <a:gd name="T1" fmla="*/ 21777 h 21546"/>
              <a:gd name="T2" fmla="*/ 2569583 w 21005"/>
              <a:gd name="T3" fmla="*/ 6189261 h 21546"/>
              <a:gd name="T4" fmla="*/ 294454 w 21005"/>
              <a:gd name="T5" fmla="*/ 4242796 h 21546"/>
              <a:gd name="T6" fmla="*/ 53811 w 21005"/>
              <a:gd name="T7" fmla="*/ 3061965 h 21546"/>
              <a:gd name="T8" fmla="*/ 491402 w 21005"/>
              <a:gd name="T9" fmla="*/ 284248 h 21546"/>
              <a:gd name="T10" fmla="*/ 4521200 w 21005"/>
              <a:gd name="T11" fmla="*/ 21777 h 21546"/>
              <a:gd name="T12" fmla="*/ 4521200 w 21005"/>
              <a:gd name="T13" fmla="*/ 21777 h 215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005" h="21546">
                <a:moveTo>
                  <a:pt x="21005" y="22"/>
                </a:moveTo>
                <a:lnTo>
                  <a:pt x="11938" y="21546"/>
                </a:lnTo>
                <a:cubicBezTo>
                  <a:pt x="11938" y="21546"/>
                  <a:pt x="1775" y="16280"/>
                  <a:pt x="1368" y="14753"/>
                </a:cubicBezTo>
                <a:cubicBezTo>
                  <a:pt x="962" y="13227"/>
                  <a:pt x="555" y="13227"/>
                  <a:pt x="250" y="10632"/>
                </a:cubicBezTo>
                <a:cubicBezTo>
                  <a:pt x="-55" y="8036"/>
                  <a:pt x="-595" y="1457"/>
                  <a:pt x="2283" y="938"/>
                </a:cubicBezTo>
                <a:cubicBezTo>
                  <a:pt x="7364" y="22"/>
                  <a:pt x="10435" y="-54"/>
                  <a:pt x="21005" y="22"/>
                </a:cubicBezTo>
                <a:close/>
                <a:moveTo>
                  <a:pt x="21005" y="22"/>
                </a:moveTo>
              </a:path>
            </a:pathLst>
          </a:custGeom>
          <a:solidFill>
            <a:srgbClr val="FFFFFF">
              <a:alpha val="9804"/>
            </a:srgbClr>
          </a:solidFill>
          <a:ln w="254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029" name="Freeform 4"/>
          <p:cNvSpPr>
            <a:spLocks/>
          </p:cNvSpPr>
          <p:nvPr/>
        </p:nvSpPr>
        <p:spPr bwMode="auto">
          <a:xfrm>
            <a:off x="22390100" y="12052300"/>
            <a:ext cx="1244600" cy="1155700"/>
          </a:xfrm>
          <a:custGeom>
            <a:avLst/>
            <a:gdLst>
              <a:gd name="T0" fmla="*/ 625524 w 20844"/>
              <a:gd name="T1" fmla="*/ 1187194 h 21027"/>
              <a:gd name="T2" fmla="*/ 1198683 w 20844"/>
              <a:gd name="T3" fmla="*/ 783053 h 21027"/>
              <a:gd name="T4" fmla="*/ 1192055 w 20844"/>
              <a:gd name="T5" fmla="*/ 126029 h 21027"/>
              <a:gd name="T6" fmla="*/ 46932 w 20844"/>
              <a:gd name="T7" fmla="*/ 126029 h 21027"/>
              <a:gd name="T8" fmla="*/ 52306 w 20844"/>
              <a:gd name="T9" fmla="*/ 783053 h 21027"/>
              <a:gd name="T10" fmla="*/ 625524 w 20844"/>
              <a:gd name="T11" fmla="*/ 1187194 h 21027"/>
              <a:gd name="T12" fmla="*/ 625524 w 20844"/>
              <a:gd name="T13" fmla="*/ 1187194 h 21027"/>
              <a:gd name="T14" fmla="*/ 0 60000 65536"/>
              <a:gd name="T15" fmla="*/ 0 60000 65536"/>
              <a:gd name="T16" fmla="*/ 0 60000 65536"/>
              <a:gd name="T17" fmla="*/ 0 60000 65536"/>
              <a:gd name="T18" fmla="*/ 0 60000 65536"/>
              <a:gd name="T19" fmla="*/ 0 60000 65536"/>
              <a:gd name="T20" fmla="*/ 0 60000 65536"/>
              <a:gd name="T21" fmla="*/ 0 w 20844"/>
              <a:gd name="T22" fmla="*/ 0 h 21027"/>
              <a:gd name="T23" fmla="*/ 20844 w 20844"/>
              <a:gd name="T24" fmla="*/ 21027 h 210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44" h="21027">
                <a:moveTo>
                  <a:pt x="10476" y="21027"/>
                </a:moveTo>
                <a:cubicBezTo>
                  <a:pt x="12588" y="21027"/>
                  <a:pt x="19032" y="15887"/>
                  <a:pt x="20075" y="13674"/>
                </a:cubicBezTo>
                <a:cubicBezTo>
                  <a:pt x="21052" y="11602"/>
                  <a:pt x="21186" y="3035"/>
                  <a:pt x="19964" y="1720"/>
                </a:cubicBezTo>
                <a:cubicBezTo>
                  <a:pt x="17833" y="-573"/>
                  <a:pt x="2878" y="-573"/>
                  <a:pt x="786" y="1720"/>
                </a:cubicBezTo>
                <a:cubicBezTo>
                  <a:pt x="-414" y="3035"/>
                  <a:pt x="-123" y="11602"/>
                  <a:pt x="876" y="13674"/>
                </a:cubicBezTo>
                <a:cubicBezTo>
                  <a:pt x="1943" y="15887"/>
                  <a:pt x="8364" y="21027"/>
                  <a:pt x="10476" y="21027"/>
                </a:cubicBezTo>
                <a:close/>
                <a:moveTo>
                  <a:pt x="10476" y="21027"/>
                </a:moveTo>
              </a:path>
            </a:pathLst>
          </a:custGeom>
          <a:solidFill>
            <a:srgbClr val="7F9595"/>
          </a:solidFill>
          <a:ln>
            <a:noFill/>
          </a:ln>
          <a:extLst>
            <a:ext uri="{91240B29-F687-4f45-9708-019B960494DF}">
              <a14:hiddenLine xmlns="" xmlns:a14="http://schemas.microsoft.com/office/drawing/2010/main" w="25400">
                <a:solidFill>
                  <a:schemeClr val="tx1"/>
                </a:solidFill>
                <a:miter lim="800000"/>
                <a:headEnd/>
                <a:tailEnd/>
              </a14:hiddenLine>
            </a:ext>
          </a:extLst>
        </p:spPr>
        <p:txBody>
          <a:bodyPr lIns="0" tIns="0" rIns="0" bIns="0" anchor="ctr"/>
          <a:lstStyle/>
          <a:p>
            <a:r>
              <a:rPr lang="en-US" sz="4000">
                <a:solidFill>
                  <a:srgbClr val="FFFFFF"/>
                </a:solidFill>
                <a:latin typeface="Nexa Bold" charset="0"/>
                <a:ea typeface="ＭＳ Ｐゴシック" charset="0"/>
                <a:sym typeface="Nexa Bold" charset="0"/>
              </a:rPr>
              <a:t>1</a:t>
            </a:r>
          </a:p>
        </p:txBody>
      </p:sp>
      <p:sp>
        <p:nvSpPr>
          <p:cNvPr id="1030" name="Oval 5"/>
          <p:cNvSpPr>
            <a:spLocks/>
          </p:cNvSpPr>
          <p:nvPr/>
        </p:nvSpPr>
        <p:spPr bwMode="auto">
          <a:xfrm>
            <a:off x="-1054100" y="10985500"/>
            <a:ext cx="3098800" cy="30988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1031" name="Oval 6"/>
          <p:cNvSpPr>
            <a:spLocks/>
          </p:cNvSpPr>
          <p:nvPr/>
        </p:nvSpPr>
        <p:spPr bwMode="auto">
          <a:xfrm>
            <a:off x="1295400" y="12395200"/>
            <a:ext cx="2324100" cy="23241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1032" name="Oval 7"/>
          <p:cNvSpPr>
            <a:spLocks/>
          </p:cNvSpPr>
          <p:nvPr/>
        </p:nvSpPr>
        <p:spPr bwMode="auto">
          <a:xfrm>
            <a:off x="2908300" y="11633200"/>
            <a:ext cx="3225800" cy="32258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1033" name="Oval 8"/>
          <p:cNvSpPr>
            <a:spLocks/>
          </p:cNvSpPr>
          <p:nvPr/>
        </p:nvSpPr>
        <p:spPr bwMode="auto">
          <a:xfrm>
            <a:off x="4914900" y="12738100"/>
            <a:ext cx="3225800" cy="32258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1034" name="Oval 9"/>
          <p:cNvSpPr>
            <a:spLocks/>
          </p:cNvSpPr>
          <p:nvPr/>
        </p:nvSpPr>
        <p:spPr bwMode="auto">
          <a:xfrm>
            <a:off x="11557000" y="12877800"/>
            <a:ext cx="3225800" cy="32258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1035" name="Oval 10"/>
          <p:cNvSpPr>
            <a:spLocks/>
          </p:cNvSpPr>
          <p:nvPr/>
        </p:nvSpPr>
        <p:spPr bwMode="auto">
          <a:xfrm>
            <a:off x="14071600" y="11950700"/>
            <a:ext cx="3048000" cy="30480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1036" name="Oval 11"/>
          <p:cNvSpPr>
            <a:spLocks/>
          </p:cNvSpPr>
          <p:nvPr/>
        </p:nvSpPr>
        <p:spPr bwMode="auto">
          <a:xfrm>
            <a:off x="15938500" y="12649200"/>
            <a:ext cx="3048000" cy="30480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1037" name="Oval 12"/>
          <p:cNvSpPr>
            <a:spLocks/>
          </p:cNvSpPr>
          <p:nvPr/>
        </p:nvSpPr>
        <p:spPr bwMode="auto">
          <a:xfrm>
            <a:off x="18453100" y="11163300"/>
            <a:ext cx="4025900" cy="40259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1038" name="Oval 13"/>
          <p:cNvSpPr>
            <a:spLocks/>
          </p:cNvSpPr>
          <p:nvPr/>
        </p:nvSpPr>
        <p:spPr bwMode="auto">
          <a:xfrm>
            <a:off x="21501100" y="9842500"/>
            <a:ext cx="5410200" cy="54102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1039" name="Freeform 14"/>
          <p:cNvSpPr>
            <a:spLocks/>
          </p:cNvSpPr>
          <p:nvPr/>
        </p:nvSpPr>
        <p:spPr bwMode="auto">
          <a:xfrm>
            <a:off x="22390100" y="12052300"/>
            <a:ext cx="1244600" cy="1155700"/>
          </a:xfrm>
          <a:custGeom>
            <a:avLst/>
            <a:gdLst>
              <a:gd name="T0" fmla="*/ 625524 w 20844"/>
              <a:gd name="T1" fmla="*/ 1187194 h 21027"/>
              <a:gd name="T2" fmla="*/ 1198683 w 20844"/>
              <a:gd name="T3" fmla="*/ 783053 h 21027"/>
              <a:gd name="T4" fmla="*/ 1192055 w 20844"/>
              <a:gd name="T5" fmla="*/ 126029 h 21027"/>
              <a:gd name="T6" fmla="*/ 46932 w 20844"/>
              <a:gd name="T7" fmla="*/ 126029 h 21027"/>
              <a:gd name="T8" fmla="*/ 52306 w 20844"/>
              <a:gd name="T9" fmla="*/ 783053 h 21027"/>
              <a:gd name="T10" fmla="*/ 625524 w 20844"/>
              <a:gd name="T11" fmla="*/ 1187194 h 21027"/>
              <a:gd name="T12" fmla="*/ 625524 w 20844"/>
              <a:gd name="T13" fmla="*/ 1187194 h 210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844" h="21027">
                <a:moveTo>
                  <a:pt x="10476" y="21027"/>
                </a:moveTo>
                <a:cubicBezTo>
                  <a:pt x="12588" y="21027"/>
                  <a:pt x="19032" y="15887"/>
                  <a:pt x="20075" y="13674"/>
                </a:cubicBezTo>
                <a:cubicBezTo>
                  <a:pt x="21052" y="11602"/>
                  <a:pt x="21186" y="3035"/>
                  <a:pt x="19964" y="1720"/>
                </a:cubicBezTo>
                <a:cubicBezTo>
                  <a:pt x="17833" y="-573"/>
                  <a:pt x="2878" y="-573"/>
                  <a:pt x="786" y="1720"/>
                </a:cubicBezTo>
                <a:cubicBezTo>
                  <a:pt x="-414" y="3035"/>
                  <a:pt x="-123" y="11602"/>
                  <a:pt x="876" y="13674"/>
                </a:cubicBezTo>
                <a:cubicBezTo>
                  <a:pt x="1943" y="15887"/>
                  <a:pt x="8364" y="21027"/>
                  <a:pt x="10476" y="21027"/>
                </a:cubicBezTo>
                <a:close/>
                <a:moveTo>
                  <a:pt x="10476" y="21027"/>
                </a:moveTo>
              </a:path>
            </a:pathLst>
          </a:custGeom>
          <a:solidFill>
            <a:srgbClr val="343434"/>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3653" r:id="rId1"/>
  </p:sldLayoutIdLst>
  <p:transition/>
  <p:txStyles>
    <p:titleStyle>
      <a:lvl1pPr algn="ctr" rtl="0" eaLnBrk="0" fontAlgn="base" hangingPunct="0">
        <a:spcBef>
          <a:spcPct val="0"/>
        </a:spcBef>
        <a:spcAft>
          <a:spcPct val="0"/>
        </a:spcAft>
        <a:defRPr sz="11600">
          <a:solidFill>
            <a:schemeClr val="tx1"/>
          </a:solidFill>
          <a:latin typeface="+mj-lt"/>
          <a:ea typeface="+mj-ea"/>
          <a:cs typeface="+mj-cs"/>
          <a:sym typeface="Gill Sans" charset="0"/>
        </a:defRPr>
      </a:lvl1pPr>
      <a:lvl2pPr algn="ctr" rtl="0" eaLnBrk="0" fontAlgn="base" hangingPunct="0">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9pPr>
    </p:titleStyle>
    <p:bodyStyle>
      <a:lvl1pPr marL="342900" indent="-342900" algn="ctr" rtl="0" eaLnBrk="0" fontAlgn="base" hangingPunct="0">
        <a:spcBef>
          <a:spcPct val="0"/>
        </a:spcBef>
        <a:spcAft>
          <a:spcPct val="0"/>
        </a:spcAft>
        <a:defRPr sz="4800">
          <a:solidFill>
            <a:schemeClr val="tx1"/>
          </a:solidFill>
          <a:latin typeface="+mn-lt"/>
          <a:ea typeface="+mn-ea"/>
          <a:cs typeface="+mn-cs"/>
          <a:sym typeface="Gill Sans" charset="0"/>
        </a:defRPr>
      </a:lvl1pPr>
      <a:lvl2pPr marL="742950" indent="-285750" algn="ctr" rtl="0" eaLnBrk="0" fontAlgn="base" hangingPunct="0">
        <a:spcBef>
          <a:spcPct val="0"/>
        </a:spcBef>
        <a:spcAft>
          <a:spcPct val="0"/>
        </a:spcAft>
        <a:defRPr sz="4800">
          <a:solidFill>
            <a:schemeClr val="tx1"/>
          </a:solidFill>
          <a:latin typeface="+mn-lt"/>
          <a:ea typeface="+mn-ea"/>
          <a:cs typeface="+mn-cs"/>
          <a:sym typeface="Gill Sans" charset="0"/>
        </a:defRPr>
      </a:lvl2pPr>
      <a:lvl3pPr marL="1143000" indent="-228600" algn="ctr" rtl="0" eaLnBrk="0" fontAlgn="base" hangingPunct="0">
        <a:spcBef>
          <a:spcPct val="0"/>
        </a:spcBef>
        <a:spcAft>
          <a:spcPct val="0"/>
        </a:spcAft>
        <a:defRPr sz="4800">
          <a:solidFill>
            <a:schemeClr val="tx1"/>
          </a:solidFill>
          <a:latin typeface="+mn-lt"/>
          <a:ea typeface="+mn-ea"/>
          <a:cs typeface="+mn-cs"/>
          <a:sym typeface="Gill Sans" charset="0"/>
        </a:defRPr>
      </a:lvl3pPr>
      <a:lvl4pPr marL="1600200" indent="-228600" algn="ctr" rtl="0" eaLnBrk="0" fontAlgn="base" hangingPunct="0">
        <a:spcBef>
          <a:spcPct val="0"/>
        </a:spcBef>
        <a:spcAft>
          <a:spcPct val="0"/>
        </a:spcAft>
        <a:defRPr sz="4800">
          <a:solidFill>
            <a:schemeClr val="tx1"/>
          </a:solidFill>
          <a:latin typeface="+mn-lt"/>
          <a:ea typeface="+mn-ea"/>
          <a:cs typeface="+mn-cs"/>
          <a:sym typeface="Gill Sans" charset="0"/>
        </a:defRPr>
      </a:lvl4pPr>
      <a:lvl5pPr marL="2057400" indent="-228600" algn="ctr" rtl="0" eaLnBrk="0" fontAlgn="base" hangingPunct="0">
        <a:spcBef>
          <a:spcPct val="0"/>
        </a:spcBef>
        <a:spcAft>
          <a:spcPct val="0"/>
        </a:spcAft>
        <a:defRPr sz="4800">
          <a:solidFill>
            <a:schemeClr val="tx1"/>
          </a:solidFill>
          <a:latin typeface="+mn-lt"/>
          <a:ea typeface="+mn-ea"/>
          <a:cs typeface="+mn-cs"/>
          <a:sym typeface="Gill Sans" charset="0"/>
        </a:defRPr>
      </a:lvl5pPr>
      <a:lvl6pPr marL="457200" algn="ctr" rtl="0" fontAlgn="base">
        <a:spcBef>
          <a:spcPct val="0"/>
        </a:spcBef>
        <a:spcAft>
          <a:spcPct val="0"/>
        </a:spcAft>
        <a:defRPr sz="4800">
          <a:solidFill>
            <a:schemeClr val="tx1"/>
          </a:solidFill>
          <a:latin typeface="+mn-lt"/>
          <a:ea typeface="+mn-ea"/>
          <a:cs typeface="+mn-cs"/>
          <a:sym typeface="Gill Sans" charset="0"/>
        </a:defRPr>
      </a:lvl6pPr>
      <a:lvl7pPr marL="914400" algn="ctr" rtl="0" fontAlgn="base">
        <a:spcBef>
          <a:spcPct val="0"/>
        </a:spcBef>
        <a:spcAft>
          <a:spcPct val="0"/>
        </a:spcAft>
        <a:defRPr sz="4800">
          <a:solidFill>
            <a:schemeClr val="tx1"/>
          </a:solidFill>
          <a:latin typeface="+mn-lt"/>
          <a:ea typeface="+mn-ea"/>
          <a:cs typeface="+mn-cs"/>
          <a:sym typeface="Gill Sans" charset="0"/>
        </a:defRPr>
      </a:lvl7pPr>
      <a:lvl8pPr marL="1371600" algn="ctr" rtl="0" fontAlgn="base">
        <a:spcBef>
          <a:spcPct val="0"/>
        </a:spcBef>
        <a:spcAft>
          <a:spcPct val="0"/>
        </a:spcAft>
        <a:defRPr sz="4800">
          <a:solidFill>
            <a:schemeClr val="tx1"/>
          </a:solidFill>
          <a:latin typeface="+mn-lt"/>
          <a:ea typeface="+mn-ea"/>
          <a:cs typeface="+mn-cs"/>
          <a:sym typeface="Gill Sans" charset="0"/>
        </a:defRPr>
      </a:lvl8pPr>
      <a:lvl9pPr marL="1828800" algn="ctr" rtl="0" fontAlgn="base">
        <a:spcBef>
          <a:spcPct val="0"/>
        </a:spcBef>
        <a:spcAft>
          <a:spcPct val="0"/>
        </a:spcAft>
        <a:defRPr sz="48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Freeform 1"/>
          <p:cNvSpPr>
            <a:spLocks/>
          </p:cNvSpPr>
          <p:nvPr/>
        </p:nvSpPr>
        <p:spPr bwMode="auto">
          <a:xfrm>
            <a:off x="22390100" y="12052300"/>
            <a:ext cx="1244600" cy="1155700"/>
          </a:xfrm>
          <a:custGeom>
            <a:avLst/>
            <a:gdLst>
              <a:gd name="T0" fmla="*/ 625524 w 20844"/>
              <a:gd name="T1" fmla="*/ 1187194 h 21027"/>
              <a:gd name="T2" fmla="*/ 1198683 w 20844"/>
              <a:gd name="T3" fmla="*/ 783053 h 21027"/>
              <a:gd name="T4" fmla="*/ 1192055 w 20844"/>
              <a:gd name="T5" fmla="*/ 126029 h 21027"/>
              <a:gd name="T6" fmla="*/ 46932 w 20844"/>
              <a:gd name="T7" fmla="*/ 126029 h 21027"/>
              <a:gd name="T8" fmla="*/ 52306 w 20844"/>
              <a:gd name="T9" fmla="*/ 783053 h 21027"/>
              <a:gd name="T10" fmla="*/ 625524 w 20844"/>
              <a:gd name="T11" fmla="*/ 1187194 h 21027"/>
              <a:gd name="T12" fmla="*/ 625524 w 20844"/>
              <a:gd name="T13" fmla="*/ 1187194 h 21027"/>
              <a:gd name="T14" fmla="*/ 0 60000 65536"/>
              <a:gd name="T15" fmla="*/ 0 60000 65536"/>
              <a:gd name="T16" fmla="*/ 0 60000 65536"/>
              <a:gd name="T17" fmla="*/ 0 60000 65536"/>
              <a:gd name="T18" fmla="*/ 0 60000 65536"/>
              <a:gd name="T19" fmla="*/ 0 60000 65536"/>
              <a:gd name="T20" fmla="*/ 0 60000 65536"/>
              <a:gd name="T21" fmla="*/ 0 w 20844"/>
              <a:gd name="T22" fmla="*/ 0 h 21027"/>
              <a:gd name="T23" fmla="*/ 20844 w 20844"/>
              <a:gd name="T24" fmla="*/ 21027 h 210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44" h="21027">
                <a:moveTo>
                  <a:pt x="10476" y="21027"/>
                </a:moveTo>
                <a:cubicBezTo>
                  <a:pt x="12588" y="21027"/>
                  <a:pt x="19032" y="15887"/>
                  <a:pt x="20075" y="13674"/>
                </a:cubicBezTo>
                <a:cubicBezTo>
                  <a:pt x="21052" y="11602"/>
                  <a:pt x="21186" y="3035"/>
                  <a:pt x="19964" y="1720"/>
                </a:cubicBezTo>
                <a:cubicBezTo>
                  <a:pt x="17833" y="-573"/>
                  <a:pt x="2878" y="-573"/>
                  <a:pt x="786" y="1720"/>
                </a:cubicBezTo>
                <a:cubicBezTo>
                  <a:pt x="-414" y="3035"/>
                  <a:pt x="-123" y="11602"/>
                  <a:pt x="876" y="13674"/>
                </a:cubicBezTo>
                <a:cubicBezTo>
                  <a:pt x="1943" y="15887"/>
                  <a:pt x="8364" y="21027"/>
                  <a:pt x="10476" y="21027"/>
                </a:cubicBezTo>
                <a:close/>
                <a:moveTo>
                  <a:pt x="10476" y="21027"/>
                </a:moveTo>
              </a:path>
            </a:pathLst>
          </a:custGeom>
          <a:solidFill>
            <a:schemeClr val="accent1"/>
          </a:solidFill>
          <a:ln>
            <a:noFill/>
          </a:ln>
          <a:extLst>
            <a:ext uri="{91240B29-F687-4f45-9708-019B960494DF}">
              <a14:hiddenLine xmlns="" xmlns:a14="http://schemas.microsoft.com/office/drawing/2010/main" w="25400">
                <a:solidFill>
                  <a:schemeClr val="tx1"/>
                </a:solidFill>
                <a:miter lim="800000"/>
                <a:headEnd/>
                <a:tailEnd/>
              </a14:hiddenLine>
            </a:ext>
          </a:extLst>
        </p:spPr>
        <p:txBody>
          <a:bodyPr lIns="0" tIns="0" rIns="0" bIns="0" anchor="ctr"/>
          <a:lstStyle/>
          <a:p>
            <a:r>
              <a:rPr lang="en-US" sz="4000">
                <a:solidFill>
                  <a:srgbClr val="FFFFFF"/>
                </a:solidFill>
                <a:latin typeface="Nexa Bold" charset="0"/>
                <a:ea typeface="ＭＳ Ｐゴシック" charset="0"/>
                <a:sym typeface="Nexa Bold" charset="0"/>
              </a:rPr>
              <a:t>1</a:t>
            </a:r>
          </a:p>
        </p:txBody>
      </p:sp>
      <p:sp>
        <p:nvSpPr>
          <p:cNvPr id="2051" name="Oval 2"/>
          <p:cNvSpPr>
            <a:spLocks/>
          </p:cNvSpPr>
          <p:nvPr/>
        </p:nvSpPr>
        <p:spPr bwMode="auto">
          <a:xfrm>
            <a:off x="-1054100" y="10985500"/>
            <a:ext cx="3098800" cy="30988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2052" name="Oval 3"/>
          <p:cNvSpPr>
            <a:spLocks/>
          </p:cNvSpPr>
          <p:nvPr/>
        </p:nvSpPr>
        <p:spPr bwMode="auto">
          <a:xfrm>
            <a:off x="1295400" y="12395200"/>
            <a:ext cx="2324100" cy="23241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2053" name="Oval 4"/>
          <p:cNvSpPr>
            <a:spLocks/>
          </p:cNvSpPr>
          <p:nvPr/>
        </p:nvSpPr>
        <p:spPr bwMode="auto">
          <a:xfrm>
            <a:off x="2908300" y="11633200"/>
            <a:ext cx="3225800" cy="32258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2054" name="Oval 5"/>
          <p:cNvSpPr>
            <a:spLocks/>
          </p:cNvSpPr>
          <p:nvPr/>
        </p:nvSpPr>
        <p:spPr bwMode="auto">
          <a:xfrm>
            <a:off x="4914900" y="12738100"/>
            <a:ext cx="3225800" cy="32258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2055" name="Oval 6"/>
          <p:cNvSpPr>
            <a:spLocks/>
          </p:cNvSpPr>
          <p:nvPr/>
        </p:nvSpPr>
        <p:spPr bwMode="auto">
          <a:xfrm>
            <a:off x="11557000" y="12877800"/>
            <a:ext cx="3225800" cy="32258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2056" name="Oval 7"/>
          <p:cNvSpPr>
            <a:spLocks/>
          </p:cNvSpPr>
          <p:nvPr/>
        </p:nvSpPr>
        <p:spPr bwMode="auto">
          <a:xfrm>
            <a:off x="14071600" y="11950700"/>
            <a:ext cx="3048000" cy="30480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2057" name="Oval 8"/>
          <p:cNvSpPr>
            <a:spLocks/>
          </p:cNvSpPr>
          <p:nvPr/>
        </p:nvSpPr>
        <p:spPr bwMode="auto">
          <a:xfrm>
            <a:off x="15938500" y="12649200"/>
            <a:ext cx="3048000" cy="30480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2058" name="Oval 9"/>
          <p:cNvSpPr>
            <a:spLocks/>
          </p:cNvSpPr>
          <p:nvPr/>
        </p:nvSpPr>
        <p:spPr bwMode="auto">
          <a:xfrm>
            <a:off x="18453100" y="11163300"/>
            <a:ext cx="4025900" cy="40259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2059" name="Oval 10"/>
          <p:cNvSpPr>
            <a:spLocks/>
          </p:cNvSpPr>
          <p:nvPr/>
        </p:nvSpPr>
        <p:spPr bwMode="auto">
          <a:xfrm>
            <a:off x="21501100" y="9842500"/>
            <a:ext cx="5410200" cy="54102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2060" name="Freeform 11"/>
          <p:cNvSpPr>
            <a:spLocks/>
          </p:cNvSpPr>
          <p:nvPr/>
        </p:nvSpPr>
        <p:spPr bwMode="auto">
          <a:xfrm>
            <a:off x="22390100" y="12052300"/>
            <a:ext cx="1244600" cy="1155700"/>
          </a:xfrm>
          <a:custGeom>
            <a:avLst/>
            <a:gdLst>
              <a:gd name="T0" fmla="*/ 625524 w 20844"/>
              <a:gd name="T1" fmla="*/ 1187194 h 21027"/>
              <a:gd name="T2" fmla="*/ 1198683 w 20844"/>
              <a:gd name="T3" fmla="*/ 783053 h 21027"/>
              <a:gd name="T4" fmla="*/ 1192055 w 20844"/>
              <a:gd name="T5" fmla="*/ 126029 h 21027"/>
              <a:gd name="T6" fmla="*/ 46932 w 20844"/>
              <a:gd name="T7" fmla="*/ 126029 h 21027"/>
              <a:gd name="T8" fmla="*/ 52306 w 20844"/>
              <a:gd name="T9" fmla="*/ 783053 h 21027"/>
              <a:gd name="T10" fmla="*/ 625524 w 20844"/>
              <a:gd name="T11" fmla="*/ 1187194 h 21027"/>
              <a:gd name="T12" fmla="*/ 625524 w 20844"/>
              <a:gd name="T13" fmla="*/ 1187194 h 210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844" h="21027">
                <a:moveTo>
                  <a:pt x="10476" y="21027"/>
                </a:moveTo>
                <a:cubicBezTo>
                  <a:pt x="12588" y="21027"/>
                  <a:pt x="19032" y="15887"/>
                  <a:pt x="20075" y="13674"/>
                </a:cubicBezTo>
                <a:cubicBezTo>
                  <a:pt x="21052" y="11602"/>
                  <a:pt x="21186" y="3035"/>
                  <a:pt x="19964" y="1720"/>
                </a:cubicBezTo>
                <a:cubicBezTo>
                  <a:pt x="17833" y="-573"/>
                  <a:pt x="2878" y="-573"/>
                  <a:pt x="786" y="1720"/>
                </a:cubicBezTo>
                <a:cubicBezTo>
                  <a:pt x="-414" y="3035"/>
                  <a:pt x="-123" y="11602"/>
                  <a:pt x="876" y="13674"/>
                </a:cubicBezTo>
                <a:cubicBezTo>
                  <a:pt x="1943" y="15887"/>
                  <a:pt x="8364" y="21027"/>
                  <a:pt x="10476" y="21027"/>
                </a:cubicBezTo>
                <a:close/>
                <a:moveTo>
                  <a:pt x="10476" y="21027"/>
                </a:moveTo>
              </a:path>
            </a:pathLst>
          </a:custGeom>
          <a:solidFill>
            <a:srgbClr val="343434"/>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3664" r:id="rId1"/>
  </p:sldLayoutIdLst>
  <p:transition/>
  <p:txStyles>
    <p:titleStyle>
      <a:lvl1pPr algn="ctr" rtl="0" eaLnBrk="0" fontAlgn="base" hangingPunct="0">
        <a:spcBef>
          <a:spcPct val="0"/>
        </a:spcBef>
        <a:spcAft>
          <a:spcPct val="0"/>
        </a:spcAft>
        <a:defRPr sz="11600">
          <a:solidFill>
            <a:schemeClr val="tx1"/>
          </a:solidFill>
          <a:latin typeface="+mj-lt"/>
          <a:ea typeface="+mj-ea"/>
          <a:cs typeface="+mj-cs"/>
          <a:sym typeface="Gill Sans" charset="0"/>
        </a:defRPr>
      </a:lvl1pPr>
      <a:lvl2pPr algn="ctr" rtl="0" eaLnBrk="0" fontAlgn="base" hangingPunct="0">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9pPr>
    </p:titleStyle>
    <p:bodyStyle>
      <a:lvl1pPr marL="342900" indent="-342900" algn="ctr" rtl="0" eaLnBrk="0" fontAlgn="base" hangingPunct="0">
        <a:spcBef>
          <a:spcPct val="0"/>
        </a:spcBef>
        <a:spcAft>
          <a:spcPct val="0"/>
        </a:spcAft>
        <a:defRPr sz="4800">
          <a:solidFill>
            <a:schemeClr val="tx1"/>
          </a:solidFill>
          <a:latin typeface="+mn-lt"/>
          <a:ea typeface="+mn-ea"/>
          <a:cs typeface="+mn-cs"/>
          <a:sym typeface="Gill Sans" charset="0"/>
        </a:defRPr>
      </a:lvl1pPr>
      <a:lvl2pPr marL="742950" indent="-285750" algn="ctr" rtl="0" eaLnBrk="0" fontAlgn="base" hangingPunct="0">
        <a:spcBef>
          <a:spcPct val="0"/>
        </a:spcBef>
        <a:spcAft>
          <a:spcPct val="0"/>
        </a:spcAft>
        <a:defRPr sz="4800">
          <a:solidFill>
            <a:schemeClr val="tx1"/>
          </a:solidFill>
          <a:latin typeface="+mn-lt"/>
          <a:ea typeface="+mn-ea"/>
          <a:cs typeface="+mn-cs"/>
          <a:sym typeface="Gill Sans" charset="0"/>
        </a:defRPr>
      </a:lvl2pPr>
      <a:lvl3pPr marL="1143000" indent="-228600" algn="ctr" rtl="0" eaLnBrk="0" fontAlgn="base" hangingPunct="0">
        <a:spcBef>
          <a:spcPct val="0"/>
        </a:spcBef>
        <a:spcAft>
          <a:spcPct val="0"/>
        </a:spcAft>
        <a:defRPr sz="4800">
          <a:solidFill>
            <a:schemeClr val="tx1"/>
          </a:solidFill>
          <a:latin typeface="+mn-lt"/>
          <a:ea typeface="+mn-ea"/>
          <a:cs typeface="+mn-cs"/>
          <a:sym typeface="Gill Sans" charset="0"/>
        </a:defRPr>
      </a:lvl3pPr>
      <a:lvl4pPr marL="1600200" indent="-228600" algn="ctr" rtl="0" eaLnBrk="0" fontAlgn="base" hangingPunct="0">
        <a:spcBef>
          <a:spcPct val="0"/>
        </a:spcBef>
        <a:spcAft>
          <a:spcPct val="0"/>
        </a:spcAft>
        <a:defRPr sz="4800">
          <a:solidFill>
            <a:schemeClr val="tx1"/>
          </a:solidFill>
          <a:latin typeface="+mn-lt"/>
          <a:ea typeface="+mn-ea"/>
          <a:cs typeface="+mn-cs"/>
          <a:sym typeface="Gill Sans" charset="0"/>
        </a:defRPr>
      </a:lvl4pPr>
      <a:lvl5pPr marL="2057400" indent="-228600" algn="ctr" rtl="0" eaLnBrk="0" fontAlgn="base" hangingPunct="0">
        <a:spcBef>
          <a:spcPct val="0"/>
        </a:spcBef>
        <a:spcAft>
          <a:spcPct val="0"/>
        </a:spcAft>
        <a:defRPr sz="4800">
          <a:solidFill>
            <a:schemeClr val="tx1"/>
          </a:solidFill>
          <a:latin typeface="+mn-lt"/>
          <a:ea typeface="+mn-ea"/>
          <a:cs typeface="+mn-cs"/>
          <a:sym typeface="Gill Sans" charset="0"/>
        </a:defRPr>
      </a:lvl5pPr>
      <a:lvl6pPr marL="457200" algn="ctr" rtl="0" fontAlgn="base">
        <a:spcBef>
          <a:spcPct val="0"/>
        </a:spcBef>
        <a:spcAft>
          <a:spcPct val="0"/>
        </a:spcAft>
        <a:defRPr sz="4800">
          <a:solidFill>
            <a:schemeClr val="tx1"/>
          </a:solidFill>
          <a:latin typeface="+mn-lt"/>
          <a:ea typeface="+mn-ea"/>
          <a:cs typeface="+mn-cs"/>
          <a:sym typeface="Gill Sans" charset="0"/>
        </a:defRPr>
      </a:lvl6pPr>
      <a:lvl7pPr marL="914400" algn="ctr" rtl="0" fontAlgn="base">
        <a:spcBef>
          <a:spcPct val="0"/>
        </a:spcBef>
        <a:spcAft>
          <a:spcPct val="0"/>
        </a:spcAft>
        <a:defRPr sz="4800">
          <a:solidFill>
            <a:schemeClr val="tx1"/>
          </a:solidFill>
          <a:latin typeface="+mn-lt"/>
          <a:ea typeface="+mn-ea"/>
          <a:cs typeface="+mn-cs"/>
          <a:sym typeface="Gill Sans" charset="0"/>
        </a:defRPr>
      </a:lvl7pPr>
      <a:lvl8pPr marL="1371600" algn="ctr" rtl="0" fontAlgn="base">
        <a:spcBef>
          <a:spcPct val="0"/>
        </a:spcBef>
        <a:spcAft>
          <a:spcPct val="0"/>
        </a:spcAft>
        <a:defRPr sz="4800">
          <a:solidFill>
            <a:schemeClr val="tx1"/>
          </a:solidFill>
          <a:latin typeface="+mn-lt"/>
          <a:ea typeface="+mn-ea"/>
          <a:cs typeface="+mn-cs"/>
          <a:sym typeface="Gill Sans" charset="0"/>
        </a:defRPr>
      </a:lvl8pPr>
      <a:lvl9pPr marL="1828800" algn="ctr" rtl="0" fontAlgn="base">
        <a:spcBef>
          <a:spcPct val="0"/>
        </a:spcBef>
        <a:spcAft>
          <a:spcPct val="0"/>
        </a:spcAft>
        <a:defRPr sz="48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p:cNvSpPr>
          <p:nvPr/>
        </p:nvSpPr>
        <p:spPr bwMode="auto">
          <a:xfrm>
            <a:off x="-12700" y="0"/>
            <a:ext cx="24409400" cy="13716000"/>
          </a:xfrm>
          <a:prstGeom prst="rect">
            <a:avLst/>
          </a:prstGeom>
          <a:solidFill>
            <a:schemeClr val="accent1"/>
          </a:solidFill>
          <a:ln w="76200">
            <a:solidFill>
              <a:srgbClr val="2666B1"/>
            </a:solidFill>
            <a:miter lim="800000"/>
            <a:headEnd/>
            <a:tailEnd/>
          </a:ln>
        </p:spPr>
        <p:txBody>
          <a:bodyPr lIns="0" tIns="0" rIns="0" bIns="0"/>
          <a:lstStyle/>
          <a:p>
            <a:endParaRPr lang="en-US"/>
          </a:p>
        </p:txBody>
      </p:sp>
      <p:grpSp>
        <p:nvGrpSpPr>
          <p:cNvPr id="4099" name="Group 4"/>
          <p:cNvGrpSpPr>
            <a:grpSpLocks/>
          </p:cNvGrpSpPr>
          <p:nvPr/>
        </p:nvGrpSpPr>
        <p:grpSpPr bwMode="auto">
          <a:xfrm>
            <a:off x="2349500" y="2590800"/>
            <a:ext cx="7137400" cy="6629400"/>
            <a:chOff x="0" y="0"/>
            <a:chExt cx="4496" cy="4176"/>
          </a:xfrm>
        </p:grpSpPr>
        <p:sp>
          <p:nvSpPr>
            <p:cNvPr id="4111" name="Freeform 2"/>
            <p:cNvSpPr>
              <a:spLocks/>
            </p:cNvSpPr>
            <p:nvPr/>
          </p:nvSpPr>
          <p:spPr bwMode="auto">
            <a:xfrm>
              <a:off x="0" y="0"/>
              <a:ext cx="4496" cy="4176"/>
            </a:xfrm>
            <a:custGeom>
              <a:avLst/>
              <a:gdLst>
                <a:gd name="T0" fmla="*/ 2260 w 20844"/>
                <a:gd name="T1" fmla="*/ 4290 h 21027"/>
                <a:gd name="T2" fmla="*/ 4330 w 20844"/>
                <a:gd name="T3" fmla="*/ 2829 h 21027"/>
                <a:gd name="T4" fmla="*/ 4306 w 20844"/>
                <a:gd name="T5" fmla="*/ 455 h 21027"/>
                <a:gd name="T6" fmla="*/ 170 w 20844"/>
                <a:gd name="T7" fmla="*/ 455 h 21027"/>
                <a:gd name="T8" fmla="*/ 189 w 20844"/>
                <a:gd name="T9" fmla="*/ 2829 h 21027"/>
                <a:gd name="T10" fmla="*/ 2260 w 20844"/>
                <a:gd name="T11" fmla="*/ 4290 h 21027"/>
                <a:gd name="T12" fmla="*/ 2260 w 20844"/>
                <a:gd name="T13" fmla="*/ 4290 h 210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844" h="21027">
                  <a:moveTo>
                    <a:pt x="10476" y="21027"/>
                  </a:moveTo>
                  <a:cubicBezTo>
                    <a:pt x="12588" y="21027"/>
                    <a:pt x="19033" y="15887"/>
                    <a:pt x="20075" y="13674"/>
                  </a:cubicBezTo>
                  <a:cubicBezTo>
                    <a:pt x="21052" y="11602"/>
                    <a:pt x="21186" y="3035"/>
                    <a:pt x="19964" y="1720"/>
                  </a:cubicBezTo>
                  <a:cubicBezTo>
                    <a:pt x="17833" y="-573"/>
                    <a:pt x="2878" y="-573"/>
                    <a:pt x="786" y="1720"/>
                  </a:cubicBezTo>
                  <a:cubicBezTo>
                    <a:pt x="-414" y="3035"/>
                    <a:pt x="-123" y="11602"/>
                    <a:pt x="876" y="13674"/>
                  </a:cubicBezTo>
                  <a:cubicBezTo>
                    <a:pt x="1943" y="15887"/>
                    <a:pt x="8364" y="21027"/>
                    <a:pt x="10476" y="21027"/>
                  </a:cubicBezTo>
                  <a:close/>
                  <a:moveTo>
                    <a:pt x="10476" y="21027"/>
                  </a:moveTo>
                </a:path>
              </a:pathLst>
            </a:custGeom>
            <a:solidFill>
              <a:srgbClr val="3B96E4"/>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112" name="Freeform 3"/>
            <p:cNvSpPr>
              <a:spLocks/>
            </p:cNvSpPr>
            <p:nvPr/>
          </p:nvSpPr>
          <p:spPr bwMode="auto">
            <a:xfrm>
              <a:off x="15" y="58"/>
              <a:ext cx="2848" cy="3889"/>
            </a:xfrm>
            <a:custGeom>
              <a:avLst/>
              <a:gdLst>
                <a:gd name="T0" fmla="*/ 2848 w 21005"/>
                <a:gd name="T1" fmla="*/ 14 h 21546"/>
                <a:gd name="T2" fmla="*/ 1619 w 21005"/>
                <a:gd name="T3" fmla="*/ 3899 h 21546"/>
                <a:gd name="T4" fmla="*/ 185 w 21005"/>
                <a:gd name="T5" fmla="*/ 2673 h 21546"/>
                <a:gd name="T6" fmla="*/ 34 w 21005"/>
                <a:gd name="T7" fmla="*/ 1929 h 21546"/>
                <a:gd name="T8" fmla="*/ 310 w 21005"/>
                <a:gd name="T9" fmla="*/ 179 h 21546"/>
                <a:gd name="T10" fmla="*/ 2848 w 21005"/>
                <a:gd name="T11" fmla="*/ 14 h 21546"/>
                <a:gd name="T12" fmla="*/ 2848 w 21005"/>
                <a:gd name="T13" fmla="*/ 14 h 215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005" h="21546">
                  <a:moveTo>
                    <a:pt x="21005" y="22"/>
                  </a:moveTo>
                  <a:lnTo>
                    <a:pt x="11938" y="21546"/>
                  </a:lnTo>
                  <a:cubicBezTo>
                    <a:pt x="11938" y="21546"/>
                    <a:pt x="1775" y="16280"/>
                    <a:pt x="1368" y="14753"/>
                  </a:cubicBezTo>
                  <a:cubicBezTo>
                    <a:pt x="962" y="13227"/>
                    <a:pt x="555" y="13227"/>
                    <a:pt x="250" y="10632"/>
                  </a:cubicBezTo>
                  <a:cubicBezTo>
                    <a:pt x="-55" y="8036"/>
                    <a:pt x="-595" y="1457"/>
                    <a:pt x="2283" y="938"/>
                  </a:cubicBezTo>
                  <a:cubicBezTo>
                    <a:pt x="7364" y="22"/>
                    <a:pt x="10435" y="-54"/>
                    <a:pt x="21005" y="22"/>
                  </a:cubicBezTo>
                  <a:close/>
                  <a:moveTo>
                    <a:pt x="21005" y="22"/>
                  </a:moveTo>
                </a:path>
              </a:pathLst>
            </a:custGeom>
            <a:solidFill>
              <a:srgbClr val="FFFFFF">
                <a:alpha val="9804"/>
              </a:srgbClr>
            </a:solidFill>
            <a:ln w="25400" cap="flat">
              <a:solidFill>
                <a:schemeClr val="tx1">
                  <a:alpha val="0"/>
                </a:schemeClr>
              </a:solidFill>
              <a:prstDash val="solid"/>
              <a:miter lim="800000"/>
              <a:headEnd type="none" w="med" len="med"/>
              <a:tailEnd type="none" w="med" len="med"/>
            </a:ln>
          </p:spPr>
          <p:txBody>
            <a:bodyPr lIns="0" tIns="0" rIns="0" bIns="0"/>
            <a:lstStyle/>
            <a:p>
              <a:endParaRPr lang="en-US"/>
            </a:p>
          </p:txBody>
        </p:sp>
      </p:grpSp>
      <p:sp>
        <p:nvSpPr>
          <p:cNvPr id="4100" name="Freeform 5"/>
          <p:cNvSpPr>
            <a:spLocks/>
          </p:cNvSpPr>
          <p:nvPr/>
        </p:nvSpPr>
        <p:spPr bwMode="auto">
          <a:xfrm>
            <a:off x="22390100" y="12052300"/>
            <a:ext cx="1244600" cy="1155700"/>
          </a:xfrm>
          <a:custGeom>
            <a:avLst/>
            <a:gdLst>
              <a:gd name="T0" fmla="*/ 625524 w 20844"/>
              <a:gd name="T1" fmla="*/ 1187194 h 21027"/>
              <a:gd name="T2" fmla="*/ 1198683 w 20844"/>
              <a:gd name="T3" fmla="*/ 783053 h 21027"/>
              <a:gd name="T4" fmla="*/ 1192055 w 20844"/>
              <a:gd name="T5" fmla="*/ 126029 h 21027"/>
              <a:gd name="T6" fmla="*/ 46932 w 20844"/>
              <a:gd name="T7" fmla="*/ 126029 h 21027"/>
              <a:gd name="T8" fmla="*/ 52306 w 20844"/>
              <a:gd name="T9" fmla="*/ 783053 h 21027"/>
              <a:gd name="T10" fmla="*/ 625524 w 20844"/>
              <a:gd name="T11" fmla="*/ 1187194 h 21027"/>
              <a:gd name="T12" fmla="*/ 625524 w 20844"/>
              <a:gd name="T13" fmla="*/ 1187194 h 21027"/>
              <a:gd name="T14" fmla="*/ 0 60000 65536"/>
              <a:gd name="T15" fmla="*/ 0 60000 65536"/>
              <a:gd name="T16" fmla="*/ 0 60000 65536"/>
              <a:gd name="T17" fmla="*/ 0 60000 65536"/>
              <a:gd name="T18" fmla="*/ 0 60000 65536"/>
              <a:gd name="T19" fmla="*/ 0 60000 65536"/>
              <a:gd name="T20" fmla="*/ 0 60000 65536"/>
              <a:gd name="T21" fmla="*/ 0 w 20844"/>
              <a:gd name="T22" fmla="*/ 0 h 21027"/>
              <a:gd name="T23" fmla="*/ 20844 w 20844"/>
              <a:gd name="T24" fmla="*/ 21027 h 210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44" h="21027">
                <a:moveTo>
                  <a:pt x="10476" y="21027"/>
                </a:moveTo>
                <a:cubicBezTo>
                  <a:pt x="12588" y="21027"/>
                  <a:pt x="19032" y="15887"/>
                  <a:pt x="20075" y="13674"/>
                </a:cubicBezTo>
                <a:cubicBezTo>
                  <a:pt x="21052" y="11602"/>
                  <a:pt x="21186" y="3035"/>
                  <a:pt x="19964" y="1720"/>
                </a:cubicBezTo>
                <a:cubicBezTo>
                  <a:pt x="17833" y="-573"/>
                  <a:pt x="2878" y="-573"/>
                  <a:pt x="786" y="1720"/>
                </a:cubicBezTo>
                <a:cubicBezTo>
                  <a:pt x="-414" y="3035"/>
                  <a:pt x="-123" y="11602"/>
                  <a:pt x="876" y="13674"/>
                </a:cubicBezTo>
                <a:cubicBezTo>
                  <a:pt x="1943" y="15887"/>
                  <a:pt x="8364" y="21027"/>
                  <a:pt x="10476" y="21027"/>
                </a:cubicBezTo>
                <a:close/>
                <a:moveTo>
                  <a:pt x="10476" y="21027"/>
                </a:moveTo>
              </a:path>
            </a:pathLst>
          </a:custGeom>
          <a:solidFill>
            <a:srgbClr val="7F9595"/>
          </a:solidFill>
          <a:ln>
            <a:noFill/>
          </a:ln>
          <a:extLst>
            <a:ext uri="{91240B29-F687-4f45-9708-019B960494DF}">
              <a14:hiddenLine xmlns="" xmlns:a14="http://schemas.microsoft.com/office/drawing/2010/main" w="25400">
                <a:solidFill>
                  <a:schemeClr val="tx1"/>
                </a:solidFill>
                <a:miter lim="800000"/>
                <a:headEnd/>
                <a:tailEnd/>
              </a14:hiddenLine>
            </a:ext>
          </a:extLst>
        </p:spPr>
        <p:txBody>
          <a:bodyPr lIns="0" tIns="0" rIns="0" bIns="0" anchor="ctr"/>
          <a:lstStyle/>
          <a:p>
            <a:r>
              <a:rPr lang="en-US" sz="4000">
                <a:solidFill>
                  <a:srgbClr val="FFFFFF"/>
                </a:solidFill>
                <a:latin typeface="Nexa Bold" charset="0"/>
                <a:ea typeface="ＭＳ Ｐゴシック" charset="0"/>
                <a:sym typeface="Nexa Bold" charset="0"/>
              </a:rPr>
              <a:t>1</a:t>
            </a:r>
          </a:p>
        </p:txBody>
      </p:sp>
      <p:sp>
        <p:nvSpPr>
          <p:cNvPr id="4101" name="Oval 6"/>
          <p:cNvSpPr>
            <a:spLocks/>
          </p:cNvSpPr>
          <p:nvPr/>
        </p:nvSpPr>
        <p:spPr bwMode="auto">
          <a:xfrm>
            <a:off x="-1054100" y="10985500"/>
            <a:ext cx="3098800" cy="30988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4102" name="Oval 7"/>
          <p:cNvSpPr>
            <a:spLocks/>
          </p:cNvSpPr>
          <p:nvPr/>
        </p:nvSpPr>
        <p:spPr bwMode="auto">
          <a:xfrm>
            <a:off x="1295400" y="12395200"/>
            <a:ext cx="2324100" cy="23241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4103" name="Oval 8"/>
          <p:cNvSpPr>
            <a:spLocks/>
          </p:cNvSpPr>
          <p:nvPr/>
        </p:nvSpPr>
        <p:spPr bwMode="auto">
          <a:xfrm>
            <a:off x="2908300" y="11633200"/>
            <a:ext cx="3225800" cy="32258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4104" name="Oval 9"/>
          <p:cNvSpPr>
            <a:spLocks/>
          </p:cNvSpPr>
          <p:nvPr/>
        </p:nvSpPr>
        <p:spPr bwMode="auto">
          <a:xfrm>
            <a:off x="4914900" y="12738100"/>
            <a:ext cx="3225800" cy="32258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4105" name="Oval 10"/>
          <p:cNvSpPr>
            <a:spLocks/>
          </p:cNvSpPr>
          <p:nvPr/>
        </p:nvSpPr>
        <p:spPr bwMode="auto">
          <a:xfrm>
            <a:off x="11557000" y="12877800"/>
            <a:ext cx="3225800" cy="32258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4106" name="Oval 11"/>
          <p:cNvSpPr>
            <a:spLocks/>
          </p:cNvSpPr>
          <p:nvPr/>
        </p:nvSpPr>
        <p:spPr bwMode="auto">
          <a:xfrm>
            <a:off x="14071600" y="11950700"/>
            <a:ext cx="3048000" cy="30480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4107" name="Oval 12"/>
          <p:cNvSpPr>
            <a:spLocks/>
          </p:cNvSpPr>
          <p:nvPr/>
        </p:nvSpPr>
        <p:spPr bwMode="auto">
          <a:xfrm>
            <a:off x="15938500" y="12649200"/>
            <a:ext cx="3048000" cy="30480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4108" name="Oval 13"/>
          <p:cNvSpPr>
            <a:spLocks/>
          </p:cNvSpPr>
          <p:nvPr/>
        </p:nvSpPr>
        <p:spPr bwMode="auto">
          <a:xfrm>
            <a:off x="18453100" y="11163300"/>
            <a:ext cx="4025900" cy="40259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4109" name="Oval 14"/>
          <p:cNvSpPr>
            <a:spLocks/>
          </p:cNvSpPr>
          <p:nvPr/>
        </p:nvSpPr>
        <p:spPr bwMode="auto">
          <a:xfrm>
            <a:off x="21501100" y="9842500"/>
            <a:ext cx="5410200" cy="5410200"/>
          </a:xfrm>
          <a:prstGeom prst="ellipse">
            <a:avLst/>
          </a:prstGeom>
          <a:solidFill>
            <a:srgbClr val="E6ECED"/>
          </a:solidFill>
          <a:ln w="25400">
            <a:solidFill>
              <a:schemeClr val="tx1">
                <a:alpha val="0"/>
              </a:schemeClr>
            </a:solidFill>
            <a:miter lim="800000"/>
            <a:headEnd/>
            <a:tailEnd/>
          </a:ln>
        </p:spPr>
        <p:txBody>
          <a:bodyPr lIns="0" tIns="0" rIns="0" bIns="0"/>
          <a:lstStyle/>
          <a:p>
            <a:endParaRPr lang="en-US"/>
          </a:p>
        </p:txBody>
      </p:sp>
      <p:sp>
        <p:nvSpPr>
          <p:cNvPr id="4110" name="Freeform 15"/>
          <p:cNvSpPr>
            <a:spLocks/>
          </p:cNvSpPr>
          <p:nvPr/>
        </p:nvSpPr>
        <p:spPr bwMode="auto">
          <a:xfrm>
            <a:off x="22390100" y="12052300"/>
            <a:ext cx="1244600" cy="1155700"/>
          </a:xfrm>
          <a:custGeom>
            <a:avLst/>
            <a:gdLst>
              <a:gd name="T0" fmla="*/ 625524 w 20844"/>
              <a:gd name="T1" fmla="*/ 1187194 h 21027"/>
              <a:gd name="T2" fmla="*/ 1198683 w 20844"/>
              <a:gd name="T3" fmla="*/ 783053 h 21027"/>
              <a:gd name="T4" fmla="*/ 1192055 w 20844"/>
              <a:gd name="T5" fmla="*/ 126029 h 21027"/>
              <a:gd name="T6" fmla="*/ 46932 w 20844"/>
              <a:gd name="T7" fmla="*/ 126029 h 21027"/>
              <a:gd name="T8" fmla="*/ 52306 w 20844"/>
              <a:gd name="T9" fmla="*/ 783053 h 21027"/>
              <a:gd name="T10" fmla="*/ 625524 w 20844"/>
              <a:gd name="T11" fmla="*/ 1187194 h 21027"/>
              <a:gd name="T12" fmla="*/ 625524 w 20844"/>
              <a:gd name="T13" fmla="*/ 1187194 h 210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844" h="21027">
                <a:moveTo>
                  <a:pt x="10476" y="21027"/>
                </a:moveTo>
                <a:cubicBezTo>
                  <a:pt x="12588" y="21027"/>
                  <a:pt x="19032" y="15887"/>
                  <a:pt x="20075" y="13674"/>
                </a:cubicBezTo>
                <a:cubicBezTo>
                  <a:pt x="21052" y="11602"/>
                  <a:pt x="21186" y="3035"/>
                  <a:pt x="19964" y="1720"/>
                </a:cubicBezTo>
                <a:cubicBezTo>
                  <a:pt x="17833" y="-573"/>
                  <a:pt x="2878" y="-573"/>
                  <a:pt x="786" y="1720"/>
                </a:cubicBezTo>
                <a:cubicBezTo>
                  <a:pt x="-414" y="3035"/>
                  <a:pt x="-123" y="11602"/>
                  <a:pt x="876" y="13674"/>
                </a:cubicBezTo>
                <a:cubicBezTo>
                  <a:pt x="1943" y="15887"/>
                  <a:pt x="8364" y="21027"/>
                  <a:pt x="10476" y="21027"/>
                </a:cubicBezTo>
                <a:close/>
                <a:moveTo>
                  <a:pt x="10476" y="21027"/>
                </a:moveTo>
              </a:path>
            </a:pathLst>
          </a:custGeom>
          <a:solidFill>
            <a:srgbClr val="343434"/>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3686" r:id="rId1"/>
  </p:sldLayoutIdLst>
  <p:transition/>
  <p:txStyles>
    <p:titleStyle>
      <a:lvl1pPr algn="ctr" rtl="0" eaLnBrk="0" fontAlgn="base" hangingPunct="0">
        <a:spcBef>
          <a:spcPct val="0"/>
        </a:spcBef>
        <a:spcAft>
          <a:spcPct val="0"/>
        </a:spcAft>
        <a:defRPr sz="11600">
          <a:solidFill>
            <a:schemeClr val="tx1"/>
          </a:solidFill>
          <a:latin typeface="+mj-lt"/>
          <a:ea typeface="+mj-ea"/>
          <a:cs typeface="+mj-cs"/>
          <a:sym typeface="Gill Sans" charset="0"/>
        </a:defRPr>
      </a:lvl1pPr>
      <a:lvl2pPr algn="ctr" rtl="0" eaLnBrk="0" fontAlgn="base" hangingPunct="0">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9pPr>
    </p:titleStyle>
    <p:bodyStyle>
      <a:lvl1pPr marL="342900" indent="-342900" algn="ctr" rtl="0" eaLnBrk="0" fontAlgn="base" hangingPunct="0">
        <a:spcBef>
          <a:spcPct val="0"/>
        </a:spcBef>
        <a:spcAft>
          <a:spcPct val="0"/>
        </a:spcAft>
        <a:defRPr sz="4800">
          <a:solidFill>
            <a:schemeClr val="tx1"/>
          </a:solidFill>
          <a:latin typeface="+mn-lt"/>
          <a:ea typeface="+mn-ea"/>
          <a:cs typeface="+mn-cs"/>
          <a:sym typeface="Gill Sans" charset="0"/>
        </a:defRPr>
      </a:lvl1pPr>
      <a:lvl2pPr marL="742950" indent="-285750" algn="ctr" rtl="0" eaLnBrk="0" fontAlgn="base" hangingPunct="0">
        <a:spcBef>
          <a:spcPct val="0"/>
        </a:spcBef>
        <a:spcAft>
          <a:spcPct val="0"/>
        </a:spcAft>
        <a:defRPr sz="4800">
          <a:solidFill>
            <a:schemeClr val="tx1"/>
          </a:solidFill>
          <a:latin typeface="+mn-lt"/>
          <a:ea typeface="+mn-ea"/>
          <a:cs typeface="+mn-cs"/>
          <a:sym typeface="Gill Sans" charset="0"/>
        </a:defRPr>
      </a:lvl2pPr>
      <a:lvl3pPr marL="1143000" indent="-228600" algn="ctr" rtl="0" eaLnBrk="0" fontAlgn="base" hangingPunct="0">
        <a:spcBef>
          <a:spcPct val="0"/>
        </a:spcBef>
        <a:spcAft>
          <a:spcPct val="0"/>
        </a:spcAft>
        <a:defRPr sz="4800">
          <a:solidFill>
            <a:schemeClr val="tx1"/>
          </a:solidFill>
          <a:latin typeface="+mn-lt"/>
          <a:ea typeface="+mn-ea"/>
          <a:cs typeface="+mn-cs"/>
          <a:sym typeface="Gill Sans" charset="0"/>
        </a:defRPr>
      </a:lvl3pPr>
      <a:lvl4pPr marL="1600200" indent="-228600" algn="ctr" rtl="0" eaLnBrk="0" fontAlgn="base" hangingPunct="0">
        <a:spcBef>
          <a:spcPct val="0"/>
        </a:spcBef>
        <a:spcAft>
          <a:spcPct val="0"/>
        </a:spcAft>
        <a:defRPr sz="4800">
          <a:solidFill>
            <a:schemeClr val="tx1"/>
          </a:solidFill>
          <a:latin typeface="+mn-lt"/>
          <a:ea typeface="+mn-ea"/>
          <a:cs typeface="+mn-cs"/>
          <a:sym typeface="Gill Sans" charset="0"/>
        </a:defRPr>
      </a:lvl4pPr>
      <a:lvl5pPr marL="2057400" indent="-228600" algn="ctr" rtl="0" eaLnBrk="0" fontAlgn="base" hangingPunct="0">
        <a:spcBef>
          <a:spcPct val="0"/>
        </a:spcBef>
        <a:spcAft>
          <a:spcPct val="0"/>
        </a:spcAft>
        <a:defRPr sz="4800">
          <a:solidFill>
            <a:schemeClr val="tx1"/>
          </a:solidFill>
          <a:latin typeface="+mn-lt"/>
          <a:ea typeface="+mn-ea"/>
          <a:cs typeface="+mn-cs"/>
          <a:sym typeface="Gill Sans" charset="0"/>
        </a:defRPr>
      </a:lvl5pPr>
      <a:lvl6pPr marL="457200" algn="ctr" rtl="0" fontAlgn="base">
        <a:spcBef>
          <a:spcPct val="0"/>
        </a:spcBef>
        <a:spcAft>
          <a:spcPct val="0"/>
        </a:spcAft>
        <a:defRPr sz="4800">
          <a:solidFill>
            <a:schemeClr val="tx1"/>
          </a:solidFill>
          <a:latin typeface="+mn-lt"/>
          <a:ea typeface="+mn-ea"/>
          <a:cs typeface="+mn-cs"/>
          <a:sym typeface="Gill Sans" charset="0"/>
        </a:defRPr>
      </a:lvl6pPr>
      <a:lvl7pPr marL="914400" algn="ctr" rtl="0" fontAlgn="base">
        <a:spcBef>
          <a:spcPct val="0"/>
        </a:spcBef>
        <a:spcAft>
          <a:spcPct val="0"/>
        </a:spcAft>
        <a:defRPr sz="4800">
          <a:solidFill>
            <a:schemeClr val="tx1"/>
          </a:solidFill>
          <a:latin typeface="+mn-lt"/>
          <a:ea typeface="+mn-ea"/>
          <a:cs typeface="+mn-cs"/>
          <a:sym typeface="Gill Sans" charset="0"/>
        </a:defRPr>
      </a:lvl7pPr>
      <a:lvl8pPr marL="1371600" algn="ctr" rtl="0" fontAlgn="base">
        <a:spcBef>
          <a:spcPct val="0"/>
        </a:spcBef>
        <a:spcAft>
          <a:spcPct val="0"/>
        </a:spcAft>
        <a:defRPr sz="4800">
          <a:solidFill>
            <a:schemeClr val="tx1"/>
          </a:solidFill>
          <a:latin typeface="+mn-lt"/>
          <a:ea typeface="+mn-ea"/>
          <a:cs typeface="+mn-cs"/>
          <a:sym typeface="Gill Sans" charset="0"/>
        </a:defRPr>
      </a:lvl8pPr>
      <a:lvl9pPr marL="1828800" algn="ctr" rtl="0" fontAlgn="base">
        <a:spcBef>
          <a:spcPct val="0"/>
        </a:spcBef>
        <a:spcAft>
          <a:spcPct val="0"/>
        </a:spcAft>
        <a:defRPr sz="48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p:cNvSpPr>
          <p:nvPr/>
        </p:nvSpPr>
        <p:spPr bwMode="auto">
          <a:xfrm>
            <a:off x="9455696" y="3617640"/>
            <a:ext cx="5735842" cy="2954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r>
              <a:rPr lang="en-US" sz="9600" dirty="0">
                <a:solidFill>
                  <a:srgbClr val="FFFFFF"/>
                </a:solidFill>
                <a:latin typeface="Nexa Bold" charset="0"/>
                <a:ea typeface="ＭＳ Ｐゴシック" charset="0"/>
                <a:sym typeface="Nexa Bold" charset="0"/>
              </a:rPr>
              <a:t>Fraud Detection </a:t>
            </a:r>
          </a:p>
        </p:txBody>
      </p:sp>
      <p:sp>
        <p:nvSpPr>
          <p:cNvPr id="5125" name="Rectangle 9"/>
          <p:cNvSpPr>
            <a:spLocks/>
          </p:cNvSpPr>
          <p:nvPr/>
        </p:nvSpPr>
        <p:spPr bwMode="auto">
          <a:xfrm>
            <a:off x="22725063" y="12280900"/>
            <a:ext cx="5461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US" sz="3200">
                <a:solidFill>
                  <a:srgbClr val="FFFFFF"/>
                </a:solidFill>
                <a:latin typeface="Nexa Bold" charset="0"/>
                <a:ea typeface="ＭＳ Ｐゴシック" charset="0"/>
                <a:sym typeface="Nexa Bold" charset="0"/>
              </a:rPr>
              <a:t>01</a:t>
            </a:r>
          </a:p>
        </p:txBody>
      </p:sp>
      <p:sp>
        <p:nvSpPr>
          <p:cNvPr id="11" name="Rectangle 9">
            <a:extLst>
              <a:ext uri="{FF2B5EF4-FFF2-40B4-BE49-F238E27FC236}">
                <a16:creationId xmlns:a16="http://schemas.microsoft.com/office/drawing/2014/main" id="{CEBB26FC-D7AB-F741-ADF7-0C3B01429371}"/>
              </a:ext>
            </a:extLst>
          </p:cNvPr>
          <p:cNvSpPr>
            <a:spLocks/>
          </p:cNvSpPr>
          <p:nvPr/>
        </p:nvSpPr>
        <p:spPr bwMode="auto">
          <a:xfrm>
            <a:off x="11255896" y="9738320"/>
            <a:ext cx="1490793"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US" sz="4800" dirty="0">
                <a:solidFill>
                  <a:srgbClr val="FFFFFF"/>
                </a:solidFill>
                <a:latin typeface="Nexa Bold" charset="0"/>
                <a:ea typeface="ＭＳ Ｐゴシック" charset="0"/>
                <a:sym typeface="Nexa Bold" charset="0"/>
              </a:rPr>
              <a:t>Name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Freeform 1"/>
          <p:cNvSpPr>
            <a:spLocks/>
          </p:cNvSpPr>
          <p:nvPr/>
        </p:nvSpPr>
        <p:spPr bwMode="auto">
          <a:xfrm>
            <a:off x="495300" y="508000"/>
            <a:ext cx="11050588" cy="1587500"/>
          </a:xfrm>
          <a:custGeom>
            <a:avLst/>
            <a:gdLst>
              <a:gd name="T0" fmla="*/ 0 w 21600"/>
              <a:gd name="T1" fmla="*/ 0 h 21600"/>
              <a:gd name="T2" fmla="*/ 11050588 w 21600"/>
              <a:gd name="T3" fmla="*/ 0 h 21600"/>
              <a:gd name="T4" fmla="*/ 10565590 w 21600"/>
              <a:gd name="T5" fmla="*/ 1587500 h 21600"/>
              <a:gd name="T6" fmla="*/ 0 w 21600"/>
              <a:gd name="T7" fmla="*/ 158750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21600" y="0"/>
                </a:lnTo>
                <a:lnTo>
                  <a:pt x="20652" y="21600"/>
                </a:lnTo>
                <a:lnTo>
                  <a:pt x="0" y="21600"/>
                </a:lnTo>
                <a:lnTo>
                  <a:pt x="0" y="0"/>
                </a:lnTo>
                <a:close/>
                <a:moveTo>
                  <a:pt x="0" y="0"/>
                </a:moveTo>
              </a:path>
            </a:pathLst>
          </a:custGeom>
          <a:solidFill>
            <a:srgbClr val="E6ECED"/>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pPr algn="ctr" rtl="1" fontAlgn="base">
              <a:spcBef>
                <a:spcPct val="0"/>
              </a:spcBef>
              <a:spcAft>
                <a:spcPct val="0"/>
              </a:spcAft>
            </a:pPr>
            <a:endParaRPr lang="en-US"/>
          </a:p>
        </p:txBody>
      </p:sp>
      <p:sp>
        <p:nvSpPr>
          <p:cNvPr id="7189" name="Rectangle 21"/>
          <p:cNvSpPr>
            <a:spLocks/>
          </p:cNvSpPr>
          <p:nvPr/>
        </p:nvSpPr>
        <p:spPr bwMode="auto">
          <a:xfrm>
            <a:off x="1162050" y="3185592"/>
            <a:ext cx="21255086" cy="538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nchor="ctr"/>
          <a:lstStyle/>
          <a:p>
            <a:r>
              <a:rPr lang="ja-JP" altLang="en-US" sz="4200">
                <a:solidFill>
                  <a:srgbClr val="404C4E"/>
                </a:solidFill>
                <a:latin typeface="Arial" charset="0"/>
                <a:ea typeface="ＭＳ Ｐゴシック" charset="0"/>
                <a:sym typeface="Nexa Bold" charset="0"/>
              </a:rPr>
              <a:t>“</a:t>
            </a:r>
            <a:r>
              <a:rPr lang="en-US" sz="4400" dirty="0">
                <a:solidFill>
                  <a:schemeClr val="tx1">
                    <a:lumMod val="75000"/>
                    <a:lumOff val="25000"/>
                  </a:schemeClr>
                </a:solidFill>
                <a:latin typeface="Open Sans Light" charset="0"/>
                <a:ea typeface="Open Sans Light" charset="0"/>
                <a:cs typeface="Open Sans Light" charset="0"/>
              </a:rPr>
              <a:t>Money laundering is the process of taking money obtained from illegal income like drugs, crimes, terrorist activities and make money appears to be earned from legal business. For decades, governments from around the world are trying to defeat the money laundry because of its harmful effect on the economics and because it helps criminals use their dirty money. This study aims to detect the money suspicions transactions, by identifying unusual and repeated patterns</a:t>
            </a:r>
          </a:p>
          <a:p>
            <a:pPr algn="r"/>
            <a:r>
              <a:rPr lang="ja-JP" altLang="en-US" sz="4200">
                <a:solidFill>
                  <a:srgbClr val="404C4E"/>
                </a:solidFill>
                <a:latin typeface="Arial" charset="0"/>
                <a:ea typeface="ＭＳ Ｐゴシック" charset="0"/>
                <a:sym typeface="Nexa Bold" charset="0"/>
              </a:rPr>
              <a:t>”</a:t>
            </a:r>
            <a:endParaRPr lang="en-US" sz="4200" dirty="0">
              <a:solidFill>
                <a:srgbClr val="404C4E"/>
              </a:solidFill>
              <a:latin typeface="Nexa Bold" charset="0"/>
              <a:ea typeface="ＭＳ Ｐゴシック" charset="0"/>
              <a:sym typeface="Nexa Bold" charset="0"/>
            </a:endParaRPr>
          </a:p>
        </p:txBody>
      </p:sp>
      <p:sp>
        <p:nvSpPr>
          <p:cNvPr id="7190" name="Rectangle 22"/>
          <p:cNvSpPr>
            <a:spLocks/>
          </p:cNvSpPr>
          <p:nvPr/>
        </p:nvSpPr>
        <p:spPr bwMode="auto">
          <a:xfrm>
            <a:off x="1162050" y="864513"/>
            <a:ext cx="2424638" cy="861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l"/>
            <a:r>
              <a:rPr lang="ar-SA" dirty="0" err="1">
                <a:solidFill>
                  <a:srgbClr val="2666B1"/>
                </a:solidFill>
                <a:latin typeface="Nexa Bold" charset="0"/>
                <a:ea typeface="ＭＳ Ｐゴシック" charset="0"/>
                <a:sym typeface="Nexa Bold" charset="0"/>
              </a:rPr>
              <a:t>Abstract</a:t>
            </a:r>
            <a:endParaRPr lang="en-US" dirty="0">
              <a:solidFill>
                <a:srgbClr val="2666B1"/>
              </a:solidFill>
              <a:latin typeface="Nexa Bold" charset="0"/>
              <a:ea typeface="ＭＳ Ｐゴシック" charset="0"/>
              <a:sym typeface="Nexa Bold" charset="0"/>
            </a:endParaRPr>
          </a:p>
        </p:txBody>
      </p:sp>
      <p:sp>
        <p:nvSpPr>
          <p:cNvPr id="7193" name="Rectangle 25"/>
          <p:cNvSpPr>
            <a:spLocks/>
          </p:cNvSpPr>
          <p:nvPr/>
        </p:nvSpPr>
        <p:spPr bwMode="auto">
          <a:xfrm>
            <a:off x="22664738" y="12280900"/>
            <a:ext cx="66675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US" sz="3200">
                <a:solidFill>
                  <a:srgbClr val="FFFFFF"/>
                </a:solidFill>
                <a:latin typeface="Nexa Bold" charset="0"/>
                <a:ea typeface="ＭＳ Ｐゴシック" charset="0"/>
                <a:sym typeface="Nexa Bold" charset="0"/>
              </a:rPr>
              <a:t>03</a:t>
            </a: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Freeform 1"/>
          <p:cNvSpPr>
            <a:spLocks/>
          </p:cNvSpPr>
          <p:nvPr/>
        </p:nvSpPr>
        <p:spPr bwMode="auto">
          <a:xfrm>
            <a:off x="495300" y="508000"/>
            <a:ext cx="11050588" cy="1587500"/>
          </a:xfrm>
          <a:custGeom>
            <a:avLst/>
            <a:gdLst>
              <a:gd name="T0" fmla="*/ 0 w 21600"/>
              <a:gd name="T1" fmla="*/ 0 h 21600"/>
              <a:gd name="T2" fmla="*/ 11050588 w 21600"/>
              <a:gd name="T3" fmla="*/ 0 h 21600"/>
              <a:gd name="T4" fmla="*/ 10565590 w 21600"/>
              <a:gd name="T5" fmla="*/ 1587500 h 21600"/>
              <a:gd name="T6" fmla="*/ 0 w 21600"/>
              <a:gd name="T7" fmla="*/ 158750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21600" y="0"/>
                </a:lnTo>
                <a:lnTo>
                  <a:pt x="20652" y="21600"/>
                </a:lnTo>
                <a:lnTo>
                  <a:pt x="0" y="21600"/>
                </a:lnTo>
                <a:lnTo>
                  <a:pt x="0" y="0"/>
                </a:lnTo>
                <a:close/>
                <a:moveTo>
                  <a:pt x="0" y="0"/>
                </a:moveTo>
              </a:path>
            </a:pathLst>
          </a:custGeom>
          <a:solidFill>
            <a:srgbClr val="E6ECED"/>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7190" name="Rectangle 22"/>
          <p:cNvSpPr>
            <a:spLocks/>
          </p:cNvSpPr>
          <p:nvPr/>
        </p:nvSpPr>
        <p:spPr bwMode="auto">
          <a:xfrm>
            <a:off x="1162050" y="864513"/>
            <a:ext cx="2231316" cy="861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dirty="0">
                <a:solidFill>
                  <a:srgbClr val="2666B1"/>
                </a:solidFill>
                <a:latin typeface="Nexa Bold" charset="0"/>
                <a:ea typeface="ＭＳ Ｐゴシック" charset="0"/>
                <a:sym typeface="Nexa Bold" charset="0"/>
              </a:rPr>
              <a:t>Dataset</a:t>
            </a:r>
          </a:p>
        </p:txBody>
      </p:sp>
      <p:sp>
        <p:nvSpPr>
          <p:cNvPr id="7193" name="Rectangle 25"/>
          <p:cNvSpPr>
            <a:spLocks/>
          </p:cNvSpPr>
          <p:nvPr/>
        </p:nvSpPr>
        <p:spPr bwMode="auto">
          <a:xfrm>
            <a:off x="22664738" y="12280900"/>
            <a:ext cx="66675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sz="3200">
                <a:solidFill>
                  <a:srgbClr val="FFFFFF"/>
                </a:solidFill>
                <a:latin typeface="Nexa Bold" charset="0"/>
                <a:ea typeface="ＭＳ Ｐゴシック" charset="0"/>
                <a:sym typeface="Nexa Bold" charset="0"/>
              </a:rPr>
              <a:t>03</a:t>
            </a:r>
          </a:p>
        </p:txBody>
      </p:sp>
      <p:sp>
        <p:nvSpPr>
          <p:cNvPr id="8" name="Rectangle 21">
            <a:extLst>
              <a:ext uri="{FF2B5EF4-FFF2-40B4-BE49-F238E27FC236}">
                <a16:creationId xmlns:a16="http://schemas.microsoft.com/office/drawing/2014/main" id="{8C2663D5-2AAD-0C4E-951D-0F0797398D6B}"/>
              </a:ext>
            </a:extLst>
          </p:cNvPr>
          <p:cNvSpPr>
            <a:spLocks/>
          </p:cNvSpPr>
          <p:nvPr/>
        </p:nvSpPr>
        <p:spPr bwMode="auto">
          <a:xfrm>
            <a:off x="1162050" y="3185592"/>
            <a:ext cx="21255086" cy="538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nchor="ctr"/>
          <a:lstStyle/>
          <a:p>
            <a:endParaRPr lang="en-US" sz="4200" dirty="0">
              <a:solidFill>
                <a:srgbClr val="404C4E"/>
              </a:solidFill>
              <a:latin typeface="Nexa Bold" charset="0"/>
              <a:ea typeface="ＭＳ Ｐゴシック" charset="0"/>
              <a:sym typeface="Nexa Bold" charset="0"/>
            </a:endParaRPr>
          </a:p>
        </p:txBody>
      </p:sp>
      <p:sp>
        <p:nvSpPr>
          <p:cNvPr id="9" name="Rectangle 21">
            <a:extLst>
              <a:ext uri="{FF2B5EF4-FFF2-40B4-BE49-F238E27FC236}">
                <a16:creationId xmlns:a16="http://schemas.microsoft.com/office/drawing/2014/main" id="{1F5BCAC8-2F42-6942-A82B-3AFA17E9295A}"/>
              </a:ext>
            </a:extLst>
          </p:cNvPr>
          <p:cNvSpPr>
            <a:spLocks/>
          </p:cNvSpPr>
          <p:nvPr/>
        </p:nvSpPr>
        <p:spPr bwMode="auto">
          <a:xfrm>
            <a:off x="1314450" y="3337992"/>
            <a:ext cx="21255086" cy="8560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nchor="ctr"/>
          <a:lstStyle/>
          <a:p>
            <a:pPr algn="l"/>
            <a:r>
              <a:rPr lang="en-US" altLang="ja-JP" sz="3000" dirty="0">
                <a:solidFill>
                  <a:srgbClr val="404C4E"/>
                </a:solidFill>
                <a:latin typeface="Arial" charset="0"/>
                <a:ea typeface="ＭＳ Ｐゴシック" charset="0"/>
                <a:sym typeface="Nexa Bold" charset="0"/>
              </a:rPr>
              <a:t>To achieve the goal of this study the dataset Synthetic Financial Datasets For Fraud Detection will be used. This dataset can be found at Kaggle.</a:t>
            </a:r>
          </a:p>
          <a:p>
            <a:pPr algn="l"/>
            <a:r>
              <a:rPr lang="en-US" altLang="ja-JP" sz="3000" dirty="0">
                <a:solidFill>
                  <a:srgbClr val="404C4E"/>
                </a:solidFill>
                <a:latin typeface="Arial" charset="0"/>
                <a:ea typeface="ＭＳ Ｐゴシック" charset="0"/>
                <a:sym typeface="Nexa Bold" charset="0"/>
              </a:rPr>
              <a:t>This dataset contains transactions with the following fields:</a:t>
            </a:r>
          </a:p>
          <a:p>
            <a:pPr marL="457200" indent="-457200" algn="l">
              <a:buFont typeface="Arial" panose="020B0604020202020204" pitchFamily="34" charset="0"/>
              <a:buChar char="•"/>
            </a:pPr>
            <a:r>
              <a:rPr lang="en-US" altLang="ja-JP" sz="3000" b="1" dirty="0">
                <a:solidFill>
                  <a:srgbClr val="404C4E"/>
                </a:solidFill>
                <a:latin typeface="Arial" charset="0"/>
                <a:ea typeface="ＭＳ Ｐゴシック" charset="0"/>
                <a:sym typeface="Nexa Bold" charset="0"/>
              </a:rPr>
              <a:t>step</a:t>
            </a:r>
            <a:r>
              <a:rPr lang="en-US" altLang="ja-JP" sz="3000" dirty="0">
                <a:solidFill>
                  <a:srgbClr val="404C4E"/>
                </a:solidFill>
                <a:latin typeface="Arial" charset="0"/>
                <a:ea typeface="ＭＳ Ｐゴシック" charset="0"/>
                <a:sym typeface="Nexa Bold" charset="0"/>
              </a:rPr>
              <a:t> - maps a unit of time in the real world. In this case 1 step is 1 hour of time. Total steps 744 (30 days simulation).</a:t>
            </a:r>
          </a:p>
          <a:p>
            <a:pPr marL="457200" indent="-457200" algn="l">
              <a:buFont typeface="Arial" panose="020B0604020202020204" pitchFamily="34" charset="0"/>
              <a:buChar char="•"/>
            </a:pPr>
            <a:r>
              <a:rPr lang="en-US" altLang="ja-JP" sz="3000" b="1" dirty="0">
                <a:solidFill>
                  <a:srgbClr val="404C4E"/>
                </a:solidFill>
                <a:latin typeface="Arial" charset="0"/>
                <a:ea typeface="ＭＳ Ｐゴシック" charset="0"/>
                <a:sym typeface="Nexa Bold" charset="0"/>
              </a:rPr>
              <a:t>type</a:t>
            </a:r>
            <a:r>
              <a:rPr lang="en-US" altLang="ja-JP" sz="3000" dirty="0">
                <a:solidFill>
                  <a:srgbClr val="404C4E"/>
                </a:solidFill>
                <a:latin typeface="Arial" charset="0"/>
                <a:ea typeface="ＭＳ Ｐゴシック" charset="0"/>
                <a:sym typeface="Nexa Bold" charset="0"/>
              </a:rPr>
              <a:t> - CASH-IN, CASH-OUT, DEBIT, PAYMENT and TRANSFER.</a:t>
            </a:r>
          </a:p>
          <a:p>
            <a:pPr marL="457200" indent="-457200" algn="l">
              <a:buFont typeface="Arial" panose="020B0604020202020204" pitchFamily="34" charset="0"/>
              <a:buChar char="•"/>
            </a:pPr>
            <a:r>
              <a:rPr lang="en-US" altLang="ja-JP" sz="3000" b="1" dirty="0">
                <a:solidFill>
                  <a:srgbClr val="404C4E"/>
                </a:solidFill>
                <a:latin typeface="Arial" charset="0"/>
                <a:ea typeface="ＭＳ Ｐゴシック" charset="0"/>
                <a:sym typeface="Nexa Bold" charset="0"/>
              </a:rPr>
              <a:t>amount</a:t>
            </a:r>
            <a:r>
              <a:rPr lang="en-US" altLang="ja-JP" sz="3000" dirty="0">
                <a:solidFill>
                  <a:srgbClr val="404C4E"/>
                </a:solidFill>
                <a:latin typeface="Arial" charset="0"/>
                <a:ea typeface="ＭＳ Ｐゴシック" charset="0"/>
                <a:sym typeface="Nexa Bold" charset="0"/>
              </a:rPr>
              <a:t> -amount of the transaction in local currency.</a:t>
            </a:r>
          </a:p>
          <a:p>
            <a:pPr marL="457200" indent="-457200" algn="l">
              <a:buFont typeface="Arial" panose="020B0604020202020204" pitchFamily="34" charset="0"/>
              <a:buChar char="•"/>
            </a:pPr>
            <a:r>
              <a:rPr lang="en-US" altLang="ja-JP" sz="3000" b="1" dirty="0" err="1">
                <a:solidFill>
                  <a:srgbClr val="404C4E"/>
                </a:solidFill>
                <a:latin typeface="Arial" charset="0"/>
                <a:ea typeface="ＭＳ Ｐゴシック" charset="0"/>
                <a:sym typeface="Nexa Bold" charset="0"/>
              </a:rPr>
              <a:t>nameOrig</a:t>
            </a:r>
            <a:r>
              <a:rPr lang="en-US" altLang="ja-JP" sz="3000" dirty="0">
                <a:solidFill>
                  <a:srgbClr val="404C4E"/>
                </a:solidFill>
                <a:latin typeface="Arial" charset="0"/>
                <a:ea typeface="ＭＳ Ｐゴシック" charset="0"/>
                <a:sym typeface="Nexa Bold" charset="0"/>
              </a:rPr>
              <a:t> - customer who started the transaction</a:t>
            </a:r>
          </a:p>
          <a:p>
            <a:pPr marL="457200" indent="-457200" algn="l">
              <a:buFont typeface="Arial" panose="020B0604020202020204" pitchFamily="34" charset="0"/>
              <a:buChar char="•"/>
            </a:pPr>
            <a:r>
              <a:rPr lang="en-US" altLang="ja-JP" sz="3000" b="1" dirty="0" err="1">
                <a:solidFill>
                  <a:srgbClr val="404C4E"/>
                </a:solidFill>
                <a:latin typeface="Arial" charset="0"/>
                <a:ea typeface="ＭＳ Ｐゴシック" charset="0"/>
                <a:sym typeface="Nexa Bold" charset="0"/>
              </a:rPr>
              <a:t>oldbalanceOrg</a:t>
            </a:r>
            <a:r>
              <a:rPr lang="en-US" altLang="ja-JP" sz="3000" dirty="0">
                <a:solidFill>
                  <a:srgbClr val="404C4E"/>
                </a:solidFill>
                <a:latin typeface="Arial" charset="0"/>
                <a:ea typeface="ＭＳ Ｐゴシック" charset="0"/>
                <a:sym typeface="Nexa Bold" charset="0"/>
              </a:rPr>
              <a:t> - initial balance before the transaction</a:t>
            </a:r>
          </a:p>
          <a:p>
            <a:pPr marL="457200" indent="-457200" algn="l">
              <a:buFont typeface="Arial" panose="020B0604020202020204" pitchFamily="34" charset="0"/>
              <a:buChar char="•"/>
            </a:pPr>
            <a:r>
              <a:rPr lang="en-US" altLang="ja-JP" sz="3000" b="1" dirty="0" err="1">
                <a:solidFill>
                  <a:srgbClr val="404C4E"/>
                </a:solidFill>
                <a:latin typeface="Arial" charset="0"/>
                <a:ea typeface="ＭＳ Ｐゴシック" charset="0"/>
                <a:sym typeface="Nexa Bold" charset="0"/>
              </a:rPr>
              <a:t>newbalanceOrig</a:t>
            </a:r>
            <a:r>
              <a:rPr lang="en-US" altLang="ja-JP" sz="3000" dirty="0">
                <a:solidFill>
                  <a:srgbClr val="404C4E"/>
                </a:solidFill>
                <a:latin typeface="Arial" charset="0"/>
                <a:ea typeface="ＭＳ Ｐゴシック" charset="0"/>
                <a:sym typeface="Nexa Bold" charset="0"/>
              </a:rPr>
              <a:t> - new balance after the transaction</a:t>
            </a:r>
          </a:p>
          <a:p>
            <a:pPr marL="457200" indent="-457200" algn="l">
              <a:buFont typeface="Arial" panose="020B0604020202020204" pitchFamily="34" charset="0"/>
              <a:buChar char="•"/>
            </a:pPr>
            <a:r>
              <a:rPr lang="en-US" altLang="ja-JP" sz="3000" b="1" dirty="0" err="1">
                <a:solidFill>
                  <a:srgbClr val="404C4E"/>
                </a:solidFill>
                <a:latin typeface="Arial" charset="0"/>
                <a:ea typeface="ＭＳ Ｐゴシック" charset="0"/>
                <a:sym typeface="Nexa Bold" charset="0"/>
              </a:rPr>
              <a:t>nameDest</a:t>
            </a:r>
            <a:r>
              <a:rPr lang="en-US" altLang="ja-JP" sz="3000" dirty="0">
                <a:solidFill>
                  <a:srgbClr val="404C4E"/>
                </a:solidFill>
                <a:latin typeface="Arial" charset="0"/>
                <a:ea typeface="ＭＳ Ｐゴシック" charset="0"/>
                <a:sym typeface="Nexa Bold" charset="0"/>
              </a:rPr>
              <a:t> - customer who is the recipient of the transaction</a:t>
            </a:r>
          </a:p>
          <a:p>
            <a:pPr marL="457200" indent="-457200" algn="l">
              <a:buFont typeface="Arial" panose="020B0604020202020204" pitchFamily="34" charset="0"/>
              <a:buChar char="•"/>
            </a:pPr>
            <a:r>
              <a:rPr lang="en-US" altLang="ja-JP" sz="3000" b="1" dirty="0" err="1">
                <a:solidFill>
                  <a:srgbClr val="404C4E"/>
                </a:solidFill>
                <a:latin typeface="Arial" charset="0"/>
                <a:ea typeface="ＭＳ Ｐゴシック" charset="0"/>
                <a:sym typeface="Nexa Bold" charset="0"/>
              </a:rPr>
              <a:t>oldbalanceDest</a:t>
            </a:r>
            <a:r>
              <a:rPr lang="en-US" altLang="ja-JP" sz="3000" dirty="0">
                <a:solidFill>
                  <a:srgbClr val="404C4E"/>
                </a:solidFill>
                <a:latin typeface="Arial" charset="0"/>
                <a:ea typeface="ＭＳ Ｐゴシック" charset="0"/>
                <a:sym typeface="Nexa Bold" charset="0"/>
              </a:rPr>
              <a:t> - initial balance recipient before the transaction. Note that there is not information for customers that start with M (Merchants).</a:t>
            </a:r>
          </a:p>
          <a:p>
            <a:pPr marL="457200" indent="-457200" algn="l">
              <a:buFont typeface="Arial" panose="020B0604020202020204" pitchFamily="34" charset="0"/>
              <a:buChar char="•"/>
            </a:pPr>
            <a:r>
              <a:rPr lang="en-US" altLang="ja-JP" sz="3000" b="1" dirty="0" err="1">
                <a:solidFill>
                  <a:srgbClr val="404C4E"/>
                </a:solidFill>
                <a:latin typeface="Arial" charset="0"/>
                <a:ea typeface="ＭＳ Ｐゴシック" charset="0"/>
                <a:sym typeface="Nexa Bold" charset="0"/>
              </a:rPr>
              <a:t>newbalanceDest</a:t>
            </a:r>
            <a:r>
              <a:rPr lang="en-US" altLang="ja-JP" sz="3000" dirty="0">
                <a:solidFill>
                  <a:srgbClr val="404C4E"/>
                </a:solidFill>
                <a:latin typeface="Arial" charset="0"/>
                <a:ea typeface="ＭＳ Ｐゴシック" charset="0"/>
                <a:sym typeface="Nexa Bold" charset="0"/>
              </a:rPr>
              <a:t> - new balance recipient after the transaction. Note that there is not information for customers that start with M (Merchants).</a:t>
            </a:r>
          </a:p>
          <a:p>
            <a:pPr marL="457200" indent="-457200" algn="l">
              <a:buFont typeface="Arial" panose="020B0604020202020204" pitchFamily="34" charset="0"/>
              <a:buChar char="•"/>
            </a:pPr>
            <a:r>
              <a:rPr lang="en-US" altLang="ja-JP" sz="3000" b="1" dirty="0" err="1">
                <a:solidFill>
                  <a:srgbClr val="404C4E"/>
                </a:solidFill>
                <a:latin typeface="Arial" charset="0"/>
                <a:ea typeface="ＭＳ Ｐゴシック" charset="0"/>
                <a:sym typeface="Nexa Bold" charset="0"/>
              </a:rPr>
              <a:t>isFraud</a:t>
            </a:r>
            <a:r>
              <a:rPr lang="en-US" altLang="ja-JP" sz="3000" dirty="0">
                <a:solidFill>
                  <a:srgbClr val="404C4E"/>
                </a:solidFill>
                <a:latin typeface="Arial" charset="0"/>
                <a:ea typeface="ＭＳ Ｐゴシック" charset="0"/>
                <a:sym typeface="Nexa Bold" charset="0"/>
              </a:rPr>
              <a:t> - This is the transactions made by the fraudulent agents inside the simulation. In this specific dataset the fraudulent behavior of the agents aims to </a:t>
            </a:r>
            <a:r>
              <a:rPr lang="ja-JP" altLang="en-US" sz="3000">
                <a:solidFill>
                  <a:srgbClr val="404C4E"/>
                </a:solidFill>
                <a:latin typeface="Arial" charset="0"/>
                <a:ea typeface="ＭＳ Ｐゴシック" charset="0"/>
                <a:sym typeface="Nexa Bold" charset="0"/>
              </a:rPr>
              <a:t>”</a:t>
            </a:r>
            <a:endParaRPr lang="en-US" sz="3000" dirty="0">
              <a:solidFill>
                <a:srgbClr val="404C4E"/>
              </a:solidFill>
              <a:latin typeface="Nexa Bold" charset="0"/>
              <a:ea typeface="ＭＳ Ｐゴシック" charset="0"/>
              <a:sym typeface="Nexa Bold" charset="0"/>
            </a:endParaRPr>
          </a:p>
        </p:txBody>
      </p:sp>
    </p:spTree>
    <p:extLst>
      <p:ext uri="{BB962C8B-B14F-4D97-AF65-F5344CB8AC3E}">
        <p14:creationId xmlns:p14="http://schemas.microsoft.com/office/powerpoint/2010/main" val="1672686555"/>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Freeform 1"/>
          <p:cNvSpPr>
            <a:spLocks/>
          </p:cNvSpPr>
          <p:nvPr/>
        </p:nvSpPr>
        <p:spPr bwMode="auto">
          <a:xfrm>
            <a:off x="495300" y="508000"/>
            <a:ext cx="11050588" cy="1587500"/>
          </a:xfrm>
          <a:custGeom>
            <a:avLst/>
            <a:gdLst>
              <a:gd name="T0" fmla="*/ 0 w 21600"/>
              <a:gd name="T1" fmla="*/ 0 h 21600"/>
              <a:gd name="T2" fmla="*/ 11050588 w 21600"/>
              <a:gd name="T3" fmla="*/ 0 h 21600"/>
              <a:gd name="T4" fmla="*/ 10565590 w 21600"/>
              <a:gd name="T5" fmla="*/ 1587500 h 21600"/>
              <a:gd name="T6" fmla="*/ 0 w 21600"/>
              <a:gd name="T7" fmla="*/ 158750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21600" y="0"/>
                </a:lnTo>
                <a:lnTo>
                  <a:pt x="20652" y="21600"/>
                </a:lnTo>
                <a:lnTo>
                  <a:pt x="0" y="21600"/>
                </a:lnTo>
                <a:lnTo>
                  <a:pt x="0" y="0"/>
                </a:lnTo>
                <a:close/>
                <a:moveTo>
                  <a:pt x="0" y="0"/>
                </a:moveTo>
              </a:path>
            </a:pathLst>
          </a:custGeom>
          <a:solidFill>
            <a:srgbClr val="E6ECED"/>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7189" name="Rectangle 21"/>
          <p:cNvSpPr>
            <a:spLocks/>
          </p:cNvSpPr>
          <p:nvPr/>
        </p:nvSpPr>
        <p:spPr bwMode="auto">
          <a:xfrm>
            <a:off x="1162050" y="3185592"/>
            <a:ext cx="8725694" cy="538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US" sz="4200" dirty="0">
                <a:solidFill>
                  <a:srgbClr val="404C4E"/>
                </a:solidFill>
                <a:latin typeface="Nexa Bold" charset="0"/>
                <a:ea typeface="ＭＳ Ｐゴシック" charset="0"/>
                <a:sym typeface="Nexa Bold" charset="0"/>
              </a:rPr>
              <a:t>break down the dataset based on the transaction  type</a:t>
            </a:r>
          </a:p>
        </p:txBody>
      </p:sp>
      <p:sp>
        <p:nvSpPr>
          <p:cNvPr id="7190" name="Rectangle 22"/>
          <p:cNvSpPr>
            <a:spLocks/>
          </p:cNvSpPr>
          <p:nvPr/>
        </p:nvSpPr>
        <p:spPr bwMode="auto">
          <a:xfrm>
            <a:off x="1162050" y="864513"/>
            <a:ext cx="5676297" cy="861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dirty="0">
                <a:solidFill>
                  <a:srgbClr val="2666B1"/>
                </a:solidFill>
                <a:latin typeface="Nexa Bold" charset="0"/>
                <a:ea typeface="ＭＳ Ｐゴシック" charset="0"/>
                <a:sym typeface="Nexa Bold" charset="0"/>
              </a:rPr>
              <a:t>Dataset Breakdown</a:t>
            </a:r>
          </a:p>
        </p:txBody>
      </p:sp>
      <p:sp>
        <p:nvSpPr>
          <p:cNvPr id="7193" name="Rectangle 25"/>
          <p:cNvSpPr>
            <a:spLocks/>
          </p:cNvSpPr>
          <p:nvPr/>
        </p:nvSpPr>
        <p:spPr bwMode="auto">
          <a:xfrm>
            <a:off x="22664738" y="12280900"/>
            <a:ext cx="66675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sz="3200">
                <a:solidFill>
                  <a:srgbClr val="FFFFFF"/>
                </a:solidFill>
                <a:latin typeface="Nexa Bold" charset="0"/>
                <a:ea typeface="ＭＳ Ｐゴシック" charset="0"/>
                <a:sym typeface="Nexa Bold" charset="0"/>
              </a:rPr>
              <a:t>03</a:t>
            </a:r>
          </a:p>
        </p:txBody>
      </p:sp>
      <p:pic>
        <p:nvPicPr>
          <p:cNvPr id="2" name="Picture 1">
            <a:extLst>
              <a:ext uri="{FF2B5EF4-FFF2-40B4-BE49-F238E27FC236}">
                <a16:creationId xmlns:a16="http://schemas.microsoft.com/office/drawing/2014/main" id="{F2B3F877-803B-A040-A117-4498A044A8C8}"/>
              </a:ext>
            </a:extLst>
          </p:cNvPr>
          <p:cNvPicPr>
            <a:picLocks noChangeAspect="1"/>
          </p:cNvPicPr>
          <p:nvPr/>
        </p:nvPicPr>
        <p:blipFill>
          <a:blip r:embed="rId2"/>
          <a:stretch>
            <a:fillRect/>
          </a:stretch>
        </p:blipFill>
        <p:spPr>
          <a:xfrm>
            <a:off x="11759952" y="3185592"/>
            <a:ext cx="12395882" cy="7335727"/>
          </a:xfrm>
          <a:prstGeom prst="rect">
            <a:avLst/>
          </a:prstGeom>
        </p:spPr>
      </p:pic>
    </p:spTree>
    <p:extLst>
      <p:ext uri="{BB962C8B-B14F-4D97-AF65-F5344CB8AC3E}">
        <p14:creationId xmlns:p14="http://schemas.microsoft.com/office/powerpoint/2010/main" val="929112591"/>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Freeform 1"/>
          <p:cNvSpPr>
            <a:spLocks/>
          </p:cNvSpPr>
          <p:nvPr/>
        </p:nvSpPr>
        <p:spPr bwMode="auto">
          <a:xfrm>
            <a:off x="495300" y="508000"/>
            <a:ext cx="11050588" cy="1587500"/>
          </a:xfrm>
          <a:custGeom>
            <a:avLst/>
            <a:gdLst>
              <a:gd name="T0" fmla="*/ 0 w 21600"/>
              <a:gd name="T1" fmla="*/ 0 h 21600"/>
              <a:gd name="T2" fmla="*/ 11050588 w 21600"/>
              <a:gd name="T3" fmla="*/ 0 h 21600"/>
              <a:gd name="T4" fmla="*/ 10565590 w 21600"/>
              <a:gd name="T5" fmla="*/ 1587500 h 21600"/>
              <a:gd name="T6" fmla="*/ 0 w 21600"/>
              <a:gd name="T7" fmla="*/ 158750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21600" y="0"/>
                </a:lnTo>
                <a:lnTo>
                  <a:pt x="20652" y="21600"/>
                </a:lnTo>
                <a:lnTo>
                  <a:pt x="0" y="21600"/>
                </a:lnTo>
                <a:lnTo>
                  <a:pt x="0" y="0"/>
                </a:lnTo>
                <a:close/>
                <a:moveTo>
                  <a:pt x="0" y="0"/>
                </a:moveTo>
              </a:path>
            </a:pathLst>
          </a:custGeom>
          <a:solidFill>
            <a:srgbClr val="E6ECED"/>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189" name="Rectangle 21"/>
          <p:cNvSpPr>
            <a:spLocks/>
          </p:cNvSpPr>
          <p:nvPr/>
        </p:nvSpPr>
        <p:spPr bwMode="auto">
          <a:xfrm>
            <a:off x="1162050" y="3185592"/>
            <a:ext cx="17006614" cy="538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nchor="ctr"/>
          <a:lstStyle/>
          <a:p>
            <a:pPr marL="571500" indent="-571500" algn="l">
              <a:buFont typeface="Arial" panose="020B0604020202020204" pitchFamily="34" charset="0"/>
              <a:buChar char="•"/>
            </a:pPr>
            <a:r>
              <a:rPr lang="en-US" sz="4200" dirty="0">
                <a:solidFill>
                  <a:srgbClr val="404C4E"/>
                </a:solidFill>
                <a:latin typeface="Nexa Bold" charset="0"/>
                <a:ea typeface="ＭＳ Ｐゴシック" charset="0"/>
                <a:sym typeface="Nexa Bold" charset="0"/>
              </a:rPr>
              <a:t>Check for null values</a:t>
            </a:r>
          </a:p>
          <a:p>
            <a:pPr marL="571500" indent="-571500" algn="l">
              <a:buFont typeface="Arial" panose="020B0604020202020204" pitchFamily="34" charset="0"/>
              <a:buChar char="•"/>
            </a:pPr>
            <a:r>
              <a:rPr lang="en-US" sz="4200" dirty="0">
                <a:solidFill>
                  <a:srgbClr val="404C4E"/>
                </a:solidFill>
                <a:latin typeface="Nexa Bold" charset="0"/>
                <a:ea typeface="ＭＳ Ｐゴシック" charset="0"/>
                <a:sym typeface="Nexa Bold" charset="0"/>
              </a:rPr>
              <a:t>Check for duplicates</a:t>
            </a:r>
          </a:p>
          <a:p>
            <a:pPr marL="571500" indent="-571500" algn="l">
              <a:buFont typeface="Arial" panose="020B0604020202020204" pitchFamily="34" charset="0"/>
              <a:buChar char="•"/>
            </a:pPr>
            <a:r>
              <a:rPr lang="en-US" sz="4200" dirty="0">
                <a:solidFill>
                  <a:srgbClr val="404C4E"/>
                </a:solidFill>
                <a:latin typeface="Nexa Bold" charset="0"/>
                <a:ea typeface="ＭＳ Ｐゴシック" charset="0"/>
                <a:sym typeface="Nexa Bold" charset="0"/>
              </a:rPr>
              <a:t>Dataset is too large, so I took 100000 sample</a:t>
            </a:r>
          </a:p>
          <a:p>
            <a:pPr marL="571500" indent="-571500" algn="l">
              <a:buFont typeface="Arial" panose="020B0604020202020204" pitchFamily="34" charset="0"/>
              <a:buChar char="•"/>
            </a:pPr>
            <a:r>
              <a:rPr lang="en-US" sz="4200" dirty="0">
                <a:solidFill>
                  <a:srgbClr val="404C4E"/>
                </a:solidFill>
                <a:latin typeface="Nexa Bold" charset="0"/>
                <a:ea typeface="ＭＳ Ｐゴシック" charset="0"/>
                <a:sym typeface="Nexa Bold" charset="0"/>
              </a:rPr>
              <a:t>Change the Payment type with numbers instead of text</a:t>
            </a:r>
          </a:p>
          <a:p>
            <a:pPr marL="571500" indent="-571500" algn="l">
              <a:buFont typeface="Arial" panose="020B0604020202020204" pitchFamily="34" charset="0"/>
              <a:buChar char="•"/>
            </a:pPr>
            <a:r>
              <a:rPr lang="en-US" sz="4200" dirty="0">
                <a:solidFill>
                  <a:srgbClr val="404C4E"/>
                </a:solidFill>
                <a:latin typeface="Nexa Bold" charset="0"/>
                <a:ea typeface="ＭＳ Ｐゴシック" charset="0"/>
                <a:sym typeface="Nexa Bold" charset="0"/>
              </a:rPr>
              <a:t>Drop unneeded columns</a:t>
            </a:r>
          </a:p>
          <a:p>
            <a:pPr marL="571500" indent="-571500" algn="l">
              <a:buFont typeface="Arial" panose="020B0604020202020204" pitchFamily="34" charset="0"/>
              <a:buChar char="•"/>
            </a:pPr>
            <a:endParaRPr lang="en-US" sz="4200" dirty="0">
              <a:solidFill>
                <a:srgbClr val="404C4E"/>
              </a:solidFill>
              <a:latin typeface="Nexa Bold" charset="0"/>
              <a:ea typeface="ＭＳ Ｐゴシック" charset="0"/>
              <a:sym typeface="Nexa Bold" charset="0"/>
            </a:endParaRPr>
          </a:p>
        </p:txBody>
      </p:sp>
      <p:sp>
        <p:nvSpPr>
          <p:cNvPr id="7190" name="Rectangle 22"/>
          <p:cNvSpPr>
            <a:spLocks/>
          </p:cNvSpPr>
          <p:nvPr/>
        </p:nvSpPr>
        <p:spPr bwMode="auto">
          <a:xfrm>
            <a:off x="1162050" y="864513"/>
            <a:ext cx="3954544" cy="861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l"/>
            <a:r>
              <a:rPr lang="en-US" dirty="0">
                <a:solidFill>
                  <a:srgbClr val="2666B1"/>
                </a:solidFill>
                <a:latin typeface="Nexa Bold" charset="0"/>
                <a:ea typeface="ＭＳ Ｐゴシック" charset="0"/>
                <a:sym typeface="Nexa Bold" charset="0"/>
              </a:rPr>
              <a:t>Clean dataset</a:t>
            </a:r>
          </a:p>
        </p:txBody>
      </p:sp>
      <p:sp>
        <p:nvSpPr>
          <p:cNvPr id="7193" name="Rectangle 25"/>
          <p:cNvSpPr>
            <a:spLocks/>
          </p:cNvSpPr>
          <p:nvPr/>
        </p:nvSpPr>
        <p:spPr bwMode="auto">
          <a:xfrm>
            <a:off x="22664738" y="12280900"/>
            <a:ext cx="66675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US" sz="3200">
                <a:solidFill>
                  <a:srgbClr val="FFFFFF"/>
                </a:solidFill>
                <a:latin typeface="Nexa Bold" charset="0"/>
                <a:ea typeface="ＭＳ Ｐゴシック" charset="0"/>
                <a:sym typeface="Nexa Bold" charset="0"/>
              </a:rPr>
              <a:t>03</a:t>
            </a:r>
          </a:p>
        </p:txBody>
      </p:sp>
    </p:spTree>
    <p:extLst>
      <p:ext uri="{BB962C8B-B14F-4D97-AF65-F5344CB8AC3E}">
        <p14:creationId xmlns:p14="http://schemas.microsoft.com/office/powerpoint/2010/main" val="1568499406"/>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Freeform 1"/>
          <p:cNvSpPr>
            <a:spLocks/>
          </p:cNvSpPr>
          <p:nvPr/>
        </p:nvSpPr>
        <p:spPr bwMode="auto">
          <a:xfrm>
            <a:off x="495300" y="508000"/>
            <a:ext cx="11050588" cy="1587500"/>
          </a:xfrm>
          <a:custGeom>
            <a:avLst/>
            <a:gdLst>
              <a:gd name="T0" fmla="*/ 0 w 21600"/>
              <a:gd name="T1" fmla="*/ 0 h 21600"/>
              <a:gd name="T2" fmla="*/ 11050588 w 21600"/>
              <a:gd name="T3" fmla="*/ 0 h 21600"/>
              <a:gd name="T4" fmla="*/ 10565590 w 21600"/>
              <a:gd name="T5" fmla="*/ 1587500 h 21600"/>
              <a:gd name="T6" fmla="*/ 0 w 21600"/>
              <a:gd name="T7" fmla="*/ 158750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21600" y="0"/>
                </a:lnTo>
                <a:lnTo>
                  <a:pt x="20652" y="21600"/>
                </a:lnTo>
                <a:lnTo>
                  <a:pt x="0" y="21600"/>
                </a:lnTo>
                <a:lnTo>
                  <a:pt x="0" y="0"/>
                </a:lnTo>
                <a:close/>
                <a:moveTo>
                  <a:pt x="0" y="0"/>
                </a:moveTo>
              </a:path>
            </a:pathLst>
          </a:custGeom>
          <a:solidFill>
            <a:srgbClr val="E6ECED"/>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7190" name="Rectangle 22"/>
          <p:cNvSpPr>
            <a:spLocks/>
          </p:cNvSpPr>
          <p:nvPr/>
        </p:nvSpPr>
        <p:spPr bwMode="auto">
          <a:xfrm>
            <a:off x="1162050" y="864513"/>
            <a:ext cx="7424789" cy="861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dirty="0">
                <a:solidFill>
                  <a:srgbClr val="2666B1"/>
                </a:solidFill>
                <a:latin typeface="Nexa Bold" charset="0"/>
                <a:ea typeface="ＭＳ Ｐゴシック" charset="0"/>
                <a:sym typeface="Nexa Bold" charset="0"/>
              </a:rPr>
              <a:t>Trained Models Accuracy</a:t>
            </a:r>
          </a:p>
        </p:txBody>
      </p:sp>
      <p:sp>
        <p:nvSpPr>
          <p:cNvPr id="7193" name="Rectangle 25"/>
          <p:cNvSpPr>
            <a:spLocks/>
          </p:cNvSpPr>
          <p:nvPr/>
        </p:nvSpPr>
        <p:spPr bwMode="auto">
          <a:xfrm>
            <a:off x="22664738" y="12280900"/>
            <a:ext cx="66675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sz="3200">
                <a:solidFill>
                  <a:srgbClr val="FFFFFF"/>
                </a:solidFill>
                <a:latin typeface="Nexa Bold" charset="0"/>
                <a:ea typeface="ＭＳ Ｐゴシック" charset="0"/>
                <a:sym typeface="Nexa Bold" charset="0"/>
              </a:rPr>
              <a:t>03</a:t>
            </a:r>
          </a:p>
        </p:txBody>
      </p:sp>
      <p:graphicFrame>
        <p:nvGraphicFramePr>
          <p:cNvPr id="6" name="جدول 7">
            <a:extLst>
              <a:ext uri="{FF2B5EF4-FFF2-40B4-BE49-F238E27FC236}">
                <a16:creationId xmlns:a16="http://schemas.microsoft.com/office/drawing/2014/main" id="{9BD40309-D162-EF40-8857-ECDEC142CBF2}"/>
              </a:ext>
            </a:extLst>
          </p:cNvPr>
          <p:cNvGraphicFramePr>
            <a:graphicFrameLocks noGrp="1"/>
          </p:cNvGraphicFramePr>
          <p:nvPr>
            <p:extLst>
              <p:ext uri="{D42A27DB-BD31-4B8C-83A1-F6EECF244321}">
                <p14:modId xmlns:p14="http://schemas.microsoft.com/office/powerpoint/2010/main" val="2563758135"/>
              </p:ext>
            </p:extLst>
          </p:nvPr>
        </p:nvGraphicFramePr>
        <p:xfrm>
          <a:off x="814736" y="3041576"/>
          <a:ext cx="15537656" cy="4585682"/>
        </p:xfrm>
        <a:graphic>
          <a:graphicData uri="http://schemas.openxmlformats.org/drawingml/2006/table">
            <a:tbl>
              <a:tblPr rtl="1" firstRow="1" bandRow="1">
                <a:tableStyleId>{5C22544A-7EE6-4342-B048-85BDC9FD1C3A}</a:tableStyleId>
              </a:tblPr>
              <a:tblGrid>
                <a:gridCol w="6159073">
                  <a:extLst>
                    <a:ext uri="{9D8B030D-6E8A-4147-A177-3AD203B41FA5}">
                      <a16:colId xmlns:a16="http://schemas.microsoft.com/office/drawing/2014/main" val="3586939013"/>
                    </a:ext>
                  </a:extLst>
                </a:gridCol>
                <a:gridCol w="9378583">
                  <a:extLst>
                    <a:ext uri="{9D8B030D-6E8A-4147-A177-3AD203B41FA5}">
                      <a16:colId xmlns:a16="http://schemas.microsoft.com/office/drawing/2014/main" val="36132379"/>
                    </a:ext>
                  </a:extLst>
                </a:gridCol>
              </a:tblGrid>
              <a:tr h="988858">
                <a:tc>
                  <a:txBody>
                    <a:bodyPr/>
                    <a:lstStyle/>
                    <a:p>
                      <a:pPr algn="ctr" rtl="1"/>
                      <a:r>
                        <a:rPr lang="en-US" sz="4000" dirty="0"/>
                        <a:t>Accuracy</a:t>
                      </a:r>
                      <a:endParaRPr lang="ar-SA" sz="4000" dirty="0"/>
                    </a:p>
                  </a:txBody>
                  <a:tcPr/>
                </a:tc>
                <a:tc>
                  <a:txBody>
                    <a:bodyPr/>
                    <a:lstStyle/>
                    <a:p>
                      <a:pPr algn="ctr" rtl="1"/>
                      <a:r>
                        <a:rPr lang="en-US" sz="4000" dirty="0"/>
                        <a:t>Algorithms</a:t>
                      </a:r>
                    </a:p>
                  </a:txBody>
                  <a:tcPr/>
                </a:tc>
                <a:extLst>
                  <a:ext uri="{0D108BD9-81ED-4DB2-BD59-A6C34878D82A}">
                    <a16:rowId xmlns:a16="http://schemas.microsoft.com/office/drawing/2014/main" val="33489770"/>
                  </a:ext>
                </a:extLst>
              </a:tr>
              <a:tr h="975544">
                <a:tc>
                  <a:txBody>
                    <a:bodyPr/>
                    <a:lstStyle/>
                    <a:p>
                      <a:pPr marL="0" marR="0" indent="0" algn="ctr" defTabSz="457200" rtl="1" eaLnBrk="1" fontAlgn="auto" latinLnBrk="0" hangingPunct="1">
                        <a:lnSpc>
                          <a:spcPct val="100000"/>
                        </a:lnSpc>
                        <a:spcBef>
                          <a:spcPts val="0"/>
                        </a:spcBef>
                        <a:spcAft>
                          <a:spcPts val="0"/>
                        </a:spcAft>
                        <a:buClrTx/>
                        <a:buSzTx/>
                        <a:buFontTx/>
                        <a:buNone/>
                        <a:tabLst/>
                        <a:defRPr/>
                      </a:pPr>
                      <a:r>
                        <a:rPr lang="en-US" sz="4000" dirty="0">
                          <a:latin typeface="Calibri" panose="020F0502020204030204" pitchFamily="34" charset="0"/>
                          <a:cs typeface="Calibri" panose="020F0502020204030204" pitchFamily="34" charset="0"/>
                        </a:rPr>
                        <a:t>89.80%</a:t>
                      </a:r>
                      <a:endParaRPr lang="ar-SA" sz="4000" dirty="0">
                        <a:latin typeface="Calibri" panose="020F0502020204030204" pitchFamily="34" charset="0"/>
                        <a:cs typeface="Calibri" panose="020F050202020403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4000" dirty="0"/>
                        <a:t>Logistic Regression</a:t>
                      </a:r>
                      <a:endParaRPr lang="ar-SA" sz="4000" dirty="0"/>
                    </a:p>
                  </a:txBody>
                  <a:tcPr/>
                </a:tc>
                <a:extLst>
                  <a:ext uri="{0D108BD9-81ED-4DB2-BD59-A6C34878D82A}">
                    <a16:rowId xmlns:a16="http://schemas.microsoft.com/office/drawing/2014/main" val="3625961713"/>
                  </a:ext>
                </a:extLst>
              </a:tr>
              <a:tr h="1203380">
                <a:tc>
                  <a:txBody>
                    <a:bodyPr/>
                    <a:lstStyle/>
                    <a:p>
                      <a:pPr marL="0" algn="ctr" defTabSz="457200" rtl="0" eaLnBrk="1" latinLnBrk="0" hangingPunct="1"/>
                      <a:r>
                        <a:rPr lang="en-US" sz="4000" dirty="0">
                          <a:latin typeface="Calibri" panose="020F0502020204030204" pitchFamily="34" charset="0"/>
                          <a:cs typeface="Calibri" panose="020F0502020204030204" pitchFamily="34" charset="0"/>
                        </a:rPr>
                        <a:t>95%</a:t>
                      </a:r>
                      <a:endParaRPr lang="ar-SA" sz="4000" dirty="0">
                        <a:latin typeface="Calibri" panose="020F0502020204030204" pitchFamily="34" charset="0"/>
                        <a:cs typeface="Calibri" panose="020F0502020204030204" pitchFamily="34" charset="0"/>
                      </a:endParaRPr>
                    </a:p>
                    <a:p>
                      <a:pPr marL="0" algn="l" defTabSz="457200" rtl="0" eaLnBrk="1" latinLnBrk="0" hangingPunct="1"/>
                      <a:endParaRPr lang="ar-SA" sz="4000" dirty="0">
                        <a:latin typeface="Calibri" panose="020F0502020204030204" pitchFamily="34" charset="0"/>
                        <a:cs typeface="Calibri" panose="020F050202020403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4000" dirty="0"/>
                        <a:t>Random Forest Classifier</a:t>
                      </a:r>
                      <a:endParaRPr lang="ar-SA" sz="4000" dirty="0"/>
                    </a:p>
                  </a:txBody>
                  <a:tcPr/>
                </a:tc>
                <a:extLst>
                  <a:ext uri="{0D108BD9-81ED-4DB2-BD59-A6C34878D82A}">
                    <a16:rowId xmlns:a16="http://schemas.microsoft.com/office/drawing/2014/main" val="862348847"/>
                  </a:ext>
                </a:extLst>
              </a:tr>
              <a:tr h="1240985">
                <a:tc>
                  <a:txBody>
                    <a:bodyPr/>
                    <a:lstStyle/>
                    <a:p>
                      <a:pPr marL="0" algn="ctr" defTabSz="457200" rtl="0" eaLnBrk="1" latinLnBrk="0" hangingPunct="1"/>
                      <a:r>
                        <a:rPr lang="en-US" sz="4000" dirty="0">
                          <a:latin typeface="Calibri" panose="020F0502020204030204" pitchFamily="34" charset="0"/>
                          <a:cs typeface="Calibri" panose="020F0502020204030204" pitchFamily="34" charset="0"/>
                        </a:rPr>
                        <a:t>90</a:t>
                      </a:r>
                      <a:r>
                        <a:rPr lang="ar-SA" sz="4000" dirty="0">
                          <a:latin typeface="Calibri" panose="020F0502020204030204" pitchFamily="34" charset="0"/>
                          <a:cs typeface="Calibri" panose="020F0502020204030204" pitchFamily="34" charset="0"/>
                        </a:rPr>
                        <a:t>%</a:t>
                      </a:r>
                    </a:p>
                  </a:txBody>
                  <a:tcPr/>
                </a:tc>
                <a:tc>
                  <a:txBody>
                    <a:bodyPr/>
                    <a:lstStyle/>
                    <a:p>
                      <a:pPr marL="0" algn="l" defTabSz="457200" rtl="0" eaLnBrk="1" latinLnBrk="0" hangingPunct="1"/>
                      <a:r>
                        <a:rPr lang="en-US" sz="4000" dirty="0" err="1"/>
                        <a:t>Kneighbors</a:t>
                      </a:r>
                      <a:r>
                        <a:rPr lang="en-US" sz="4000"/>
                        <a:t> Classifier</a:t>
                      </a:r>
                      <a:endParaRPr lang="en-US" sz="4000" dirty="0"/>
                    </a:p>
                    <a:p>
                      <a:pPr marL="0" algn="l" defTabSz="457200" rtl="0" eaLnBrk="1" latinLnBrk="0" hangingPunct="1"/>
                      <a:endParaRPr lang="ar-SA" sz="4000" dirty="0"/>
                    </a:p>
                  </a:txBody>
                  <a:tcPr/>
                </a:tc>
                <a:extLst>
                  <a:ext uri="{0D108BD9-81ED-4DB2-BD59-A6C34878D82A}">
                    <a16:rowId xmlns:a16="http://schemas.microsoft.com/office/drawing/2014/main" val="2620209636"/>
                  </a:ext>
                </a:extLst>
              </a:tr>
            </a:tbl>
          </a:graphicData>
        </a:graphic>
      </p:graphicFrame>
    </p:spTree>
    <p:extLst>
      <p:ext uri="{BB962C8B-B14F-4D97-AF65-F5344CB8AC3E}">
        <p14:creationId xmlns:p14="http://schemas.microsoft.com/office/powerpoint/2010/main" val="4284902355"/>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Freeform 1"/>
          <p:cNvSpPr>
            <a:spLocks/>
          </p:cNvSpPr>
          <p:nvPr/>
        </p:nvSpPr>
        <p:spPr bwMode="auto">
          <a:xfrm>
            <a:off x="495300" y="508000"/>
            <a:ext cx="11050588" cy="1587500"/>
          </a:xfrm>
          <a:custGeom>
            <a:avLst/>
            <a:gdLst>
              <a:gd name="T0" fmla="*/ 0 w 21600"/>
              <a:gd name="T1" fmla="*/ 0 h 21600"/>
              <a:gd name="T2" fmla="*/ 11050588 w 21600"/>
              <a:gd name="T3" fmla="*/ 0 h 21600"/>
              <a:gd name="T4" fmla="*/ 10565590 w 21600"/>
              <a:gd name="T5" fmla="*/ 1587500 h 21600"/>
              <a:gd name="T6" fmla="*/ 0 w 21600"/>
              <a:gd name="T7" fmla="*/ 158750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21600" y="0"/>
                </a:lnTo>
                <a:lnTo>
                  <a:pt x="20652" y="21600"/>
                </a:lnTo>
                <a:lnTo>
                  <a:pt x="0" y="21600"/>
                </a:lnTo>
                <a:lnTo>
                  <a:pt x="0" y="0"/>
                </a:lnTo>
                <a:close/>
                <a:moveTo>
                  <a:pt x="0" y="0"/>
                </a:moveTo>
              </a:path>
            </a:pathLst>
          </a:custGeom>
          <a:solidFill>
            <a:srgbClr val="E6ECED"/>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7189" name="Rectangle 21"/>
          <p:cNvSpPr>
            <a:spLocks/>
          </p:cNvSpPr>
          <p:nvPr/>
        </p:nvSpPr>
        <p:spPr bwMode="auto">
          <a:xfrm>
            <a:off x="1162050" y="3185592"/>
            <a:ext cx="17006614" cy="538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marL="571500" indent="-571500" algn="l">
              <a:buFont typeface="Arial" panose="020B0604020202020204" pitchFamily="34" charset="0"/>
              <a:buChar char="•"/>
            </a:pPr>
            <a:r>
              <a:rPr lang="en-US" sz="4200" dirty="0">
                <a:solidFill>
                  <a:srgbClr val="404C4E"/>
                </a:solidFill>
                <a:latin typeface="Nexa Bold" charset="0"/>
                <a:ea typeface="ＭＳ Ｐゴシック" charset="0"/>
                <a:sym typeface="Nexa Bold" charset="0"/>
              </a:rPr>
              <a:t>Check for null values</a:t>
            </a:r>
          </a:p>
          <a:p>
            <a:pPr marL="571500" indent="-571500" algn="l">
              <a:buFont typeface="Arial" panose="020B0604020202020204" pitchFamily="34" charset="0"/>
              <a:buChar char="•"/>
            </a:pPr>
            <a:r>
              <a:rPr lang="en-US" sz="4200" dirty="0">
                <a:solidFill>
                  <a:srgbClr val="404C4E"/>
                </a:solidFill>
                <a:latin typeface="Nexa Bold" charset="0"/>
                <a:ea typeface="ＭＳ Ｐゴシック" charset="0"/>
                <a:sym typeface="Nexa Bold" charset="0"/>
              </a:rPr>
              <a:t>Check for duplicates</a:t>
            </a:r>
          </a:p>
          <a:p>
            <a:pPr marL="571500" indent="-571500" algn="l">
              <a:buFont typeface="Arial" panose="020B0604020202020204" pitchFamily="34" charset="0"/>
              <a:buChar char="•"/>
            </a:pPr>
            <a:r>
              <a:rPr lang="en-US" sz="4200" dirty="0">
                <a:solidFill>
                  <a:srgbClr val="404C4E"/>
                </a:solidFill>
                <a:latin typeface="Nexa Bold" charset="0"/>
                <a:ea typeface="ＭＳ Ｐゴシック" charset="0"/>
                <a:sym typeface="Nexa Bold" charset="0"/>
              </a:rPr>
              <a:t>Dataset is too large, so I took 10000 sample</a:t>
            </a:r>
          </a:p>
          <a:p>
            <a:pPr marL="571500" indent="-571500" algn="l">
              <a:buFont typeface="Arial" panose="020B0604020202020204" pitchFamily="34" charset="0"/>
              <a:buChar char="•"/>
            </a:pPr>
            <a:r>
              <a:rPr lang="en-US" sz="4200" dirty="0">
                <a:solidFill>
                  <a:srgbClr val="404C4E"/>
                </a:solidFill>
                <a:latin typeface="Nexa Bold" charset="0"/>
                <a:ea typeface="ＭＳ Ｐゴシック" charset="0"/>
                <a:sym typeface="Nexa Bold" charset="0"/>
              </a:rPr>
              <a:t>Change the Payment type with numbers instead of text</a:t>
            </a:r>
          </a:p>
          <a:p>
            <a:pPr marL="571500" indent="-571500" algn="l">
              <a:buFont typeface="Arial" panose="020B0604020202020204" pitchFamily="34" charset="0"/>
              <a:buChar char="•"/>
            </a:pPr>
            <a:r>
              <a:rPr lang="en-US" sz="4200" dirty="0">
                <a:solidFill>
                  <a:srgbClr val="404C4E"/>
                </a:solidFill>
                <a:latin typeface="Nexa Bold" charset="0"/>
                <a:ea typeface="ＭＳ Ｐゴシック" charset="0"/>
                <a:sym typeface="Nexa Bold" charset="0"/>
              </a:rPr>
              <a:t>Drop unneeded columns</a:t>
            </a:r>
          </a:p>
          <a:p>
            <a:pPr marL="571500" indent="-571500" algn="l">
              <a:buFont typeface="Arial" panose="020B0604020202020204" pitchFamily="34" charset="0"/>
              <a:buChar char="•"/>
            </a:pPr>
            <a:endParaRPr lang="en-US" sz="4200" dirty="0">
              <a:solidFill>
                <a:srgbClr val="404C4E"/>
              </a:solidFill>
              <a:latin typeface="Nexa Bold" charset="0"/>
              <a:ea typeface="ＭＳ Ｐゴシック" charset="0"/>
              <a:sym typeface="Nexa Bold" charset="0"/>
            </a:endParaRPr>
          </a:p>
        </p:txBody>
      </p:sp>
      <p:sp>
        <p:nvSpPr>
          <p:cNvPr id="7190" name="Rectangle 22"/>
          <p:cNvSpPr>
            <a:spLocks/>
          </p:cNvSpPr>
          <p:nvPr/>
        </p:nvSpPr>
        <p:spPr bwMode="auto">
          <a:xfrm>
            <a:off x="1162050" y="864513"/>
            <a:ext cx="3183564" cy="861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dirty="0">
                <a:solidFill>
                  <a:srgbClr val="2666B1"/>
                </a:solidFill>
                <a:latin typeface="Nexa Bold" charset="0"/>
                <a:ea typeface="ＭＳ Ｐゴシック" charset="0"/>
                <a:sym typeface="Nexa Bold" charset="0"/>
              </a:rPr>
              <a:t>Conclusion</a:t>
            </a:r>
          </a:p>
        </p:txBody>
      </p:sp>
      <p:sp>
        <p:nvSpPr>
          <p:cNvPr id="7193" name="Rectangle 25"/>
          <p:cNvSpPr>
            <a:spLocks/>
          </p:cNvSpPr>
          <p:nvPr/>
        </p:nvSpPr>
        <p:spPr bwMode="auto">
          <a:xfrm>
            <a:off x="22664738" y="12280900"/>
            <a:ext cx="66675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sz="3200">
                <a:solidFill>
                  <a:srgbClr val="FFFFFF"/>
                </a:solidFill>
                <a:latin typeface="Nexa Bold" charset="0"/>
                <a:ea typeface="ＭＳ Ｐゴシック" charset="0"/>
                <a:sym typeface="Nexa Bold" charset="0"/>
              </a:rPr>
              <a:t>03</a:t>
            </a:r>
          </a:p>
        </p:txBody>
      </p:sp>
    </p:spTree>
    <p:extLst>
      <p:ext uri="{BB962C8B-B14F-4D97-AF65-F5344CB8AC3E}">
        <p14:creationId xmlns:p14="http://schemas.microsoft.com/office/powerpoint/2010/main" val="2067647859"/>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Freeform 1"/>
          <p:cNvSpPr>
            <a:spLocks/>
          </p:cNvSpPr>
          <p:nvPr/>
        </p:nvSpPr>
        <p:spPr bwMode="auto">
          <a:xfrm>
            <a:off x="495300" y="508000"/>
            <a:ext cx="11050588" cy="1587500"/>
          </a:xfrm>
          <a:custGeom>
            <a:avLst/>
            <a:gdLst>
              <a:gd name="T0" fmla="*/ 0 w 21600"/>
              <a:gd name="T1" fmla="*/ 0 h 21600"/>
              <a:gd name="T2" fmla="*/ 11050588 w 21600"/>
              <a:gd name="T3" fmla="*/ 0 h 21600"/>
              <a:gd name="T4" fmla="*/ 10565590 w 21600"/>
              <a:gd name="T5" fmla="*/ 1587500 h 21600"/>
              <a:gd name="T6" fmla="*/ 0 w 21600"/>
              <a:gd name="T7" fmla="*/ 158750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21600" y="0"/>
                </a:lnTo>
                <a:lnTo>
                  <a:pt x="20652" y="21600"/>
                </a:lnTo>
                <a:lnTo>
                  <a:pt x="0" y="21600"/>
                </a:lnTo>
                <a:lnTo>
                  <a:pt x="0" y="0"/>
                </a:lnTo>
                <a:close/>
                <a:moveTo>
                  <a:pt x="0" y="0"/>
                </a:moveTo>
              </a:path>
            </a:pathLst>
          </a:custGeom>
          <a:solidFill>
            <a:srgbClr val="E6ECED"/>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a:p>
        </p:txBody>
      </p:sp>
      <p:sp>
        <p:nvSpPr>
          <p:cNvPr id="7189" name="Rectangle 21"/>
          <p:cNvSpPr>
            <a:spLocks/>
          </p:cNvSpPr>
          <p:nvPr/>
        </p:nvSpPr>
        <p:spPr bwMode="auto">
          <a:xfrm>
            <a:off x="1162050" y="3185592"/>
            <a:ext cx="17006614" cy="538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marL="571500" indent="-571500" algn="l">
              <a:buFont typeface="Arial" panose="020B0604020202020204" pitchFamily="34" charset="0"/>
              <a:buChar char="•"/>
            </a:pPr>
            <a:r>
              <a:rPr lang="en-SA" dirty="0"/>
              <a:t>TensorFlow</a:t>
            </a:r>
          </a:p>
          <a:p>
            <a:pPr marL="571500" indent="-571500" algn="l">
              <a:buFont typeface="Arial" panose="020B0604020202020204" pitchFamily="34" charset="0"/>
              <a:buChar char="•"/>
            </a:pPr>
            <a:r>
              <a:rPr lang="en-US" dirty="0"/>
              <a:t>Scikit-learn</a:t>
            </a:r>
            <a:endParaRPr lang="ar-SA" dirty="0"/>
          </a:p>
          <a:p>
            <a:pPr marL="571500" indent="-571500" algn="l">
              <a:buFont typeface="Arial" panose="020B0604020202020204" pitchFamily="34" charset="0"/>
              <a:buChar char="•"/>
            </a:pPr>
            <a:r>
              <a:rPr lang="en-SA" dirty="0"/>
              <a:t>matplotlib</a:t>
            </a:r>
            <a:endParaRPr lang="ar-SA" dirty="0"/>
          </a:p>
          <a:p>
            <a:pPr marL="571500" indent="-571500" algn="l">
              <a:buFont typeface="Arial" panose="020B0604020202020204" pitchFamily="34" charset="0"/>
              <a:buChar char="•"/>
            </a:pPr>
            <a:r>
              <a:rPr lang="en-US" dirty="0"/>
              <a:t>P</a:t>
            </a:r>
            <a:r>
              <a:rPr lang="en-SA" dirty="0"/>
              <a:t>andas</a:t>
            </a:r>
          </a:p>
          <a:p>
            <a:pPr marL="571500" indent="-571500" algn="l">
              <a:buFont typeface="Arial" panose="020B0604020202020204" pitchFamily="34" charset="0"/>
              <a:buChar char="•"/>
            </a:pPr>
            <a:r>
              <a:rPr lang="en-SA" dirty="0"/>
              <a:t>Numpy </a:t>
            </a:r>
            <a:endParaRPr lang="en-US" sz="4200" dirty="0">
              <a:solidFill>
                <a:srgbClr val="404C4E"/>
              </a:solidFill>
              <a:latin typeface="Nexa Bold" charset="0"/>
              <a:ea typeface="ＭＳ Ｐゴシック" charset="0"/>
              <a:sym typeface="Nexa Bold" charset="0"/>
            </a:endParaRPr>
          </a:p>
        </p:txBody>
      </p:sp>
      <p:sp>
        <p:nvSpPr>
          <p:cNvPr id="7190" name="Rectangle 22"/>
          <p:cNvSpPr>
            <a:spLocks/>
          </p:cNvSpPr>
          <p:nvPr/>
        </p:nvSpPr>
        <p:spPr bwMode="auto">
          <a:xfrm>
            <a:off x="1162050" y="864513"/>
            <a:ext cx="4940455" cy="861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dirty="0">
                <a:solidFill>
                  <a:srgbClr val="2666B1"/>
                </a:solidFill>
                <a:latin typeface="Nexa Bold" charset="0"/>
                <a:ea typeface="ＭＳ Ｐゴシック" charset="0"/>
                <a:sym typeface="Nexa Bold" charset="0"/>
              </a:rPr>
              <a:t>Tools &amp; Libraries</a:t>
            </a:r>
          </a:p>
        </p:txBody>
      </p:sp>
      <p:sp>
        <p:nvSpPr>
          <p:cNvPr id="7193" name="Rectangle 25"/>
          <p:cNvSpPr>
            <a:spLocks/>
          </p:cNvSpPr>
          <p:nvPr/>
        </p:nvSpPr>
        <p:spPr bwMode="auto">
          <a:xfrm>
            <a:off x="22664738" y="12280900"/>
            <a:ext cx="66675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sz="3200">
                <a:solidFill>
                  <a:srgbClr val="FFFFFF"/>
                </a:solidFill>
                <a:latin typeface="Nexa Bold" charset="0"/>
                <a:ea typeface="ＭＳ Ｐゴシック" charset="0"/>
                <a:sym typeface="Nexa Bold" charset="0"/>
              </a:rPr>
              <a:t>03</a:t>
            </a:r>
          </a:p>
        </p:txBody>
      </p:sp>
    </p:spTree>
    <p:extLst>
      <p:ext uri="{BB962C8B-B14F-4D97-AF65-F5344CB8AC3E}">
        <p14:creationId xmlns:p14="http://schemas.microsoft.com/office/powerpoint/2010/main" val="1534358551"/>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p:cNvSpPr>
          <p:nvPr/>
        </p:nvSpPr>
        <p:spPr bwMode="auto">
          <a:xfrm>
            <a:off x="3656013" y="4902200"/>
            <a:ext cx="4597400" cy="302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US" sz="9600">
                <a:solidFill>
                  <a:srgbClr val="FFFFFF"/>
                </a:solidFill>
                <a:latin typeface="Nexa Bold" charset="0"/>
                <a:ea typeface="ＭＳ Ｐゴシック" charset="0"/>
                <a:sym typeface="Nexa Bold" charset="0"/>
              </a:rPr>
              <a:t>THANK </a:t>
            </a:r>
          </a:p>
          <a:p>
            <a:r>
              <a:rPr lang="en-US" sz="9600">
                <a:solidFill>
                  <a:srgbClr val="FFFFFF"/>
                </a:solidFill>
                <a:latin typeface="Nexa Bold" charset="0"/>
                <a:ea typeface="ＭＳ Ｐゴシック" charset="0"/>
                <a:sym typeface="Nexa Bold" charset="0"/>
              </a:rPr>
              <a:t>YOU!</a:t>
            </a:r>
          </a:p>
        </p:txBody>
      </p:sp>
      <p:sp>
        <p:nvSpPr>
          <p:cNvPr id="39944" name="Rectangle 8"/>
          <p:cNvSpPr>
            <a:spLocks/>
          </p:cNvSpPr>
          <p:nvPr/>
        </p:nvSpPr>
        <p:spPr bwMode="auto">
          <a:xfrm>
            <a:off x="10298680" y="5362257"/>
            <a:ext cx="5182060" cy="9848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US" sz="6400" dirty="0">
                <a:solidFill>
                  <a:srgbClr val="FFFFFF"/>
                </a:solidFill>
                <a:latin typeface="Bebas" charset="0"/>
                <a:ea typeface="ＭＳ Ｐゴシック" charset="0"/>
                <a:sym typeface="Bebas" charset="0"/>
              </a:rPr>
              <a:t>Any Questions?</a:t>
            </a:r>
          </a:p>
        </p:txBody>
      </p:sp>
      <p:sp>
        <p:nvSpPr>
          <p:cNvPr id="39945" name="Rectangle 9"/>
          <p:cNvSpPr>
            <a:spLocks/>
          </p:cNvSpPr>
          <p:nvPr/>
        </p:nvSpPr>
        <p:spPr bwMode="auto">
          <a:xfrm>
            <a:off x="12910280" y="7328272"/>
            <a:ext cx="1490793"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US" sz="4800" dirty="0">
                <a:solidFill>
                  <a:srgbClr val="FFFFFF"/>
                </a:solidFill>
                <a:latin typeface="Nexa Bold" charset="0"/>
                <a:ea typeface="ＭＳ Ｐゴシック" charset="0"/>
                <a:sym typeface="Nexa Bold" charset="0"/>
              </a:rPr>
              <a:t>Name</a:t>
            </a:r>
          </a:p>
        </p:txBody>
      </p:sp>
      <p:sp>
        <p:nvSpPr>
          <p:cNvPr id="39946" name="Line 10"/>
          <p:cNvSpPr>
            <a:spLocks noChangeShapeType="1"/>
          </p:cNvSpPr>
          <p:nvPr/>
        </p:nvSpPr>
        <p:spPr bwMode="auto">
          <a:xfrm>
            <a:off x="10312400" y="6870700"/>
            <a:ext cx="10655300" cy="0"/>
          </a:xfrm>
          <a:prstGeom prst="line">
            <a:avLst/>
          </a:prstGeom>
          <a:noFill/>
          <a:ln w="76200">
            <a:solidFill>
              <a:srgbClr val="FFFFFF"/>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39948" name="Rectangle 12"/>
          <p:cNvSpPr>
            <a:spLocks/>
          </p:cNvSpPr>
          <p:nvPr/>
        </p:nvSpPr>
        <p:spPr bwMode="auto">
          <a:xfrm>
            <a:off x="22680613" y="12280900"/>
            <a:ext cx="635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US" sz="3200">
                <a:solidFill>
                  <a:srgbClr val="FFFFFF"/>
                </a:solidFill>
                <a:latin typeface="Nexa Bold" charset="0"/>
                <a:ea typeface="ＭＳ Ｐゴシック" charset="0"/>
                <a:sym typeface="Nexa Bold" charset="0"/>
              </a:rPr>
              <a:t>35</a:t>
            </a:r>
          </a:p>
        </p:txBody>
      </p:sp>
    </p:spTree>
  </p:cSld>
  <p:clrMapOvr>
    <a:masterClrMapping/>
  </p:clrMapOvr>
  <p:transition>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ster">
  <a:themeElements>
    <a:clrScheme name="">
      <a:dk1>
        <a:srgbClr val="000000"/>
      </a:dk1>
      <a:lt1>
        <a:srgbClr val="FFFFFF"/>
      </a:lt1>
      <a:dk2>
        <a:srgbClr val="000000"/>
      </a:dk2>
      <a:lt2>
        <a:srgbClr val="808080"/>
      </a:lt2>
      <a:accent1>
        <a:srgbClr val="A9BFD0"/>
      </a:accent1>
      <a:accent2>
        <a:srgbClr val="333399"/>
      </a:accent2>
      <a:accent3>
        <a:srgbClr val="FFFFFF"/>
      </a:accent3>
      <a:accent4>
        <a:srgbClr val="000000"/>
      </a:accent4>
      <a:accent5>
        <a:srgbClr val="D1DCE4"/>
      </a:accent5>
      <a:accent6>
        <a:srgbClr val="2D2D8A"/>
      </a:accent6>
      <a:hlink>
        <a:srgbClr val="009999"/>
      </a:hlink>
      <a:folHlink>
        <a:srgbClr val="99CC00"/>
      </a:folHlink>
    </a:clrScheme>
    <a:fontScheme name="mas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aster">
  <a:themeElements>
    <a:clrScheme name="">
      <a:dk1>
        <a:srgbClr val="000000"/>
      </a:dk1>
      <a:lt1>
        <a:srgbClr val="FFFFFF"/>
      </a:lt1>
      <a:dk2>
        <a:srgbClr val="000000"/>
      </a:dk2>
      <a:lt2>
        <a:srgbClr val="808080"/>
      </a:lt2>
      <a:accent1>
        <a:srgbClr val="7F9595"/>
      </a:accent1>
      <a:accent2>
        <a:srgbClr val="333399"/>
      </a:accent2>
      <a:accent3>
        <a:srgbClr val="FFFFFF"/>
      </a:accent3>
      <a:accent4>
        <a:srgbClr val="000000"/>
      </a:accent4>
      <a:accent5>
        <a:srgbClr val="C0C8C8"/>
      </a:accent5>
      <a:accent6>
        <a:srgbClr val="2D2D8A"/>
      </a:accent6>
      <a:hlink>
        <a:srgbClr val="009999"/>
      </a:hlink>
      <a:folHlink>
        <a:srgbClr val="99CC00"/>
      </a:folHlink>
    </a:clrScheme>
    <a:fontScheme name="mas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master">
  <a:themeElements>
    <a:clrScheme name="">
      <a:dk1>
        <a:srgbClr val="000000"/>
      </a:dk1>
      <a:lt1>
        <a:srgbClr val="FFFFFF"/>
      </a:lt1>
      <a:dk2>
        <a:srgbClr val="000000"/>
      </a:dk2>
      <a:lt2>
        <a:srgbClr val="808080"/>
      </a:lt2>
      <a:accent1>
        <a:srgbClr val="2666B1"/>
      </a:accent1>
      <a:accent2>
        <a:srgbClr val="333399"/>
      </a:accent2>
      <a:accent3>
        <a:srgbClr val="FFFFFF"/>
      </a:accent3>
      <a:accent4>
        <a:srgbClr val="000000"/>
      </a:accent4>
      <a:accent5>
        <a:srgbClr val="ACB8D5"/>
      </a:accent5>
      <a:accent6>
        <a:srgbClr val="2D2D8A"/>
      </a:accent6>
      <a:hlink>
        <a:srgbClr val="009999"/>
      </a:hlink>
      <a:folHlink>
        <a:srgbClr val="99CC00"/>
      </a:folHlink>
    </a:clrScheme>
    <a:fontScheme name="mas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225</TotalTime>
  <Pages>0</Pages>
  <Words>210</Words>
  <Characters>0</Characters>
  <Application>Microsoft Macintosh PowerPoint</Application>
  <PresentationFormat>Custom</PresentationFormat>
  <Lines>0</Lines>
  <Paragraphs>60</Paragraphs>
  <Slides>9</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9</vt:i4>
      </vt:variant>
    </vt:vector>
  </HeadingPairs>
  <TitlesOfParts>
    <vt:vector size="20" baseType="lpstr">
      <vt:lpstr>Bebas</vt:lpstr>
      <vt:lpstr>ＭＳ Ｐゴシック</vt:lpstr>
      <vt:lpstr>Nexa Bold</vt:lpstr>
      <vt:lpstr>Open Sans Light</vt:lpstr>
      <vt:lpstr>ヒラギノ角ゴ ProN W3</vt:lpstr>
      <vt:lpstr>Arial</vt:lpstr>
      <vt:lpstr>Calibri</vt:lpstr>
      <vt:lpstr>Gill Sans</vt:lpstr>
      <vt:lpstr>master</vt:lpstr>
      <vt:lpstr>1_master</vt:lpstr>
      <vt:lpstr>3_master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Microsoft Office User</cp:lastModifiedBy>
  <cp:revision>23</cp:revision>
  <dcterms:modified xsi:type="dcterms:W3CDTF">2022-01-13T05:15:35Z</dcterms:modified>
</cp:coreProperties>
</file>