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80" d="100"/>
          <a:sy n="80" d="100"/>
        </p:scale>
        <p:origin x="-108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6670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*</a:t>
            </a:r>
            <a:r>
              <a:rPr lang="en-US" sz="6000" b="1" dirty="0" smtClean="0">
                <a:solidFill>
                  <a:srgbClr val="7030A0"/>
                </a:solidFill>
              </a:rPr>
              <a:t>CAPSTONE PROJECT</a:t>
            </a:r>
            <a:r>
              <a:rPr lang="en-US" sz="6000" b="1" dirty="0" smtClean="0"/>
              <a:t>*</a:t>
            </a:r>
            <a:br>
              <a:rPr lang="en-US" sz="6000" b="1" dirty="0" smtClean="0"/>
            </a:br>
            <a:r>
              <a:rPr lang="en-US" sz="6000" b="1" dirty="0" smtClean="0"/>
              <a:t>E-COMMERCE COMPANY</a:t>
            </a:r>
            <a:endParaRPr lang="en-US" sz="6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2860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OPEN A WAREHOUSE    </a:t>
            </a:r>
          </a:p>
          <a:p>
            <a:r>
              <a:rPr lang="en-IN" sz="8600" b="1" dirty="0" smtClean="0">
                <a:solidFill>
                  <a:srgbClr val="002060"/>
                </a:solidFill>
              </a:rPr>
              <a:t>************</a:t>
            </a:r>
            <a:endParaRPr lang="en-US" sz="8600" b="1" dirty="0" smtClean="0">
              <a:solidFill>
                <a:srgbClr val="002060"/>
              </a:solidFill>
            </a:endParaRPr>
          </a:p>
          <a:p>
            <a:r>
              <a:rPr lang="en-US" sz="6600" b="1" dirty="0" smtClean="0">
                <a:solidFill>
                  <a:schemeClr val="tx1"/>
                </a:solidFill>
              </a:rPr>
              <a:t>PITCH BY: </a:t>
            </a:r>
            <a:r>
              <a:rPr lang="en-US" sz="6600" b="1" dirty="0" smtClean="0">
                <a:solidFill>
                  <a:srgbClr val="0070C0"/>
                </a:solidFill>
              </a:rPr>
              <a:t>TANUJ KUMAR</a:t>
            </a:r>
            <a:endParaRPr lang="en-US" sz="6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ll It Done: Ending The Never Ending Project – Time Management Nin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96200" cy="2667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4" descr="11 Unique Ways to Say 'Thank You' in an Email | Grammarl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52800"/>
            <a:ext cx="8305800" cy="3124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600" b="1" dirty="0" smtClean="0"/>
              <a:t>* AGENDA *</a:t>
            </a:r>
            <a:endParaRPr lang="en-US" sz="6600" b="1" dirty="0"/>
          </a:p>
        </p:txBody>
      </p:sp>
      <p:pic>
        <p:nvPicPr>
          <p:cNvPr id="1026" name="Picture 2" descr="20+ warehouse PPT Templates - Slide Member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29200" y="1752600"/>
            <a:ext cx="3657600" cy="4419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752601"/>
            <a:ext cx="4419600" cy="4419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Warehouse operations defined</a:t>
            </a:r>
          </a:p>
          <a:p>
            <a:r>
              <a:rPr lang="en-US" dirty="0" smtClean="0"/>
              <a:t>Examples of warehouse operations</a:t>
            </a:r>
          </a:p>
          <a:p>
            <a:r>
              <a:rPr lang="en-US" dirty="0" smtClean="0"/>
              <a:t>Fundamentals of warehouse</a:t>
            </a:r>
          </a:p>
          <a:p>
            <a:r>
              <a:rPr lang="en-US" dirty="0" smtClean="0"/>
              <a:t>Identification of the requirements and limitation regarding the warehouse system design</a:t>
            </a:r>
          </a:p>
          <a:p>
            <a:r>
              <a:rPr lang="en-US" dirty="0" smtClean="0"/>
              <a:t>Select location </a:t>
            </a:r>
          </a:p>
          <a:p>
            <a:r>
              <a:rPr lang="en-US" dirty="0" smtClean="0"/>
              <a:t>Research and Analyze</a:t>
            </a:r>
          </a:p>
          <a:p>
            <a:r>
              <a:rPr lang="en-US" dirty="0" smtClean="0"/>
              <a:t>Finalize a concept</a:t>
            </a:r>
          </a:p>
          <a:p>
            <a:r>
              <a:rPr lang="en-US" dirty="0" smtClean="0"/>
              <a:t>Judgments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400" b="1" dirty="0" smtClean="0"/>
              <a:t>* APPROACH *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Decide the concept for the warehouse</a:t>
            </a:r>
          </a:p>
          <a:p>
            <a:r>
              <a:rPr lang="en-US" dirty="0" smtClean="0"/>
              <a:t>Investment plan for opening a warehouse</a:t>
            </a:r>
          </a:p>
          <a:p>
            <a:r>
              <a:rPr lang="en-US" dirty="0" smtClean="0"/>
              <a:t>Determine the warehouse space needed</a:t>
            </a:r>
          </a:p>
          <a:p>
            <a:r>
              <a:rPr lang="en-US" dirty="0" smtClean="0"/>
              <a:t>Create a list of essential warehouse equipment</a:t>
            </a:r>
          </a:p>
          <a:p>
            <a:r>
              <a:rPr lang="en-US" dirty="0" smtClean="0"/>
              <a:t>Need to create a strategy for collecting and aggregating the appropriate data</a:t>
            </a:r>
          </a:p>
          <a:p>
            <a:r>
              <a:rPr lang="en-US" dirty="0" smtClean="0"/>
              <a:t>Host a soft opening</a:t>
            </a:r>
          </a:p>
          <a:p>
            <a:endParaRPr lang="en-US" dirty="0"/>
          </a:p>
        </p:txBody>
      </p:sp>
      <p:pic>
        <p:nvPicPr>
          <p:cNvPr id="15362" name="Picture 2" descr="eCommerce Warehousing Guide: Best Practices, Benefits [2023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00201"/>
            <a:ext cx="3962400" cy="449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 smtClean="0"/>
              <a:t>* KEY PARAMETERS *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New orders</a:t>
            </a:r>
          </a:p>
          <a:p>
            <a:r>
              <a:rPr lang="en-US" dirty="0" smtClean="0"/>
              <a:t>Packaging supplies</a:t>
            </a:r>
          </a:p>
          <a:p>
            <a:r>
              <a:rPr lang="en-US" dirty="0" smtClean="0"/>
              <a:t>Outgoing orders</a:t>
            </a:r>
          </a:p>
          <a:p>
            <a:r>
              <a:rPr lang="en-US" dirty="0" smtClean="0"/>
              <a:t>Shipping levels</a:t>
            </a:r>
          </a:p>
          <a:p>
            <a:r>
              <a:rPr lang="en-US" dirty="0" smtClean="0"/>
              <a:t>Return and Exchange</a:t>
            </a:r>
          </a:p>
          <a:p>
            <a:r>
              <a:rPr lang="en-IN" dirty="0" smtClean="0"/>
              <a:t>Style of warehouse</a:t>
            </a:r>
          </a:p>
          <a:p>
            <a:r>
              <a:rPr lang="en-IN" dirty="0" smtClean="0"/>
              <a:t>Money spending tendency</a:t>
            </a:r>
          </a:p>
          <a:p>
            <a:r>
              <a:rPr lang="en-IN" dirty="0" smtClean="0"/>
              <a:t>Filling major gaps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ow to Start a Warehouse Business in 2023 - Step By Step Busi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4038600" cy="449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* ANALYSIS BY THE CHARTS *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478" y="1600201"/>
            <a:ext cx="7992921" cy="5029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458200" cy="586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305800" cy="586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800" cy="594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743200"/>
            <a:ext cx="2667000" cy="39624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INSIGHTS:-</a:t>
            </a:r>
          </a:p>
          <a:p>
            <a:r>
              <a:rPr lang="en-US" dirty="0" smtClean="0"/>
              <a:t>Sale more products</a:t>
            </a:r>
          </a:p>
          <a:p>
            <a:r>
              <a:rPr lang="en-US" dirty="0" smtClean="0"/>
              <a:t>Reduce </a:t>
            </a:r>
            <a:r>
              <a:rPr lang="en-US" dirty="0" err="1" smtClean="0"/>
              <a:t>labour</a:t>
            </a:r>
            <a:r>
              <a:rPr lang="en-US" dirty="0" smtClean="0"/>
              <a:t> cost and shipping cost</a:t>
            </a:r>
          </a:p>
          <a:p>
            <a:r>
              <a:rPr lang="en-US" dirty="0" smtClean="0"/>
              <a:t>Increase profit in market</a:t>
            </a:r>
          </a:p>
          <a:p>
            <a:r>
              <a:rPr lang="en-US" dirty="0" smtClean="0"/>
              <a:t>Reducing transportation costs</a:t>
            </a:r>
          </a:p>
          <a:p>
            <a:r>
              <a:rPr lang="en-US" dirty="0" smtClean="0"/>
              <a:t>Manage courier partners</a:t>
            </a:r>
          </a:p>
          <a:p>
            <a:r>
              <a:rPr lang="en-US" dirty="0" smtClean="0"/>
              <a:t>Reducing sales patterns</a:t>
            </a:r>
          </a:p>
          <a:p>
            <a:r>
              <a:rPr lang="en-US" dirty="0" smtClean="0"/>
              <a:t>Quickly and efficiently work will be needed to do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743200"/>
            <a:ext cx="5486400" cy="39624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CONCLUSION:-</a:t>
            </a:r>
          </a:p>
          <a:p>
            <a:r>
              <a:rPr lang="en-US" dirty="0" smtClean="0"/>
              <a:t>Warehouse makes it easier to receive, store and distributes the goods as all the goods are stored in a central location. This helps in reducing transportation costs and increasing the value of goods as products are available at the right place, at the right time.</a:t>
            </a:r>
          </a:p>
          <a:p>
            <a:r>
              <a:rPr lang="en-US" dirty="0" smtClean="0"/>
              <a:t>It is clearly shows that Canada has very low sales and we have identify causes of low sales, it might be :-  Low population, Issues of demand and supply, High transportation costs or high </a:t>
            </a:r>
            <a:r>
              <a:rPr lang="en-US" dirty="0" err="1" smtClean="0"/>
              <a:t>labour</a:t>
            </a:r>
            <a:r>
              <a:rPr lang="en-US" dirty="0" smtClean="0"/>
              <a:t> costs.</a:t>
            </a:r>
          </a:p>
          <a:p>
            <a:r>
              <a:rPr lang="en-US" dirty="0" smtClean="0"/>
              <a:t>Good inventory and warehouse management for your online store can help you to save money and time while meeting customers expectations.</a:t>
            </a:r>
          </a:p>
          <a:p>
            <a:r>
              <a:rPr lang="en-US" dirty="0" smtClean="0"/>
              <a:t>It can be included that the investment for warehouse will be profitable business. It's a good opportunity to earn huge profits on this business.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ow E-Commerce Is Changing the Warehouse Real Estate Mar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308" y="0"/>
            <a:ext cx="8659092" cy="2590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2186</TotalTime>
  <Words>291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*CAPSTONE PROJECT* E-COMMERCE COMPANY</vt:lpstr>
      <vt:lpstr>* AGENDA *</vt:lpstr>
      <vt:lpstr>* APPROACH *</vt:lpstr>
      <vt:lpstr>* KEY PARAMETERS *</vt:lpstr>
      <vt:lpstr>* ANALYSIS BY THE CHARTS *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CAPSTONE PROJECT</dc:title>
  <dc:creator>LENOVO</dc:creator>
  <cp:lastModifiedBy>LENOVO</cp:lastModifiedBy>
  <cp:revision>119</cp:revision>
  <dcterms:created xsi:type="dcterms:W3CDTF">2006-08-16T00:00:00Z</dcterms:created>
  <dcterms:modified xsi:type="dcterms:W3CDTF">2023-03-24T04:54:29Z</dcterms:modified>
</cp:coreProperties>
</file>