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37BC-2967-4F9A-84E6-E92BA7CE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DD508-D857-46D0-858F-67ADE7D1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A366-8CA1-4C53-967D-A461F37D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2821-6B98-474D-B8C1-FA63457E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02A2-E739-414E-9BD9-5787CDEA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3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EF6-A0BA-4301-83E2-D919D3B5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E99F2-FB71-415C-81C1-9C1C552E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6C4D-4545-4328-BFEB-83CC3BB5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5C1F-FC4B-4E8A-A271-5EB27EAB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EEDFD-17B7-4943-9D38-877BB434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20A77-A56D-4DA3-8353-54E860F0E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D60A0-6E5D-44CD-9453-CDA982C9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BD02-7FB4-4516-B88A-D3225C81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318A-C79C-4B3B-B658-9E31C84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AC40-D69D-4531-B026-5B33D56D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CD30-98B3-4AA6-AB67-84011F9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E0D6-3F02-432D-BFDC-88DC3CB3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F5F8-9A14-4F47-BF46-C1E6CD8B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B93F-36C6-4E59-9037-293D9B2A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439E-CC45-403E-9F16-7DAF54A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1994-DA55-4F73-B403-C9DD45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DA21-F7CC-41A6-831B-3FD46AB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8F3C-A738-42ED-9B9E-30DA7BDD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C632-F785-414E-94E7-BCA8501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F4EA-6B5E-48F9-AAAC-16C2C595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9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0A8D-B326-4CE9-8458-9282E97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62B5-54CE-4DAC-B5C4-BC789AB74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F205-2BAD-4963-B974-F29E753F2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662E-F44B-4F15-ACA0-37A760C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C7A3-2885-4CB4-919A-1EEE946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64B7-F651-4EB8-9549-0E61AEA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DA4-F987-4763-8006-7118914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94F7-CE7B-46BB-8DA6-0D46E58D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CA97-3DA5-47F2-B3D9-DF7C7B9B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C2F06-3AA2-4292-BA77-274E21DFA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27713-9386-45F1-BA24-C29D154A1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1500C-FAD5-4512-8516-55DA8C7C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CB01-471A-49F6-BE37-23F1E76D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8D5F0-5F44-48D4-BD26-B1831ED2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F8A1-9351-45DB-837B-475850C8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232BD-26F6-47C4-8572-C8F82F28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B779-5056-49B0-BC43-F72AEAFF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6E24-B7B9-4DF6-B9D1-1DBE4CA7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0CD85-4F30-409E-B6B1-CBBD5041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ECE95-F7B6-470B-8BB5-1B4453A2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211D2-22B9-4A1C-82EB-52B51A81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E861-B476-45A0-8AF5-4F85ED32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A2DA-7F59-4ADC-B233-E5F86CE2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C4200-885E-477E-9608-68465C11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FC1B-A4D7-4CEE-B512-67CD1D4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53F6B-FD4A-43EE-A052-563631B7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0D5F-BD9F-42E0-8E31-FD7990E6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3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1E5-D969-43A1-8566-8700FF0F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4381-241D-4935-9463-1CDAC3D02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F4C5-1CE3-49EA-89C1-C23E132F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282A-4751-4B11-A4A4-930719E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B9C5-A189-4148-9A59-769E4610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EACD-67E8-458D-9948-C01E44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BEC84-D574-41F9-8525-EE7B037C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8F8A-B4A2-4CE7-A665-99325FB6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A594-72FA-47B7-82BD-667DEC64B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241C-4BC9-477F-AE6D-FF0A23125EA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3A85-7A4E-4258-A385-51046B2A3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F8E8-9476-44A9-9FE0-1FFE4A092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EC72-B1FE-4276-8A26-F0A7B3C0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ntawesome.com/v6/ic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67D4-E5FB-407F-BAD1-19D252734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Fontawesome</a:t>
            </a:r>
            <a:r>
              <a:rPr lang="en-US" dirty="0"/>
              <a:t> Icons for Websites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6AE1A-4E48-49DA-BCED-2B02E0A7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Rana Zain Idrees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79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7635-CFC5-4C8D-8CF3-7D2BC6BD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Deliver CDN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F95C-12F1-4913-A50D-9EAA73C4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https://cdnjs.com/libraries/font-awesome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4209E-398E-4487-9EF7-6BC56472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487338"/>
            <a:ext cx="9088582" cy="41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02C7-D5C7-4626-8B7D-CA196D56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E8F0-6031-463B-9644-8271C2F0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https://fontawesome.com/v6/icons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44A68-C061-4C9E-9439-AAC86EC4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63" y="2562403"/>
            <a:ext cx="7435273" cy="40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Fontawesome Icons for Websites</vt:lpstr>
      <vt:lpstr>JS Deliver CDN</vt:lpstr>
      <vt:lpstr>Font Awesome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Icons for Websites</dc:title>
  <dc:creator>LENOVO</dc:creator>
  <cp:lastModifiedBy>LENOVO</cp:lastModifiedBy>
  <cp:revision>4</cp:revision>
  <dcterms:created xsi:type="dcterms:W3CDTF">2024-11-04T07:44:03Z</dcterms:created>
  <dcterms:modified xsi:type="dcterms:W3CDTF">2024-11-05T07:16:46Z</dcterms:modified>
</cp:coreProperties>
</file>