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90EF-7F3B-F8D9-CC23-EA415A96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0A9C7-3ACD-BC43-98BF-449446303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7B1B-5340-9A83-17DC-14A23C7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E8C-FAEF-91A9-05DB-20C398E1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ADB3-DA5E-6DFA-3E7B-07265408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AB9C-A95C-65F3-821F-AF14F7A4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8DCE-DA85-9506-04C3-A7F10993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FE8-B47D-5618-87E9-99F05CA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BACF-8325-BE08-F514-A7F5C72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74FE-BD8D-FD7F-4FA3-53201C1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2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D2F8-CF6D-6120-E781-5F8A5B4D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9007-FB79-358C-ACE4-68FC31A54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185E-D375-BDC6-80BE-6A6DA392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14FE-D373-CD3E-31E3-F634D3F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61F3-257C-F9DD-7D16-57656F2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7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9BF0-AD52-C04D-2699-403E6F35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DA90-1AF1-EE91-1164-052929B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E0BF-E0BA-4826-7777-21FC6682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4651-CC50-7F7C-1A5C-012F8F77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37E6-D206-6360-C8EB-4285FEE5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8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712-2500-7FEA-904E-842A2461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E459-A0B0-5E0F-3448-C67BBFCF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61D1-8385-5010-5934-B41C3C3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457E-CEE7-AE81-3F58-EF185800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9589-4BEF-0664-6E9F-01E024D6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3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C698-1800-060E-4A5D-444FFB7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D16D-846E-9C67-E599-33F3C6FA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AD8D5-478D-9E20-F961-809AE13D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977F-1909-89A1-ABDA-6EC3CD1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9587-EE22-FB06-45E3-29E373F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3C68-A8C2-0FDD-B8A9-0C1DB6B7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70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AC29-DFC8-1429-21C9-9ADBA7AC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EA2D-3F77-62D9-F03E-DF214B56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9BA-0CAD-9811-49BE-CA3DBEB6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55E76-0A40-2B9E-2427-70C32F4B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1490A-B82B-123B-B54F-FFE161FAF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35079-1581-5744-50E6-95E71891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63A8D-2074-7AAB-87D9-7D8EC195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C37CF-35E5-FEE3-704F-69AEE654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881-CD48-A37A-712A-4AAB08D8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5B1A9-D47E-9D8E-4CD4-DE6A47A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361D9-8A5B-506E-21CC-51C78687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679EA-9245-C547-71B6-779DE0C9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7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5084D-D11F-F199-90C1-FD256C76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AE75-1786-E677-B74D-090A0D2C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D1D5-034B-1B9A-8C8F-5543FBF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1001-AFB8-ECF3-8C0F-37219064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A334-A694-671C-DE38-29740846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361B-ABC2-A3C2-BE76-52D0168F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DED6F-885A-EE0B-F63E-D6363488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B874-E52F-8655-40FA-7292A86A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1390-412B-2112-E0E6-3FD8B65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96B9-2B10-21CA-3EC1-EB9B2D20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1C775-44C1-2120-591E-AF9605273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92C4-4E55-13BA-F861-101CD59B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EAD9-5199-4001-13FE-942EECDF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94BF-C0CF-EC99-7E8F-29D3FD02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1A82-3DF3-4E92-8154-E8DEF40B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7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683A-E9A1-D267-48D2-D1A538A3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CC3D-4CFD-7A4C-24A1-B7051BF9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51BE-FF07-7217-4FE4-009279DC2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A85A-AC83-43BD-9780-CD1D42E7E04D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2EB2-5BD8-B718-E088-AA0C0FCA8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A1EE-2271-95DB-ACA5-30027CBE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55E6-9AF9-4C2A-9D81-247F6BD32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8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DEEF7-8C8A-F255-D8BD-674F8F3224C2}"/>
              </a:ext>
            </a:extLst>
          </p:cNvPr>
          <p:cNvSpPr txBox="1"/>
          <p:nvPr/>
        </p:nvSpPr>
        <p:spPr>
          <a:xfrm>
            <a:off x="1155558" y="637762"/>
            <a:ext cx="4284397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Supervised Learning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9799C-81BC-4583-BF2F-605BCF9B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90" y="5750477"/>
            <a:ext cx="2683134" cy="57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A97DC-6E07-44FB-A195-41C121E4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2760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E0450-4DC3-2505-4C5C-7A74D2BE6574}"/>
              </a:ext>
            </a:extLst>
          </p:cNvPr>
          <p:cNvSpPr txBox="1"/>
          <p:nvPr/>
        </p:nvSpPr>
        <p:spPr>
          <a:xfrm>
            <a:off x="4194495" y="636046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badi" panose="020B0604020104020204" pitchFamily="34" charset="0"/>
              </a:rPr>
              <a:t>By: Rana Al-</a:t>
            </a:r>
            <a:r>
              <a:rPr lang="en-US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suffi</a:t>
            </a:r>
            <a:endParaRPr lang="en-CA" sz="1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00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nooralhyat1980@gmail.com</dc:creator>
  <cp:lastModifiedBy>nooralhyat1980@gmail.com</cp:lastModifiedBy>
  <cp:revision>4</cp:revision>
  <dcterms:created xsi:type="dcterms:W3CDTF">2023-08-23T18:40:31Z</dcterms:created>
  <dcterms:modified xsi:type="dcterms:W3CDTF">2023-08-23T18:56:07Z</dcterms:modified>
</cp:coreProperties>
</file>