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99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hanchaghar.pages.dev/" TargetMode="External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0">
            <a:extLst>
              <a:ext uri="{FF2B5EF4-FFF2-40B4-BE49-F238E27FC236}">
                <a16:creationId xmlns:a16="http://schemas.microsoft.com/office/drawing/2014/main" id="{9EB6C0C7-0688-41A0-8121-64387CCE3A83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13" name="Shape 2">
            <a:extLst>
              <a:ext uri="{FF2B5EF4-FFF2-40B4-BE49-F238E27FC236}">
                <a16:creationId xmlns:a16="http://schemas.microsoft.com/office/drawing/2014/main" id="{B257EA8D-81B5-4821-8213-B329D82E6BD4}"/>
              </a:ext>
            </a:extLst>
          </p:cNvPr>
          <p:cNvSpPr/>
          <p:nvPr/>
        </p:nvSpPr>
        <p:spPr>
          <a:xfrm>
            <a:off x="-120" y="60008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14" name="Shape 2">
            <a:extLst>
              <a:ext uri="{FF2B5EF4-FFF2-40B4-BE49-F238E27FC236}">
                <a16:creationId xmlns:a16="http://schemas.microsoft.com/office/drawing/2014/main" id="{914EACC7-3C36-470D-A769-9ED510827BC4}"/>
              </a:ext>
            </a:extLst>
          </p:cNvPr>
          <p:cNvSpPr/>
          <p:nvPr/>
        </p:nvSpPr>
        <p:spPr>
          <a:xfrm>
            <a:off x="7380" y="0"/>
            <a:ext cx="14630400" cy="8289608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6319599" y="2226945"/>
            <a:ext cx="7477601" cy="18037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101"/>
              </a:lnSpc>
              <a:buNone/>
            </a:pPr>
            <a:r>
              <a:rPr lang="en-US" sz="568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Welcome to Bhanchaghar</a:t>
            </a:r>
            <a:endParaRPr lang="en-US" sz="5681" dirty="0"/>
          </a:p>
        </p:txBody>
      </p:sp>
      <p:sp>
        <p:nvSpPr>
          <p:cNvPr id="6" name="Text 3"/>
          <p:cNvSpPr/>
          <p:nvPr/>
        </p:nvSpPr>
        <p:spPr>
          <a:xfrm>
            <a:off x="6319599" y="4363998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Bhanchaghar is your ultimate AI-powered Chef Assistant, revolutionizing culinary experiences by seamlessly integrating advanced technology with the art of cooking.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786086" y="5613678"/>
            <a:ext cx="209442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Pie Team.</a:t>
            </a:r>
            <a:endParaRPr lang="en-US" sz="2187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FD3E91E-2FB2-4883-BFBA-39913402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" y="0"/>
            <a:ext cx="14630400" cy="8229600"/>
          </a:xfrm>
          <a:prstGeom prst="rect">
            <a:avLst/>
          </a:prstGeom>
        </p:spPr>
      </p:pic>
      <p:sp>
        <p:nvSpPr>
          <p:cNvPr id="16" name="Shape 2">
            <a:extLst>
              <a:ext uri="{FF2B5EF4-FFF2-40B4-BE49-F238E27FC236}">
                <a16:creationId xmlns:a16="http://schemas.microsoft.com/office/drawing/2014/main" id="{1608093B-B540-4DEF-A6A6-D59A4CCCF78D}"/>
              </a:ext>
            </a:extLst>
          </p:cNvPr>
          <p:cNvSpPr/>
          <p:nvPr/>
        </p:nvSpPr>
        <p:spPr>
          <a:xfrm>
            <a:off x="-6906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91538" y="2472571"/>
            <a:ext cx="6037421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Features of Bhanchaghar</a:t>
            </a:r>
            <a:endParaRPr lang="en-US" sz="4117" dirty="0"/>
          </a:p>
        </p:txBody>
      </p:sp>
      <p:sp>
        <p:nvSpPr>
          <p:cNvPr id="5" name="Text 3"/>
          <p:cNvSpPr/>
          <p:nvPr/>
        </p:nvSpPr>
        <p:spPr>
          <a:xfrm>
            <a:off x="991538" y="3681413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AI-Powered Recipe Generation</a:t>
            </a:r>
            <a:endParaRPr lang="en-US" sz="2058" dirty="0"/>
          </a:p>
        </p:txBody>
      </p:sp>
      <p:sp>
        <p:nvSpPr>
          <p:cNvPr id="6" name="Text 4"/>
          <p:cNvSpPr/>
          <p:nvPr/>
        </p:nvSpPr>
        <p:spPr>
          <a:xfrm>
            <a:off x="991538" y="4557236"/>
            <a:ext cx="294941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Personalized recipes based on your preferences and ingredients.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490547" y="3681413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Personalized Chef Recommendations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4490547" y="4557236"/>
            <a:ext cx="294941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expert chefs and their unique culinary creations.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89555" y="3681413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Interactive Cooking Assistance</a:t>
            </a:r>
            <a:endParaRPr lang="en-US" sz="2058" dirty="0"/>
          </a:p>
        </p:txBody>
      </p:sp>
      <p:sp>
        <p:nvSpPr>
          <p:cNvPr id="10" name="Text 8"/>
          <p:cNvSpPr/>
          <p:nvPr/>
        </p:nvSpPr>
        <p:spPr>
          <a:xfrm>
            <a:off x="7989555" y="4557236"/>
            <a:ext cx="294941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Step-by-step guidance to enhance your culinary skills.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A1914F5-AF1D-4030-9E81-CB95528F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630400" cy="8229601"/>
          </a:xfrm>
          <a:prstGeom prst="rect">
            <a:avLst/>
          </a:prstGeom>
        </p:spPr>
      </p:pic>
      <p:sp>
        <p:nvSpPr>
          <p:cNvPr id="25" name="Shape 2">
            <a:extLst>
              <a:ext uri="{FF2B5EF4-FFF2-40B4-BE49-F238E27FC236}">
                <a16:creationId xmlns:a16="http://schemas.microsoft.com/office/drawing/2014/main" id="{99DCD0BD-F70A-4BDB-B6FA-B94575411569}"/>
              </a:ext>
            </a:extLst>
          </p:cNvPr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542812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Experience</a:t>
            </a:r>
            <a:endParaRPr lang="en-US" sz="4117" dirty="0"/>
          </a:p>
        </p:txBody>
      </p:sp>
      <p:sp>
        <p:nvSpPr>
          <p:cNvPr id="6" name="Shape 3"/>
          <p:cNvSpPr/>
          <p:nvPr/>
        </p:nvSpPr>
        <p:spPr>
          <a:xfrm>
            <a:off x="1152644" y="2529483"/>
            <a:ext cx="27742" cy="4157305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015436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77939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1109365" y="2833330"/>
            <a:ext cx="114181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70" dirty="0"/>
          </a:p>
        </p:txBody>
      </p:sp>
      <p:sp>
        <p:nvSpPr>
          <p:cNvPr id="10" name="Text 7"/>
          <p:cNvSpPr/>
          <p:nvPr/>
        </p:nvSpPr>
        <p:spPr>
          <a:xfrm>
            <a:off x="2388513" y="2751653"/>
            <a:ext cx="351829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Registration and Onboarding</a:t>
            </a:r>
            <a:endParaRPr lang="en-US" sz="2058" dirty="0"/>
          </a:p>
        </p:txBody>
      </p:sp>
      <p:sp>
        <p:nvSpPr>
          <p:cNvPr id="11" name="Text 8"/>
          <p:cNvSpPr/>
          <p:nvPr/>
        </p:nvSpPr>
        <p:spPr>
          <a:xfrm>
            <a:off x="2388513" y="3211711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setup to personalize your culinary journey.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475262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23922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1082219" y="4293156"/>
            <a:ext cx="16847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70" dirty="0"/>
          </a:p>
        </p:txBody>
      </p:sp>
      <p:sp>
        <p:nvSpPr>
          <p:cNvPr id="15" name="Text 12"/>
          <p:cNvSpPr/>
          <p:nvPr/>
        </p:nvSpPr>
        <p:spPr>
          <a:xfrm>
            <a:off x="2388513" y="4211479"/>
            <a:ext cx="338970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Interface Walkthrough</a:t>
            </a:r>
            <a:endParaRPr lang="en-US" sz="2058" dirty="0"/>
          </a:p>
        </p:txBody>
      </p:sp>
      <p:sp>
        <p:nvSpPr>
          <p:cNvPr id="16" name="Text 13"/>
          <p:cNvSpPr/>
          <p:nvPr/>
        </p:nvSpPr>
        <p:spPr>
          <a:xfrm>
            <a:off x="2388513" y="4671536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Intuitive navigation to explore Bhanchaghar's features.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5935087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69904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9" name="Text 16"/>
          <p:cNvSpPr/>
          <p:nvPr/>
        </p:nvSpPr>
        <p:spPr>
          <a:xfrm>
            <a:off x="1079004" y="5752981"/>
            <a:ext cx="17478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70" dirty="0"/>
          </a:p>
        </p:txBody>
      </p:sp>
      <p:sp>
        <p:nvSpPr>
          <p:cNvPr id="20" name="Text 17"/>
          <p:cNvSpPr/>
          <p:nvPr/>
        </p:nvSpPr>
        <p:spPr>
          <a:xfrm>
            <a:off x="2388513" y="5671304"/>
            <a:ext cx="2976801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AI-Powered Interactions</a:t>
            </a:r>
            <a:endParaRPr lang="en-US" sz="2058" dirty="0"/>
          </a:p>
        </p:txBody>
      </p:sp>
      <p:sp>
        <p:nvSpPr>
          <p:cNvPr id="21" name="Text 18"/>
          <p:cNvSpPr/>
          <p:nvPr/>
        </p:nvSpPr>
        <p:spPr>
          <a:xfrm>
            <a:off x="2388513" y="6131362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Effortlessly engage with Bhanchaghar's intelligent features.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82F165E-A72B-45C5-973C-C4B5333A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630400" cy="8229601"/>
          </a:xfrm>
          <a:prstGeom prst="rect">
            <a:avLst/>
          </a:prstGeom>
        </p:spPr>
      </p:pic>
      <p:sp>
        <p:nvSpPr>
          <p:cNvPr id="20" name="Shape 2">
            <a:extLst>
              <a:ext uri="{FF2B5EF4-FFF2-40B4-BE49-F238E27FC236}">
                <a16:creationId xmlns:a16="http://schemas.microsoft.com/office/drawing/2014/main" id="{D1032531-1946-494F-8509-403BC4E7DD91}"/>
              </a:ext>
            </a:extLst>
          </p:cNvPr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671156" y="2543689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 for Users</a:t>
            </a:r>
            <a:endParaRPr lang="en-US" sz="4117" dirty="0"/>
          </a:p>
        </p:txBody>
      </p:sp>
      <p:sp>
        <p:nvSpPr>
          <p:cNvPr id="5" name="Shape 3"/>
          <p:cNvSpPr/>
          <p:nvPr/>
        </p:nvSpPr>
        <p:spPr>
          <a:xfrm>
            <a:off x="671156" y="38913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864037" y="3945293"/>
            <a:ext cx="114181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470" dirty="0"/>
          </a:p>
        </p:txBody>
      </p:sp>
      <p:sp>
        <p:nvSpPr>
          <p:cNvPr id="7" name="Text 5"/>
          <p:cNvSpPr/>
          <p:nvPr/>
        </p:nvSpPr>
        <p:spPr>
          <a:xfrm>
            <a:off x="1393270" y="3891358"/>
            <a:ext cx="2440900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Convenience in Meal Planning</a:t>
            </a:r>
            <a:endParaRPr lang="en-US" sz="2058" dirty="0"/>
          </a:p>
        </p:txBody>
      </p:sp>
      <p:sp>
        <p:nvSpPr>
          <p:cNvPr id="8" name="Text 6"/>
          <p:cNvSpPr/>
          <p:nvPr/>
        </p:nvSpPr>
        <p:spPr>
          <a:xfrm>
            <a:off x="1393270" y="4678242"/>
            <a:ext cx="24409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Streamlined meal preparation and reduced time in the kitchen.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056341" y="38913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0" name="Text 8"/>
          <p:cNvSpPr/>
          <p:nvPr/>
        </p:nvSpPr>
        <p:spPr>
          <a:xfrm>
            <a:off x="4222076" y="3945293"/>
            <a:ext cx="168473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470" dirty="0"/>
          </a:p>
        </p:txBody>
      </p:sp>
      <p:sp>
        <p:nvSpPr>
          <p:cNvPr id="11" name="Text 9"/>
          <p:cNvSpPr/>
          <p:nvPr/>
        </p:nvSpPr>
        <p:spPr>
          <a:xfrm>
            <a:off x="4778455" y="3891358"/>
            <a:ext cx="2440900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Enhancing Cooking Skills</a:t>
            </a:r>
            <a:endParaRPr lang="en-US" sz="2058" dirty="0"/>
          </a:p>
        </p:txBody>
      </p:sp>
      <p:sp>
        <p:nvSpPr>
          <p:cNvPr id="12" name="Text 10"/>
          <p:cNvSpPr/>
          <p:nvPr/>
        </p:nvSpPr>
        <p:spPr>
          <a:xfrm>
            <a:off x="4778455" y="4678242"/>
            <a:ext cx="24409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from expert chefs and improve your culinary expertise.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41526" y="389135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2"/>
          <p:cNvSpPr/>
          <p:nvPr/>
        </p:nvSpPr>
        <p:spPr>
          <a:xfrm>
            <a:off x="7604046" y="3945293"/>
            <a:ext cx="17478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470" dirty="0"/>
          </a:p>
        </p:txBody>
      </p:sp>
      <p:sp>
        <p:nvSpPr>
          <p:cNvPr id="15" name="Text 13"/>
          <p:cNvSpPr/>
          <p:nvPr/>
        </p:nvSpPr>
        <p:spPr>
          <a:xfrm>
            <a:off x="8163640" y="3891358"/>
            <a:ext cx="2440900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Ordering </a:t>
            </a:r>
          </a:p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Chefs</a:t>
            </a:r>
            <a:endParaRPr lang="en-US" sz="2058" dirty="0"/>
          </a:p>
        </p:txBody>
      </p:sp>
      <p:sp>
        <p:nvSpPr>
          <p:cNvPr id="16" name="Text 14"/>
          <p:cNvSpPr/>
          <p:nvPr/>
        </p:nvSpPr>
        <p:spPr>
          <a:xfrm>
            <a:off x="8163640" y="4678242"/>
            <a:ext cx="2440900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Call different well trained chefs from your near areas.</a:t>
            </a:r>
            <a:endParaRPr lang="en-US" sz="17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43EE1E9-54B7-4D1B-BD51-F070FE01E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82"/>
            <a:ext cx="14630400" cy="8200518"/>
          </a:xfrm>
          <a:prstGeom prst="rect">
            <a:avLst/>
          </a:prstGeom>
        </p:spPr>
      </p:pic>
      <p:sp>
        <p:nvSpPr>
          <p:cNvPr id="21" name="Shape 2">
            <a:extLst>
              <a:ext uri="{FF2B5EF4-FFF2-40B4-BE49-F238E27FC236}">
                <a16:creationId xmlns:a16="http://schemas.microsoft.com/office/drawing/2014/main" id="{B5EDFA09-FCF5-45B2-A691-A84150EE1A07}"/>
              </a:ext>
            </a:extLst>
          </p:cNvPr>
          <p:cNvSpPr/>
          <p:nvPr/>
        </p:nvSpPr>
        <p:spPr>
          <a:xfrm>
            <a:off x="-12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2348389" y="2505908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Engaging with Chefs</a:t>
            </a:r>
            <a:endParaRPr lang="en-US" sz="4117" dirty="0"/>
          </a:p>
        </p:txBody>
      </p:sp>
      <p:sp>
        <p:nvSpPr>
          <p:cNvPr id="7" name="Shape 4"/>
          <p:cNvSpPr/>
          <p:nvPr/>
        </p:nvSpPr>
        <p:spPr>
          <a:xfrm>
            <a:off x="2348389" y="3492579"/>
            <a:ext cx="3163014" cy="2230993"/>
          </a:xfrm>
          <a:prstGeom prst="roundRect">
            <a:avLst>
              <a:gd name="adj" fmla="val 2988"/>
            </a:avLst>
          </a:prstGeom>
          <a:solidFill>
            <a:srgbClr val="363A4A"/>
          </a:solidFill>
          <a:ln/>
        </p:spPr>
      </p:sp>
      <p:sp>
        <p:nvSpPr>
          <p:cNvPr id="8" name="Text 5"/>
          <p:cNvSpPr/>
          <p:nvPr/>
        </p:nvSpPr>
        <p:spPr>
          <a:xfrm>
            <a:off x="2570559" y="3714750"/>
            <a:ext cx="271867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Expert Advice and Tips</a:t>
            </a:r>
            <a:endParaRPr lang="en-US" sz="2058" dirty="0"/>
          </a:p>
        </p:txBody>
      </p:sp>
      <p:sp>
        <p:nvSpPr>
          <p:cNvPr id="9" name="Text 6"/>
          <p:cNvSpPr/>
          <p:nvPr/>
        </p:nvSpPr>
        <p:spPr>
          <a:xfrm>
            <a:off x="2570559" y="4501634"/>
            <a:ext cx="27186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the knowledge of renowned chefs to elevate your cooking.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733574" y="3492579"/>
            <a:ext cx="3163014" cy="2230993"/>
          </a:xfrm>
          <a:prstGeom prst="roundRect">
            <a:avLst>
              <a:gd name="adj" fmla="val 2988"/>
            </a:avLst>
          </a:prstGeom>
          <a:solidFill>
            <a:srgbClr val="363A4A"/>
          </a:solidFill>
          <a:ln/>
        </p:spPr>
      </p:sp>
      <p:sp>
        <p:nvSpPr>
          <p:cNvPr id="11" name="Text 8"/>
          <p:cNvSpPr/>
          <p:nvPr/>
        </p:nvSpPr>
        <p:spPr>
          <a:xfrm>
            <a:off x="5955744" y="3714750"/>
            <a:ext cx="271867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 Recipe Creation</a:t>
            </a:r>
            <a:endParaRPr lang="en-US" sz="2058" dirty="0"/>
          </a:p>
        </p:txBody>
      </p:sp>
      <p:sp>
        <p:nvSpPr>
          <p:cNvPr id="12" name="Text 9"/>
          <p:cNvSpPr/>
          <p:nvPr/>
        </p:nvSpPr>
        <p:spPr>
          <a:xfrm>
            <a:off x="5955744" y="4501634"/>
            <a:ext cx="27186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Work with chefs to develop personalized culinary creations.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118759" y="3492579"/>
            <a:ext cx="3163014" cy="2230993"/>
          </a:xfrm>
          <a:prstGeom prst="roundRect">
            <a:avLst>
              <a:gd name="adj" fmla="val 2988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9340929" y="3714750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Testimonials</a:t>
            </a:r>
            <a:endParaRPr lang="en-US" sz="2058" dirty="0"/>
          </a:p>
        </p:txBody>
      </p:sp>
      <p:sp>
        <p:nvSpPr>
          <p:cNvPr id="15" name="Text 12"/>
          <p:cNvSpPr/>
          <p:nvPr/>
        </p:nvSpPr>
        <p:spPr>
          <a:xfrm>
            <a:off x="9340929" y="4174808"/>
            <a:ext cx="271867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Hear from satisfied Bhanchaghar users and their experiences.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8F9F20C-1DE5-4290-9D40-642BA140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" y="0"/>
            <a:ext cx="14623084" cy="8233718"/>
          </a:xfrm>
          <a:prstGeom prst="rect">
            <a:avLst/>
          </a:prstGeom>
        </p:spPr>
      </p:pic>
      <p:sp>
        <p:nvSpPr>
          <p:cNvPr id="20" name="Shape 2">
            <a:extLst>
              <a:ext uri="{FF2B5EF4-FFF2-40B4-BE49-F238E27FC236}">
                <a16:creationId xmlns:a16="http://schemas.microsoft.com/office/drawing/2014/main" id="{329F8509-2B17-49FA-B2C4-39FF8E0771F4}"/>
              </a:ext>
            </a:extLst>
          </p:cNvPr>
          <p:cNvSpPr/>
          <p:nvPr/>
        </p:nvSpPr>
        <p:spPr>
          <a:xfrm>
            <a:off x="0" y="-11838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4284322" y="996076"/>
            <a:ext cx="5234345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Developments</a:t>
            </a:r>
            <a:endParaRPr lang="en-US" sz="4117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322" y="1982747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28551" y="220491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Backend Integration</a:t>
            </a:r>
            <a:endParaRPr lang="en-US" sz="2058" dirty="0"/>
          </a:p>
        </p:txBody>
      </p:sp>
      <p:sp>
        <p:nvSpPr>
          <p:cNvPr id="8" name="Text 4"/>
          <p:cNvSpPr/>
          <p:nvPr/>
        </p:nvSpPr>
        <p:spPr>
          <a:xfrm>
            <a:off x="5728551" y="2664975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integration with smart home technologies.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322" y="3760231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28551" y="3982402"/>
            <a:ext cx="301204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Expanded AI Capabilities</a:t>
            </a:r>
            <a:endParaRPr lang="en-US" sz="2058" dirty="0"/>
          </a:p>
        </p:txBody>
      </p:sp>
      <p:sp>
        <p:nvSpPr>
          <p:cNvPr id="11" name="Text 6"/>
          <p:cNvSpPr/>
          <p:nvPr/>
        </p:nvSpPr>
        <p:spPr>
          <a:xfrm>
            <a:off x="5728551" y="4442460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 improvements to our AI-powered features.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322" y="553771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728551" y="5759886"/>
            <a:ext cx="2642235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New Feature Releases</a:t>
            </a:r>
            <a:endParaRPr lang="en-US" sz="2058" dirty="0"/>
          </a:p>
        </p:txBody>
      </p:sp>
      <p:sp>
        <p:nvSpPr>
          <p:cNvPr id="14" name="Text 8"/>
          <p:cNvSpPr/>
          <p:nvPr/>
        </p:nvSpPr>
        <p:spPr>
          <a:xfrm>
            <a:off x="5728551" y="6219944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Exciting updates to enhance your culinary experience.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4D91B7B-E5F7-431A-8534-E9A24FA9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630400" cy="8249741"/>
          </a:xfrm>
          <a:prstGeom prst="rect">
            <a:avLst/>
          </a:prstGeom>
        </p:spPr>
      </p:pic>
      <p:sp>
        <p:nvSpPr>
          <p:cNvPr id="21" name="Shape 2">
            <a:extLst>
              <a:ext uri="{FF2B5EF4-FFF2-40B4-BE49-F238E27FC236}">
                <a16:creationId xmlns:a16="http://schemas.microsoft.com/office/drawing/2014/main" id="{4CECE9FF-7703-4229-B4B9-054A057A4DE0}"/>
              </a:ext>
            </a:extLst>
          </p:cNvPr>
          <p:cNvSpPr/>
          <p:nvPr/>
        </p:nvSpPr>
        <p:spPr>
          <a:xfrm>
            <a:off x="0" y="-11838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25585"/>
            <a:ext cx="5228153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11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411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92334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3700939"/>
            <a:ext cx="223337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Comprehensive Features</a:t>
            </a:r>
            <a:endParaRPr lang="en-US" sz="2058" dirty="0"/>
          </a:p>
        </p:txBody>
      </p:sp>
      <p:sp>
        <p:nvSpPr>
          <p:cNvPr id="7" name="Text 4"/>
          <p:cNvSpPr/>
          <p:nvPr/>
        </p:nvSpPr>
        <p:spPr>
          <a:xfrm>
            <a:off x="2348389" y="4487823"/>
            <a:ext cx="223337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Elevate your cooking with Bhanchaghar's suite of tools.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292334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3700939"/>
            <a:ext cx="223349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Gourmet Recipes</a:t>
            </a:r>
            <a:endParaRPr lang="en-US" sz="2058" dirty="0"/>
          </a:p>
        </p:txBody>
      </p:sp>
      <p:sp>
        <p:nvSpPr>
          <p:cNvPr id="10" name="Text 6"/>
          <p:cNvSpPr/>
          <p:nvPr/>
        </p:nvSpPr>
        <p:spPr>
          <a:xfrm>
            <a:off x="4915019" y="4160996"/>
            <a:ext cx="223349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a world of delicious and innovative dishes.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92334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00939"/>
            <a:ext cx="2233374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Expert Guidance</a:t>
            </a:r>
            <a:endParaRPr lang="en-US" sz="2058" dirty="0"/>
          </a:p>
        </p:txBody>
      </p:sp>
      <p:sp>
        <p:nvSpPr>
          <p:cNvPr id="13" name="Text 8"/>
          <p:cNvSpPr/>
          <p:nvPr/>
        </p:nvSpPr>
        <p:spPr>
          <a:xfrm>
            <a:off x="7481768" y="4160996"/>
            <a:ext cx="223337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the knowledge of renowned chefs.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2923342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3700939"/>
            <a:ext cx="2233493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5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Cutting-Edge AI</a:t>
            </a:r>
            <a:endParaRPr lang="en-US" sz="2058" dirty="0"/>
          </a:p>
        </p:txBody>
      </p:sp>
      <p:sp>
        <p:nvSpPr>
          <p:cNvPr id="16" name="Text 10"/>
          <p:cNvSpPr/>
          <p:nvPr/>
        </p:nvSpPr>
        <p:spPr>
          <a:xfrm>
            <a:off x="10048399" y="4160996"/>
            <a:ext cx="223349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Experience the future of intelligent cooking assistance.</a:t>
            </a: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2348389" y="5737503"/>
            <a:ext cx="993350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Join us on our culinary journey and unlock the full potential of Bhanchaghar. Visit </a:t>
            </a:r>
            <a:r>
              <a:rPr lang="en-US" sz="1750" u="sng" dirty="0">
                <a:solidFill>
                  <a:srgbClr val="6EB9FC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8"/>
              </a:rPr>
              <a:t>bhanchaghar.pages.dev</a:t>
            </a:r>
            <a:r>
              <a:rPr lang="en-US" sz="1750" u="sng" dirty="0">
                <a:solidFill>
                  <a:srgbClr val="6EB9FC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get started.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293</Words>
  <Application>Microsoft Office PowerPoint</Application>
  <PresentationFormat>Custom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Sudip Awasthi</cp:lastModifiedBy>
  <cp:revision>8</cp:revision>
  <dcterms:created xsi:type="dcterms:W3CDTF">2024-06-13T13:15:42Z</dcterms:created>
  <dcterms:modified xsi:type="dcterms:W3CDTF">2024-06-13T14:24:55Z</dcterms:modified>
</cp:coreProperties>
</file>