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ibre Baskerville"/>
      <p:regular r:id="rId10"/>
      <p:bold r:id="rId11"/>
      <p:italic r:id="rId12"/>
    </p:embeddedFont>
    <p:embeddedFont>
      <p:font typeface="Bell M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GWZ0k/gKHiS1mtqtkFKiJbJgj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Baskerville-bold.fntdata"/><Relationship Id="rId10" Type="http://schemas.openxmlformats.org/officeDocument/2006/relationships/font" Target="fonts/LibreBaskerville-regular.fntdata"/><Relationship Id="rId13" Type="http://schemas.openxmlformats.org/officeDocument/2006/relationships/font" Target="fonts/BellMT-regular.fntdata"/><Relationship Id="rId12" Type="http://schemas.openxmlformats.org/officeDocument/2006/relationships/font" Target="fonts/LibreBaskervill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llMT-italic.fntdata"/><Relationship Id="rId14" Type="http://schemas.openxmlformats.org/officeDocument/2006/relationships/font" Target="fonts/BellMT-bold.fntdata"/><Relationship Id="rId17" Type="http://customschemas.google.com/relationships/presentationmetadata" Target="metadata"/><Relationship Id="rId16" Type="http://schemas.openxmlformats.org/officeDocument/2006/relationships/font" Target="fonts/BellM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2860978" y="2748100"/>
            <a:ext cx="92361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None/>
            </a:pPr>
            <a:r>
              <a:rPr lang="en-US" sz="6000">
                <a:latin typeface="Libre Baskerville"/>
                <a:ea typeface="Libre Baskerville"/>
                <a:cs typeface="Libre Baskerville"/>
                <a:sym typeface="Libre Baskerville"/>
              </a:rPr>
              <a:t>IoT(Internet of Things).</a:t>
            </a:r>
            <a:endParaRPr sz="6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ctrTitle"/>
          </p:nvPr>
        </p:nvSpPr>
        <p:spPr>
          <a:xfrm>
            <a:off x="452582" y="2013740"/>
            <a:ext cx="4119418" cy="775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ibre Baskerville"/>
              <a:buNone/>
            </a:pPr>
            <a:r>
              <a:rPr lang="en-US" sz="5400">
                <a:latin typeface="Libre Baskerville"/>
                <a:ea typeface="Libre Baskerville"/>
                <a:cs typeface="Libre Baskerville"/>
                <a:sym typeface="Libre Baskerville"/>
              </a:rPr>
              <a:t>What is IoT?</a:t>
            </a:r>
            <a:br>
              <a:rPr lang="en-US" sz="5400"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sz="54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35709" y="2034552"/>
            <a:ext cx="1069571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-A network of interconnected devices that collect and exchange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-Its like giving everyday objects an digital brain allowing them to make smart decisions.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9106" y="3602577"/>
            <a:ext cx="4680239" cy="23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535708" y="3696962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535708" y="4158627"/>
            <a:ext cx="28725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-Smart Lights</a:t>
            </a:r>
            <a:br>
              <a:rPr lang="en-US"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-Smart Speakers</a:t>
            </a:r>
            <a:br>
              <a:rPr lang="en-US"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24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-Smart watches</a:t>
            </a:r>
            <a:endParaRPr sz="24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607291" y="35588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Baskerville"/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How IoT Works?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607291" y="1621888"/>
            <a:ext cx="1111365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ll MT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Devices with Sensors</a:t>
            </a:r>
            <a:b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IoT devices are equipped with sensors (e.g., temperature, motion, GPS) to collect data from their environment.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ll MT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Connectivity</a:t>
            </a:r>
            <a:b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These devices connect to the internet using Wi-Fi, Bluetooth, cellular networks, or other communication protocols.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ll MT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Data Transmission</a:t>
            </a:r>
            <a:b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The collected data is sent to a centralized platform (cloud or local server) for processing and analysis.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ll MT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Control and Feedback</a:t>
            </a:r>
            <a:b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Users can monitor and control IoT devices via apps, dashboards, or automated responses. For example, turning on a smart light using your phone.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357909" y="539056"/>
            <a:ext cx="4731327" cy="835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ibre Baskerville"/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IoT Applications</a:t>
            </a:r>
            <a:b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73182" y="1097566"/>
            <a:ext cx="8739909" cy="1499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Bell MT"/>
                <a:ea typeface="Bell MT"/>
                <a:cs typeface="Bell MT"/>
                <a:sym typeface="Bell MT"/>
              </a:rPr>
              <a:t>Smart Homes: Smart thermostats, lighting, security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Bell MT"/>
                <a:ea typeface="Bell MT"/>
                <a:cs typeface="Bell MT"/>
                <a:sym typeface="Bell MT"/>
              </a:rPr>
              <a:t>Smart Cities: Traffic management, waste management, public safety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Bell MT"/>
                <a:ea typeface="Bell MT"/>
                <a:cs typeface="Bell MT"/>
                <a:sym typeface="Bell MT"/>
              </a:rPr>
              <a:t>Wearables: Fitness trackers, smart watches, health monitors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73182" y="3438942"/>
            <a:ext cx="11686309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Privacy Concerns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Continuous data collection can compromise user privacy if not properly managed.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High Initial Costs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Setting up IoT systems, including devices, connectivity, and infrastructure, can be expensive.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Complexity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Managing a large number of connected devices can become complicated, especially for non-       q</a:t>
            </a:r>
            <a:b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</a:b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technical users.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Dependence on Internet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  IoT devices rely on stable internet connectivity. Any disruptions can affect functionality.</a:t>
            </a:r>
            <a:endParaRPr sz="22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267854" y="2597032"/>
            <a:ext cx="6096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Downsides of IoT</a:t>
            </a:r>
            <a:br>
              <a:rPr lang="en-US" sz="40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5253184" y="2600324"/>
            <a:ext cx="2357581" cy="1195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</a:pPr>
            <a:r>
              <a:rPr lang="en-US" sz="6000">
                <a:latin typeface="Libre Baskerville"/>
                <a:ea typeface="Libre Baskerville"/>
                <a:cs typeface="Libre Baskerville"/>
                <a:sym typeface="Libre Baskerville"/>
              </a:rPr>
              <a:t>end.</a:t>
            </a:r>
            <a:endParaRPr sz="60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2024-12-07T10:44:02Z</dcterms:created>
  <dc:creator>Lenovo</dc:creator>
</cp:coreProperties>
</file>