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0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43597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5" name="Text 2"/>
          <p:cNvSpPr/>
          <p:nvPr/>
        </p:nvSpPr>
        <p:spPr>
          <a:xfrm>
            <a:off x="6307809" y="1452702"/>
            <a:ext cx="7477601" cy="2705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Mero Niwas: A Project Room Rental Platform</a:t>
            </a:r>
            <a:endParaRPr lang="en-US" sz="5681" dirty="0"/>
          </a:p>
        </p:txBody>
      </p:sp>
      <p:sp>
        <p:nvSpPr>
          <p:cNvPr id="6" name="Text 3"/>
          <p:cNvSpPr/>
          <p:nvPr/>
        </p:nvSpPr>
        <p:spPr>
          <a:xfrm>
            <a:off x="6307809" y="4358290"/>
            <a:ext cx="7733655" cy="19495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2000" dirty="0">
                <a:solidFill>
                  <a:schemeClr val="bg1"/>
                </a:solidFill>
                <a:latin typeface="Arimo"/>
                <a:ea typeface="Arimo"/>
              </a:rPr>
              <a:t>Mero Niwas is an organization that deals with the rental services. It is most trusted, online real estate destination for finding, advertising, and managing Rental . It enables users to explore and find their desired property easily. With thousands of available rental properties in Nepal</a:t>
            </a:r>
          </a:p>
        </p:txBody>
      </p:sp>
      <p:sp>
        <p:nvSpPr>
          <p:cNvPr id="8" name="Text 5"/>
          <p:cNvSpPr/>
          <p:nvPr/>
        </p:nvSpPr>
        <p:spPr>
          <a:xfrm>
            <a:off x="6434971" y="6210300"/>
            <a:ext cx="12465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/>
          </a:p>
        </p:txBody>
      </p:sp>
      <p:sp>
        <p:nvSpPr>
          <p:cNvPr id="9" name="Text 6"/>
          <p:cNvSpPr/>
          <p:nvPr/>
        </p:nvSpPr>
        <p:spPr>
          <a:xfrm>
            <a:off x="6786086" y="6064687"/>
            <a:ext cx="211359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9E35F6-A3BE-A3A7-FD57-73E0F9C6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66" y="1136929"/>
            <a:ext cx="4786607" cy="47866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28499"/>
            <a:ext cx="7808714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Mero Niwas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2426256"/>
            <a:ext cx="993350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is an online platform that connects individuals with project rooms available for rent.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3009424"/>
            <a:ext cx="993350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It offers a comprehensive solution for finding, booking, and managing project spaces.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384250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8" name="Text 6"/>
          <p:cNvSpPr/>
          <p:nvPr/>
        </p:nvSpPr>
        <p:spPr>
          <a:xfrm>
            <a:off x="2537103" y="3896439"/>
            <a:ext cx="122396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70" dirty="0"/>
          </a:p>
        </p:txBody>
      </p:sp>
      <p:sp>
        <p:nvSpPr>
          <p:cNvPr id="9" name="Text 7"/>
          <p:cNvSpPr/>
          <p:nvPr/>
        </p:nvSpPr>
        <p:spPr>
          <a:xfrm>
            <a:off x="3070503" y="384250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Accessibility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3070503" y="4302562"/>
            <a:ext cx="41336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makes it easy to find and rent project rooms in your area.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426285" y="384250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2" name="Text 10"/>
          <p:cNvSpPr/>
          <p:nvPr/>
        </p:nvSpPr>
        <p:spPr>
          <a:xfrm>
            <a:off x="7578328" y="3896439"/>
            <a:ext cx="195739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70" dirty="0"/>
          </a:p>
        </p:txBody>
      </p:sp>
      <p:sp>
        <p:nvSpPr>
          <p:cNvPr id="13" name="Text 11"/>
          <p:cNvSpPr/>
          <p:nvPr/>
        </p:nvSpPr>
        <p:spPr>
          <a:xfrm>
            <a:off x="8148399" y="384250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Security</a:t>
            </a:r>
            <a:endParaRPr lang="en-US" sz="2058" dirty="0"/>
          </a:p>
        </p:txBody>
      </p:sp>
      <p:sp>
        <p:nvSpPr>
          <p:cNvPr id="14" name="Text 12"/>
          <p:cNvSpPr/>
          <p:nvPr/>
        </p:nvSpPr>
        <p:spPr>
          <a:xfrm>
            <a:off x="8148399" y="4302562"/>
            <a:ext cx="41336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prioritize security with verified listings and user authentication.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348389" y="54411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6" name="Text 14"/>
          <p:cNvSpPr/>
          <p:nvPr/>
        </p:nvSpPr>
        <p:spPr>
          <a:xfrm>
            <a:off x="2497812" y="5495092"/>
            <a:ext cx="201097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70" dirty="0"/>
          </a:p>
        </p:txBody>
      </p:sp>
      <p:sp>
        <p:nvSpPr>
          <p:cNvPr id="17" name="Text 15"/>
          <p:cNvSpPr/>
          <p:nvPr/>
        </p:nvSpPr>
        <p:spPr>
          <a:xfrm>
            <a:off x="3070503" y="5441156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Flexibility</a:t>
            </a:r>
            <a:endParaRPr lang="en-US" sz="2058" dirty="0"/>
          </a:p>
        </p:txBody>
      </p:sp>
      <p:sp>
        <p:nvSpPr>
          <p:cNvPr id="18" name="Text 16"/>
          <p:cNvSpPr/>
          <p:nvPr/>
        </p:nvSpPr>
        <p:spPr>
          <a:xfrm>
            <a:off x="3070503" y="5901214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Our platform offers a variety of booking options, including short-term and long-term rentals.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6285" y="544115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20" name="Text 18"/>
          <p:cNvSpPr/>
          <p:nvPr/>
        </p:nvSpPr>
        <p:spPr>
          <a:xfrm>
            <a:off x="7564755" y="5495092"/>
            <a:ext cx="22300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470" dirty="0"/>
          </a:p>
        </p:txBody>
      </p:sp>
      <p:sp>
        <p:nvSpPr>
          <p:cNvPr id="21" name="Text 19"/>
          <p:cNvSpPr/>
          <p:nvPr/>
        </p:nvSpPr>
        <p:spPr>
          <a:xfrm>
            <a:off x="8148399" y="5441156"/>
            <a:ext cx="2638782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Customer Support</a:t>
            </a:r>
            <a:endParaRPr lang="en-US" sz="2058" dirty="0"/>
          </a:p>
        </p:txBody>
      </p:sp>
      <p:sp>
        <p:nvSpPr>
          <p:cNvPr id="22" name="Text 20"/>
          <p:cNvSpPr/>
          <p:nvPr/>
        </p:nvSpPr>
        <p:spPr>
          <a:xfrm>
            <a:off x="8148399" y="5901214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 offer excellent customer support to ensure a seamless experience for all users.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98853"/>
            <a:ext cx="9933503" cy="1306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Tech Stack: Django, Python, HTML, CSS, JavaScript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3050024"/>
            <a:ext cx="99335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is built using a powerful and robust technology stack that ensures a smooth and efficient user experience.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389" y="418861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Django</a:t>
            </a:r>
            <a:endParaRPr lang="en-US" sz="2058" dirty="0"/>
          </a:p>
        </p:txBody>
      </p:sp>
      <p:sp>
        <p:nvSpPr>
          <p:cNvPr id="7" name="Text 5"/>
          <p:cNvSpPr/>
          <p:nvPr/>
        </p:nvSpPr>
        <p:spPr>
          <a:xfrm>
            <a:off x="2348389" y="4737616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high-level Python framework that provides a solid foundation for the backend development.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847398" y="418861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Python</a:t>
            </a:r>
            <a:endParaRPr lang="en-US" sz="2058" dirty="0"/>
          </a:p>
        </p:txBody>
      </p:sp>
      <p:sp>
        <p:nvSpPr>
          <p:cNvPr id="9" name="Text 7"/>
          <p:cNvSpPr/>
          <p:nvPr/>
        </p:nvSpPr>
        <p:spPr>
          <a:xfrm>
            <a:off x="5847398" y="4737616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versatile programming language that provides the core functionality for the platform.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346406" y="4188619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HTML, CSS, JavaScript</a:t>
            </a:r>
            <a:endParaRPr lang="en-US" sz="2058" dirty="0"/>
          </a:p>
        </p:txBody>
      </p:sp>
      <p:sp>
        <p:nvSpPr>
          <p:cNvPr id="11" name="Text 9"/>
          <p:cNvSpPr/>
          <p:nvPr/>
        </p:nvSpPr>
        <p:spPr>
          <a:xfrm>
            <a:off x="9346406" y="5064443"/>
            <a:ext cx="2949416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These technologies are used for building the user interface and creating an interactive and visually appealing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92398"/>
            <a:ext cx="8009930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Key Features of Mero Niwas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2190155"/>
            <a:ext cx="99335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offers a wide range of features to make the project room rental process easy and enjoyable.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348389" y="3106579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7" name="Text 5"/>
          <p:cNvSpPr/>
          <p:nvPr/>
        </p:nvSpPr>
        <p:spPr>
          <a:xfrm>
            <a:off x="2570559" y="332874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Search &amp; Filter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2570559" y="3788807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Filter by location, price, size, amenities, and other criteria to quickly find the perfect project room.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06579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10" name="Text 8"/>
          <p:cNvSpPr/>
          <p:nvPr/>
        </p:nvSpPr>
        <p:spPr>
          <a:xfrm>
            <a:off x="7648456" y="332874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Detailed Listings</a:t>
            </a:r>
            <a:endParaRPr lang="en-US" sz="2058" dirty="0"/>
          </a:p>
        </p:txBody>
      </p:sp>
      <p:sp>
        <p:nvSpPr>
          <p:cNvPr id="11" name="Text 9"/>
          <p:cNvSpPr/>
          <p:nvPr/>
        </p:nvSpPr>
        <p:spPr>
          <a:xfrm>
            <a:off x="7648456" y="3788807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Each project room listing includes high-quality photos, descriptions, amenities, and reviews.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348389" y="5232916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13" name="Text 11"/>
          <p:cNvSpPr/>
          <p:nvPr/>
        </p:nvSpPr>
        <p:spPr>
          <a:xfrm>
            <a:off x="2570559" y="5455087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Online Booking</a:t>
            </a:r>
            <a:endParaRPr lang="en-US" sz="2058" dirty="0"/>
          </a:p>
        </p:txBody>
      </p:sp>
      <p:sp>
        <p:nvSpPr>
          <p:cNvPr id="14" name="Text 12"/>
          <p:cNvSpPr/>
          <p:nvPr/>
        </p:nvSpPr>
        <p:spPr>
          <a:xfrm>
            <a:off x="2570559" y="5915144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Book your project room directly through the platform, making the process simple and secure.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6285" y="5232916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16" name="Text 14"/>
          <p:cNvSpPr/>
          <p:nvPr/>
        </p:nvSpPr>
        <p:spPr>
          <a:xfrm>
            <a:off x="7648456" y="5455087"/>
            <a:ext cx="315968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Communication Tools</a:t>
            </a:r>
            <a:endParaRPr lang="en-US" sz="2058" dirty="0"/>
          </a:p>
        </p:txBody>
      </p:sp>
      <p:sp>
        <p:nvSpPr>
          <p:cNvPr id="17" name="Text 15"/>
          <p:cNvSpPr/>
          <p:nvPr/>
        </p:nvSpPr>
        <p:spPr>
          <a:xfrm>
            <a:off x="7648456" y="5915144"/>
            <a:ext cx="441138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Communicate easily with landlords through built-in messaging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25642"/>
            <a:ext cx="6791801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 Experience Design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2423398"/>
            <a:ext cx="993350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prioritizes user experience to ensure a positive and efficient platform for all users.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006566"/>
            <a:ext cx="555427" cy="5554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348389" y="3784163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Intuitive Interface</a:t>
            </a:r>
            <a:endParaRPr lang="en-US" sz="2058" dirty="0"/>
          </a:p>
        </p:txBody>
      </p:sp>
      <p:sp>
        <p:nvSpPr>
          <p:cNvPr id="8" name="Text 5"/>
          <p:cNvSpPr/>
          <p:nvPr/>
        </p:nvSpPr>
        <p:spPr>
          <a:xfrm>
            <a:off x="2348389" y="4571048"/>
            <a:ext cx="2233374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platform is designed with user-friendliness in mind, providing a smooth and easy browsing experience.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006566"/>
            <a:ext cx="555427" cy="55542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915019" y="3784163"/>
            <a:ext cx="223349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Efficient Search</a:t>
            </a:r>
            <a:endParaRPr lang="en-US" sz="2058" dirty="0"/>
          </a:p>
        </p:txBody>
      </p:sp>
      <p:sp>
        <p:nvSpPr>
          <p:cNvPr id="11" name="Text 7"/>
          <p:cNvSpPr/>
          <p:nvPr/>
        </p:nvSpPr>
        <p:spPr>
          <a:xfrm>
            <a:off x="4915019" y="4571048"/>
            <a:ext cx="2233493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Users can easily search and filter project rooms based on their preferences, making it quick and simple to find what they need.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06566"/>
            <a:ext cx="555427" cy="55542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81768" y="3784163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Responsive Design</a:t>
            </a:r>
            <a:endParaRPr lang="en-US" sz="2058" dirty="0"/>
          </a:p>
        </p:txBody>
      </p:sp>
      <p:sp>
        <p:nvSpPr>
          <p:cNvPr id="14" name="Text 9"/>
          <p:cNvSpPr/>
          <p:nvPr/>
        </p:nvSpPr>
        <p:spPr>
          <a:xfrm>
            <a:off x="7481768" y="4571048"/>
            <a:ext cx="2233374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platform is fully responsive, ensuring a seamless experience across all devices, including desktops, tablets, and smartphones.</a:t>
            </a:r>
            <a:endParaRPr lang="en-US" sz="175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006566"/>
            <a:ext cx="555427" cy="555427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0048399" y="3784163"/>
            <a:ext cx="223349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User-Friendly Features</a:t>
            </a:r>
            <a:endParaRPr lang="en-US" sz="2058" dirty="0"/>
          </a:p>
        </p:txBody>
      </p:sp>
      <p:sp>
        <p:nvSpPr>
          <p:cNvPr id="17" name="Text 11"/>
          <p:cNvSpPr/>
          <p:nvPr/>
        </p:nvSpPr>
        <p:spPr>
          <a:xfrm>
            <a:off x="10048399" y="4571048"/>
            <a:ext cx="2233493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incorporates features like saved searches, bookmarks, and notifications to enhance the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169801" y="510659"/>
            <a:ext cx="8290798" cy="10908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95"/>
              </a:lnSpc>
              <a:buNone/>
            </a:pPr>
            <a:r>
              <a:rPr lang="en-US" sz="343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Backend Architecture and Functionality</a:t>
            </a:r>
            <a:endParaRPr lang="en-US" sz="3436" dirty="0"/>
          </a:p>
        </p:txBody>
      </p:sp>
      <p:sp>
        <p:nvSpPr>
          <p:cNvPr id="5" name="Text 3"/>
          <p:cNvSpPr/>
          <p:nvPr/>
        </p:nvSpPr>
        <p:spPr>
          <a:xfrm>
            <a:off x="3169801" y="1972389"/>
            <a:ext cx="8290798" cy="5564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backend of Mero Niwas is built to handle large amounts of data, provide secure user authentication, and facilitate smooth transactions.</a:t>
            </a:r>
            <a:endParaRPr lang="en-US" sz="1460" dirty="0"/>
          </a:p>
        </p:txBody>
      </p:sp>
      <p:sp>
        <p:nvSpPr>
          <p:cNvPr id="6" name="Shape 4"/>
          <p:cNvSpPr/>
          <p:nvPr/>
        </p:nvSpPr>
        <p:spPr>
          <a:xfrm>
            <a:off x="7303651" y="2737485"/>
            <a:ext cx="23098" cy="4981337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6457593" y="3143131"/>
            <a:ext cx="649010" cy="2309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6"/>
          <p:cNvSpPr/>
          <p:nvPr/>
        </p:nvSpPr>
        <p:spPr>
          <a:xfrm>
            <a:off x="7106603" y="2946083"/>
            <a:ext cx="417195" cy="41719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9" name="Text 7"/>
          <p:cNvSpPr/>
          <p:nvPr/>
        </p:nvSpPr>
        <p:spPr>
          <a:xfrm>
            <a:off x="7264122" y="2991088"/>
            <a:ext cx="102156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062" dirty="0"/>
          </a:p>
        </p:txBody>
      </p:sp>
      <p:sp>
        <p:nvSpPr>
          <p:cNvPr id="10" name="Text 8"/>
          <p:cNvSpPr/>
          <p:nvPr/>
        </p:nvSpPr>
        <p:spPr>
          <a:xfrm>
            <a:off x="3903702" y="2922865"/>
            <a:ext cx="2391608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47"/>
              </a:lnSpc>
              <a:buNone/>
            </a:pPr>
            <a:r>
              <a:rPr lang="en-US" sz="171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 Authentication</a:t>
            </a:r>
            <a:endParaRPr lang="en-US" sz="1718" dirty="0"/>
          </a:p>
        </p:txBody>
      </p:sp>
      <p:sp>
        <p:nvSpPr>
          <p:cNvPr id="11" name="Text 9"/>
          <p:cNvSpPr/>
          <p:nvPr/>
        </p:nvSpPr>
        <p:spPr>
          <a:xfrm>
            <a:off x="3169801" y="3306723"/>
            <a:ext cx="3125510" cy="834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utilizes secure user authentication protocols to protect user data and ensure account safety.</a:t>
            </a:r>
            <a:endParaRPr lang="en-US" sz="1460" dirty="0"/>
          </a:p>
        </p:txBody>
      </p:sp>
      <p:sp>
        <p:nvSpPr>
          <p:cNvPr id="12" name="Shape 10"/>
          <p:cNvSpPr/>
          <p:nvPr/>
        </p:nvSpPr>
        <p:spPr>
          <a:xfrm>
            <a:off x="7523798" y="4070271"/>
            <a:ext cx="649010" cy="2309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1"/>
          <p:cNvSpPr/>
          <p:nvPr/>
        </p:nvSpPr>
        <p:spPr>
          <a:xfrm>
            <a:off x="7106603" y="3873222"/>
            <a:ext cx="417195" cy="41719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14" name="Text 12"/>
          <p:cNvSpPr/>
          <p:nvPr/>
        </p:nvSpPr>
        <p:spPr>
          <a:xfrm>
            <a:off x="7233523" y="3918228"/>
            <a:ext cx="163354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062" dirty="0"/>
          </a:p>
        </p:txBody>
      </p:sp>
      <p:sp>
        <p:nvSpPr>
          <p:cNvPr id="15" name="Text 13"/>
          <p:cNvSpPr/>
          <p:nvPr/>
        </p:nvSpPr>
        <p:spPr>
          <a:xfrm>
            <a:off x="8335089" y="3850005"/>
            <a:ext cx="2879765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Database Management</a:t>
            </a:r>
            <a:endParaRPr lang="en-US" sz="1718" dirty="0"/>
          </a:p>
        </p:txBody>
      </p:sp>
      <p:sp>
        <p:nvSpPr>
          <p:cNvPr id="16" name="Text 14"/>
          <p:cNvSpPr/>
          <p:nvPr/>
        </p:nvSpPr>
        <p:spPr>
          <a:xfrm>
            <a:off x="8335089" y="4233863"/>
            <a:ext cx="3125510" cy="834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platform uses a robust database system to store and manage all user data, listings, and transactions.</a:t>
            </a:r>
            <a:endParaRPr lang="en-US" sz="1460" dirty="0"/>
          </a:p>
        </p:txBody>
      </p:sp>
      <p:sp>
        <p:nvSpPr>
          <p:cNvPr id="17" name="Shape 15"/>
          <p:cNvSpPr/>
          <p:nvPr/>
        </p:nvSpPr>
        <p:spPr>
          <a:xfrm>
            <a:off x="6457593" y="4957643"/>
            <a:ext cx="649010" cy="2309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6"/>
          <p:cNvSpPr/>
          <p:nvPr/>
        </p:nvSpPr>
        <p:spPr>
          <a:xfrm>
            <a:off x="7106603" y="4760595"/>
            <a:ext cx="417195" cy="41719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19" name="Text 17"/>
          <p:cNvSpPr/>
          <p:nvPr/>
        </p:nvSpPr>
        <p:spPr>
          <a:xfrm>
            <a:off x="7231261" y="4805601"/>
            <a:ext cx="167759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062" dirty="0"/>
          </a:p>
        </p:txBody>
      </p:sp>
      <p:sp>
        <p:nvSpPr>
          <p:cNvPr id="20" name="Text 18"/>
          <p:cNvSpPr/>
          <p:nvPr/>
        </p:nvSpPr>
        <p:spPr>
          <a:xfrm>
            <a:off x="3169801" y="4737378"/>
            <a:ext cx="3125510" cy="545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47"/>
              </a:lnSpc>
              <a:buNone/>
            </a:pPr>
            <a:r>
              <a:rPr lang="en-US" sz="171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Payment Gateway Integration</a:t>
            </a:r>
            <a:endParaRPr lang="en-US" sz="1718" dirty="0"/>
          </a:p>
        </p:txBody>
      </p:sp>
      <p:sp>
        <p:nvSpPr>
          <p:cNvPr id="21" name="Text 19"/>
          <p:cNvSpPr/>
          <p:nvPr/>
        </p:nvSpPr>
        <p:spPr>
          <a:xfrm>
            <a:off x="3169801" y="5393888"/>
            <a:ext cx="3125510" cy="11129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integrates with secure payment gateways to enable smooth and secure transactions for both renters and landlords.</a:t>
            </a:r>
            <a:endParaRPr lang="en-US" sz="1460" dirty="0"/>
          </a:p>
        </p:txBody>
      </p:sp>
      <p:sp>
        <p:nvSpPr>
          <p:cNvPr id="22" name="Shape 20"/>
          <p:cNvSpPr/>
          <p:nvPr/>
        </p:nvSpPr>
        <p:spPr>
          <a:xfrm>
            <a:off x="7523798" y="6120408"/>
            <a:ext cx="649010" cy="23098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3" name="Shape 21"/>
          <p:cNvSpPr/>
          <p:nvPr/>
        </p:nvSpPr>
        <p:spPr>
          <a:xfrm>
            <a:off x="7106603" y="5923359"/>
            <a:ext cx="417195" cy="417195"/>
          </a:xfrm>
          <a:prstGeom prst="roundRect">
            <a:avLst>
              <a:gd name="adj" fmla="val 13336"/>
            </a:avLst>
          </a:prstGeom>
          <a:solidFill>
            <a:srgbClr val="1E1B4A"/>
          </a:solidFill>
          <a:ln/>
        </p:spPr>
      </p:sp>
      <p:sp>
        <p:nvSpPr>
          <p:cNvPr id="24" name="Text 22"/>
          <p:cNvSpPr/>
          <p:nvPr/>
        </p:nvSpPr>
        <p:spPr>
          <a:xfrm>
            <a:off x="7222093" y="5968365"/>
            <a:ext cx="186095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77"/>
              </a:lnSpc>
              <a:buNone/>
            </a:pPr>
            <a:r>
              <a:rPr lang="en-US" sz="20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062" dirty="0"/>
          </a:p>
        </p:txBody>
      </p:sp>
      <p:sp>
        <p:nvSpPr>
          <p:cNvPr id="25" name="Text 23"/>
          <p:cNvSpPr/>
          <p:nvPr/>
        </p:nvSpPr>
        <p:spPr>
          <a:xfrm>
            <a:off x="8335089" y="5900142"/>
            <a:ext cx="2181701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API Development</a:t>
            </a:r>
            <a:endParaRPr lang="en-US" sz="1718" dirty="0"/>
          </a:p>
        </p:txBody>
      </p:sp>
      <p:sp>
        <p:nvSpPr>
          <p:cNvPr id="26" name="Text 24"/>
          <p:cNvSpPr/>
          <p:nvPr/>
        </p:nvSpPr>
        <p:spPr>
          <a:xfrm>
            <a:off x="8335089" y="6284000"/>
            <a:ext cx="3125510" cy="11129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0"/>
              </a:lnSpc>
              <a:buNone/>
            </a:pPr>
            <a:r>
              <a:rPr lang="en-US" sz="146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utilizes APIs to communicate with other services, such as mapping platforms and payment processors.</a:t>
            </a:r>
            <a:endParaRPr lang="en-US" sz="14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77910"/>
            <a:ext cx="7212092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Challenges and Solutions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2348389" y="2475667"/>
            <a:ext cx="99335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During the development of Mero Niwas, we faced various challenges, but we overcame them through creative solutions.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570559" y="3532942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Challenge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062" y="3532942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Solution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348389" y="4007048"/>
            <a:ext cx="9933503" cy="948214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9" name="Text 7"/>
          <p:cNvSpPr/>
          <p:nvPr/>
        </p:nvSpPr>
        <p:spPr>
          <a:xfrm>
            <a:off x="2570559" y="4147899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Ensuring user data security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41062" y="4147899"/>
            <a:ext cx="4518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Implementation of strong encryption protocols and secure authentication methods.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570559" y="5096113"/>
            <a:ext cx="4518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Maintaining scalability for future growth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062" y="5096113"/>
            <a:ext cx="4518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Employing a cloud-based infrastructure and optimized database architecture.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5903476"/>
            <a:ext cx="9933503" cy="948214"/>
          </a:xfrm>
          <a:prstGeom prst="rect">
            <a:avLst/>
          </a:prstGeom>
          <a:solidFill>
            <a:srgbClr val="1E1B4A"/>
          </a:solidFill>
          <a:ln/>
        </p:spPr>
      </p:sp>
      <p:sp>
        <p:nvSpPr>
          <p:cNvPr id="14" name="Text 12"/>
          <p:cNvSpPr/>
          <p:nvPr/>
        </p:nvSpPr>
        <p:spPr>
          <a:xfrm>
            <a:off x="2570559" y="6044327"/>
            <a:ext cx="4518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Providing a seamless user experience across devices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1062" y="6044327"/>
            <a:ext cx="4518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Building a fully responsive design and implementing cross-platform compatibility.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882027" y="545306"/>
            <a:ext cx="8866346" cy="1166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93"/>
              </a:lnSpc>
              <a:buNone/>
            </a:pPr>
            <a:r>
              <a:rPr lang="en-US" sz="36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Future Roadmap and Enhancements</a:t>
            </a:r>
            <a:endParaRPr lang="en-US" sz="3674" dirty="0"/>
          </a:p>
        </p:txBody>
      </p:sp>
      <p:sp>
        <p:nvSpPr>
          <p:cNvPr id="5" name="Text 3"/>
          <p:cNvSpPr/>
          <p:nvPr/>
        </p:nvSpPr>
        <p:spPr>
          <a:xfrm>
            <a:off x="2882027" y="2108240"/>
            <a:ext cx="8866346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2"/>
              </a:lnSpc>
              <a:buNone/>
            </a:pPr>
            <a:r>
              <a:rPr lang="en-US" sz="156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Mero Niwas is constantly evolving and improving to provide the best possible experience for our users.</a:t>
            </a:r>
            <a:endParaRPr lang="en-US" sz="1562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27" y="2926318"/>
            <a:ext cx="991553" cy="158650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170998" y="3124557"/>
            <a:ext cx="3114556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7"/>
              </a:lnSpc>
              <a:buNone/>
            </a:pPr>
            <a:r>
              <a:rPr lang="en-US" sz="18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Advanced Search Filters</a:t>
            </a:r>
            <a:endParaRPr lang="en-US" sz="1837" dirty="0"/>
          </a:p>
        </p:txBody>
      </p:sp>
      <p:sp>
        <p:nvSpPr>
          <p:cNvPr id="8" name="Text 5"/>
          <p:cNvSpPr/>
          <p:nvPr/>
        </p:nvSpPr>
        <p:spPr>
          <a:xfrm>
            <a:off x="4170998" y="3535204"/>
            <a:ext cx="7577376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2"/>
              </a:lnSpc>
              <a:buNone/>
            </a:pPr>
            <a:r>
              <a:rPr lang="en-US" sz="156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Introducing more advanced search filters to allow users to narrow down their search results more efficiently.</a:t>
            </a:r>
            <a:endParaRPr lang="en-US" sz="1562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027" y="4512826"/>
            <a:ext cx="991553" cy="158650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170998" y="4711065"/>
            <a:ext cx="2333149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7"/>
              </a:lnSpc>
              <a:buNone/>
            </a:pPr>
            <a:r>
              <a:rPr lang="en-US" sz="18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Virtual Tours</a:t>
            </a:r>
            <a:endParaRPr lang="en-US" sz="1837" dirty="0"/>
          </a:p>
        </p:txBody>
      </p:sp>
      <p:sp>
        <p:nvSpPr>
          <p:cNvPr id="11" name="Text 7"/>
          <p:cNvSpPr/>
          <p:nvPr/>
        </p:nvSpPr>
        <p:spPr>
          <a:xfrm>
            <a:off x="4170998" y="5121712"/>
            <a:ext cx="7577376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2"/>
              </a:lnSpc>
              <a:buNone/>
            </a:pPr>
            <a:r>
              <a:rPr lang="en-US" sz="156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Integrating virtual tour technology to allow users to explore project rooms virtually before booking.</a:t>
            </a:r>
            <a:endParaRPr lang="en-US" sz="1562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027" y="6099334"/>
            <a:ext cx="991553" cy="158650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4170998" y="6297573"/>
            <a:ext cx="2724388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7"/>
              </a:lnSpc>
              <a:buNone/>
            </a:pPr>
            <a:r>
              <a:rPr lang="en-US" sz="183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Community Features</a:t>
            </a:r>
            <a:endParaRPr lang="en-US" sz="1837" dirty="0"/>
          </a:p>
        </p:txBody>
      </p:sp>
      <p:sp>
        <p:nvSpPr>
          <p:cNvPr id="14" name="Text 9"/>
          <p:cNvSpPr/>
          <p:nvPr/>
        </p:nvSpPr>
        <p:spPr>
          <a:xfrm>
            <a:off x="4170998" y="6708219"/>
            <a:ext cx="7577376" cy="595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2"/>
              </a:lnSpc>
              <a:buNone/>
            </a:pPr>
            <a:r>
              <a:rPr lang="en-US" sz="156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Adding community features, such as forums or chat rooms, to connect users and facilitate communication.</a:t>
            </a:r>
            <a:endParaRPr lang="en-US" sz="156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713</Words>
  <Application>Microsoft Office PowerPoint</Application>
  <PresentationFormat>Custom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Arimo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ranab joshi</cp:lastModifiedBy>
  <cp:revision>4</cp:revision>
  <dcterms:created xsi:type="dcterms:W3CDTF">2024-06-13T14:44:54Z</dcterms:created>
  <dcterms:modified xsi:type="dcterms:W3CDTF">2024-07-03T18:13:36Z</dcterms:modified>
</cp:coreProperties>
</file>