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AABC-9AB0-4991-B8CA-C04047BFD7A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CFEC-9559-4A9B-A741-DF693BD2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68" y="105599"/>
            <a:ext cx="6435561" cy="65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5" y="1102249"/>
            <a:ext cx="11437096" cy="4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5934" y="1059522"/>
            <a:ext cx="8945457" cy="4398256"/>
            <a:chOff x="739775" y="1766888"/>
            <a:chExt cx="8945457" cy="4398256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5" y="1766888"/>
              <a:ext cx="8604250" cy="401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365644" y="5909557"/>
              <a:ext cx="4319588" cy="25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5pPr>
              <a:lvl6pPr marL="1536700" indent="-2159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6pPr>
              <a:lvl7pPr marL="1993900" indent="-2159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7pPr>
              <a:lvl8pPr marL="2451100" indent="-2159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8pPr>
              <a:lvl9pPr marL="2908300" indent="-2159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msgothic" charset="0"/>
                </a:defRPr>
              </a:lvl9pPr>
            </a:lstStyle>
            <a:p>
              <a:r>
                <a:rPr lang="en-GB" altLang="en-US" sz="1200" b="1" dirty="0">
                  <a:latin typeface="Arial" panose="020B0604020202020204" pitchFamily="34" charset="0"/>
                </a:rPr>
                <a:t>Kim </a:t>
              </a:r>
              <a:r>
                <a:rPr lang="en-GB" altLang="en-US" sz="1200" b="1" dirty="0" err="1">
                  <a:latin typeface="Arial" panose="020B0604020202020204" pitchFamily="34" charset="0"/>
                </a:rPr>
                <a:t>Pilegaard</a:t>
              </a:r>
              <a:r>
                <a:rPr lang="en-GB" altLang="en-US" sz="1200" b="1" dirty="0">
                  <a:latin typeface="Arial" panose="020B0604020202020204" pitchFamily="34" charset="0"/>
                </a:rPr>
                <a:t> Phil. Trans. R. Soc. B 2013;368:20130126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40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89" y="94891"/>
            <a:ext cx="4788823" cy="65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4" y="181381"/>
            <a:ext cx="7028571" cy="6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88" y="395724"/>
            <a:ext cx="7928202" cy="6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75963" y="500332"/>
            <a:ext cx="6838095" cy="5942896"/>
            <a:chOff x="975963" y="500332"/>
            <a:chExt cx="6838095" cy="5942896"/>
          </a:xfrm>
        </p:grpSpPr>
        <p:grpSp>
          <p:nvGrpSpPr>
            <p:cNvPr id="5" name="Group 4"/>
            <p:cNvGrpSpPr/>
            <p:nvPr/>
          </p:nvGrpSpPr>
          <p:grpSpPr>
            <a:xfrm>
              <a:off x="975963" y="656027"/>
              <a:ext cx="6838095" cy="5787201"/>
              <a:chOff x="2676952" y="190905"/>
              <a:chExt cx="6838095" cy="578720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b="10639"/>
              <a:stretch/>
            </p:blipFill>
            <p:spPr>
              <a:xfrm>
                <a:off x="2676952" y="190905"/>
                <a:ext cx="6838095" cy="5787201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4002655" y="215662"/>
                <a:ext cx="106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York</a:t>
                </a:r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019907" y="2291753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Florida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6236898" y="500332"/>
              <a:ext cx="862642" cy="5710687"/>
            </a:xfrm>
            <a:prstGeom prst="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4" y="442465"/>
            <a:ext cx="11371876" cy="58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8" y="1457571"/>
            <a:ext cx="11657143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878286" y="670970"/>
            <a:ext cx="6115594" cy="5428066"/>
            <a:chOff x="5878286" y="670970"/>
            <a:chExt cx="6115594" cy="54280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48012"/>
            <a:stretch/>
          </p:blipFill>
          <p:spPr>
            <a:xfrm>
              <a:off x="5878286" y="670970"/>
              <a:ext cx="6115594" cy="54280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706912" y="2043404"/>
              <a:ext cx="2034247" cy="1418254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65502" y="1711570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Morris, MN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7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33" y="829000"/>
            <a:ext cx="8733333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4571" y="1846053"/>
            <a:ext cx="11142857" cy="3221042"/>
            <a:chOff x="524571" y="1846053"/>
            <a:chExt cx="11142857" cy="32210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683"/>
            <a:stretch/>
          </p:blipFill>
          <p:spPr>
            <a:xfrm>
              <a:off x="524571" y="1846053"/>
              <a:ext cx="11142857" cy="322104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95223" y="1846053"/>
              <a:ext cx="7479102" cy="431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0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3" y="258017"/>
            <a:ext cx="6398204" cy="61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582693"/>
            <a:ext cx="11183816" cy="54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msgothic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25</cp:revision>
  <dcterms:created xsi:type="dcterms:W3CDTF">2017-11-27T18:32:16Z</dcterms:created>
  <dcterms:modified xsi:type="dcterms:W3CDTF">2017-12-05T21:23:19Z</dcterms:modified>
</cp:coreProperties>
</file>