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841F-15C4-4D48-8F78-6C8FC76A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FE5C-0792-4B6D-BC8A-977BA1A6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1C15-3B4A-4050-A022-E76420F5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5AB-E088-48ED-8AB7-D59CE326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1ACF-F845-4E0C-A0D6-E9C3B3D0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C098-A72C-4405-A2EE-35DFF74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7BCC-8863-46E7-B6F4-D4C857702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FBD6-C48A-46F1-9495-A48858DC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AEA3-6C0D-48DD-B730-91DACA3F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80CC-2DE6-44F4-929D-CAB6B5E4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BB7F-9F60-47D8-93A9-07AC20620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8B76-25C2-45C3-80BE-2B9788B3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507F-F386-4FF4-B2A9-8B2CF0BA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6ABC-0A48-4436-9AC6-DFF2C39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7FE1-8A45-4723-9701-206561E8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EB6-7477-423F-8862-E81B97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CDB4-721D-4558-B678-5BC55792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974F-772B-43D8-9859-6C1A26A4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D167-5332-4E1E-8519-442BB03A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A182-F494-4A05-9819-4195B91A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3BBA-BBCF-49C0-AC84-9E231952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6F7D7-134B-49E9-806B-E2AA638E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785C-FE6F-4D44-9024-1A94293F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5C58-28B2-4F0F-AF72-4B62F6D7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C933-D2DD-4807-8654-A5A2759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9639-68CB-448E-86DE-9ED40DAF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8989-1433-4598-9AC9-822093F8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D93EB-F37F-47E7-8484-C19B9A884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B09F9-52C8-4C46-9816-C813D978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5D66-BF7B-4D38-B45F-242C40E3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F795-1113-4FC5-8BE2-A8B1EEFD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911C-DB99-4046-A9CA-092E35AE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6325-B2E7-41B6-A367-EAA42FC37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C9F26-9FBD-4C91-AC81-DB675F65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B26A4-6ABD-4663-BF3C-837A097E6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0E63E-49FD-4032-B90C-3F3CE9C7E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9F43D-FBBE-4A43-9D6E-D4442E79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FBFB9-60EA-48D6-B1FE-B7C0B4B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4273E-06A4-441C-8D44-66A0E63E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2541-1250-4DF4-8C56-76A4F353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1E22D-1C62-4737-A08C-4C314B2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106EA-7C1D-4D0F-97E8-9F3E100D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719EC-7D06-4D5D-9608-16D64862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42BA8-6109-4C7B-B078-CBDE3A9C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402BB-0AE7-4BC8-AFB4-6D9629C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A8530-7C51-496F-8FDF-C456A32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E852-0AF1-4BCB-A094-28CF847A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CAAA-3CD5-46E9-88C9-205BFBC3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E49D-E6ED-4D8A-85EC-A1CA89F4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13011-AFD9-4412-854E-FEC6B7BE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0582-ADCE-426F-9136-6478369B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851E-A40C-4641-9BEF-3EF80064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8471-2EA0-4255-92B1-6D55039B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F930E-D9C8-4B57-97DA-E26CD9C9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2FEAA-0A0C-4B9A-B0C0-8912C24F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1016E-FEA8-4D6B-A13B-19DEF3CD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D5BA4-020E-4565-904E-5B627889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1FA44-E4A1-4396-A940-08FCFB6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B4BB4-221F-4887-BF35-D132180F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C28-CDC7-4A1D-B744-35B45093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2E0-6AEA-4CF5-ADBC-DE2D09313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F938-FBEC-4EE4-880A-7FD4528AA50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92C2-196B-4535-B271-791223019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FBE6-6B07-4F15-B281-E7C3B30ED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B3C4-5E6B-4157-966D-B86E40B7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44C7-8590-4C23-8EC1-CDC0EF9C9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5351-C7F8-4ACF-B5DF-385FB60C9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F5EFB-CD7F-4B56-9165-BC7C6B0A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1" y="72601"/>
            <a:ext cx="9319024" cy="3759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C7BBC2-478E-405F-802F-053D40D325BD}"/>
              </a:ext>
            </a:extLst>
          </p:cNvPr>
          <p:cNvSpPr txBox="1"/>
          <p:nvPr/>
        </p:nvSpPr>
        <p:spPr>
          <a:xfrm rot="5400000">
            <a:off x="9031549" y="5063545"/>
            <a:ext cx="12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F87E3F-55AD-44B7-A521-AEAF3DB80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461"/>
            <a:ext cx="8705491" cy="30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762EC0-3CC8-4CE3-B983-1E951450C734}"/>
              </a:ext>
            </a:extLst>
          </p:cNvPr>
          <p:cNvSpPr txBox="1"/>
          <p:nvPr/>
        </p:nvSpPr>
        <p:spPr>
          <a:xfrm rot="5400000">
            <a:off x="9186717" y="4915078"/>
            <a:ext cx="12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98F66-A9CD-4B8A-A420-7D545630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" y="3657593"/>
            <a:ext cx="9144019" cy="32004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CE3B49-03CD-4860-AEF7-6F4D49C3E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" y="0"/>
            <a:ext cx="9684785" cy="37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AD13A-27E2-4DBD-AD67-A18998A4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" y="1"/>
            <a:ext cx="7905137" cy="3952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E4FFB-53F0-4B18-960A-E0DB67BEC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" y="4046461"/>
            <a:ext cx="8032964" cy="2811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AB46F-8C90-496F-94C5-65E7AAC2110F}"/>
              </a:ext>
            </a:extLst>
          </p:cNvPr>
          <p:cNvSpPr txBox="1"/>
          <p:nvPr/>
        </p:nvSpPr>
        <p:spPr>
          <a:xfrm rot="5400000">
            <a:off x="7853462" y="5267564"/>
            <a:ext cx="12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225932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6E1EF-01E8-4CFD-90B9-958CB61A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" y="3716986"/>
            <a:ext cx="8333833" cy="2916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DA6EC2-6993-4C10-A364-5EC617BB1C3E}"/>
              </a:ext>
            </a:extLst>
          </p:cNvPr>
          <p:cNvSpPr txBox="1"/>
          <p:nvPr/>
        </p:nvSpPr>
        <p:spPr>
          <a:xfrm rot="5400000">
            <a:off x="8007211" y="4990741"/>
            <a:ext cx="12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C371D-77F4-49A1-8F4A-3719D2E1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51" y="735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merge(x = df1, y = df2, by = "CustomerId", all.x = TRUE)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205B2-C074-409C-A2E9-3B5F7F60707E}"/>
              </a:ext>
            </a:extLst>
          </p:cNvPr>
          <p:cNvSpPr/>
          <p:nvPr/>
        </p:nvSpPr>
        <p:spPr>
          <a:xfrm>
            <a:off x="794993" y="1352449"/>
            <a:ext cx="10121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https://stackoverflow.com/questions/1299871/how-to-join-merge-data-frames-inner-outer-left-right</a:t>
            </a:r>
          </a:p>
        </p:txBody>
      </p:sp>
    </p:spTree>
    <p:extLst>
      <p:ext uri="{BB962C8B-B14F-4D97-AF65-F5344CB8AC3E}">
        <p14:creationId xmlns:p14="http://schemas.microsoft.com/office/powerpoint/2010/main" val="347816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Carito C</dc:creator>
  <cp:lastModifiedBy>Carito C</cp:lastModifiedBy>
  <cp:revision>9</cp:revision>
  <dcterms:created xsi:type="dcterms:W3CDTF">2018-10-03T17:59:38Z</dcterms:created>
  <dcterms:modified xsi:type="dcterms:W3CDTF">2018-10-16T20:48:32Z</dcterms:modified>
</cp:coreProperties>
</file>