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57" r:id="rId4"/>
    <p:sldId id="290" r:id="rId5"/>
    <p:sldId id="291" r:id="rId6"/>
    <p:sldId id="292" r:id="rId7"/>
    <p:sldId id="259" r:id="rId8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F04A1-35F0-2B9B-34DE-73788C63DF3E}" v="669" dt="2023-12-12T16:03:02.846"/>
  </p1510:revLst>
</p1510:revInfo>
</file>

<file path=ppt/tableStyles.xml><?xml version="1.0" encoding="utf-8"?>
<a:tblStyleLst xmlns:a="http://schemas.openxmlformats.org/drawingml/2006/main" def="{682F9B98-BDF4-4A2C-8545-7D3D40C2729D}">
  <a:tblStyle styleId="{682F9B98-BDF4-4A2C-8545-7D3D40C272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8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55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77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err="1"/>
              <a:t>Projet</a:t>
            </a:r>
            <a:r>
              <a:rPr lang="en-GB" dirty="0"/>
              <a:t> BDD Plateforme de streaming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21062"/>
            <a:ext cx="4252200" cy="883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Membres</a:t>
            </a:r>
            <a:r>
              <a:rPr lang="en-GB"/>
              <a:t>:</a:t>
            </a:r>
          </a:p>
          <a:p>
            <a:pPr marL="0" indent="0"/>
            <a:r>
              <a:rPr lang="en-GB" dirty="0"/>
              <a:t>BOZU Esat Can</a:t>
            </a:r>
          </a:p>
          <a:p>
            <a:pPr marL="0" indent="0"/>
            <a:r>
              <a:rPr lang="en-GB" dirty="0"/>
              <a:t>MILLER Adrien</a:t>
            </a:r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Explication du </a:t>
            </a:r>
            <a:r>
              <a:rPr lang="en-GB" dirty="0" err="1"/>
              <a:t>projet</a:t>
            </a:r>
            <a:endParaRPr dirty="0" err="1"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6445181" y="1476452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FE0D0D5-2092-00EB-2F37-A28632CF54F2}"/>
              </a:ext>
            </a:extLst>
          </p:cNvPr>
          <p:cNvSpPr txBox="1"/>
          <p:nvPr/>
        </p:nvSpPr>
        <p:spPr>
          <a:xfrm>
            <a:off x="983316" y="1411941"/>
            <a:ext cx="49165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Créée une base de données pouvant répondre au besoin d'une plateforme de streaming de films et séries (</a:t>
            </a:r>
            <a:r>
              <a:rPr lang="fr-FR" dirty="0" err="1"/>
              <a:t>ex:Netfllix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Dans SQL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-2932743" y="265987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MCD</a:t>
            </a:r>
          </a:p>
        </p:txBody>
      </p:sp>
      <p:pic>
        <p:nvPicPr>
          <p:cNvPr id="3" name="Image 2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079F076B-A070-093E-4195-0DAC3FFE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28" y="2241"/>
            <a:ext cx="6795806" cy="51390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8496BA0-57C7-753C-970F-16EA760E9F1A}"/>
              </a:ext>
            </a:extLst>
          </p:cNvPr>
          <p:cNvSpPr txBox="1"/>
          <p:nvPr/>
        </p:nvSpPr>
        <p:spPr>
          <a:xfrm>
            <a:off x="290286" y="739321"/>
            <a:ext cx="18596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374151"/>
                </a:solidFill>
              </a:rPr>
              <a:t>Modèle Conceptuel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06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3842947" y="121912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MLD</a:t>
            </a:r>
          </a:p>
        </p:txBody>
      </p:sp>
      <p:pic>
        <p:nvPicPr>
          <p:cNvPr id="3" name="Image 2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69135643-B9AB-C135-6A9B-20693D9B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2" y="-29135"/>
            <a:ext cx="6670862" cy="517655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045F4F-60D3-C51F-82EC-2FC15FB9EFF3}"/>
              </a:ext>
            </a:extLst>
          </p:cNvPr>
          <p:cNvSpPr txBox="1"/>
          <p:nvPr/>
        </p:nvSpPr>
        <p:spPr>
          <a:xfrm>
            <a:off x="7089321" y="603249"/>
            <a:ext cx="17734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374151"/>
                </a:solidFill>
              </a:rPr>
              <a:t>Modèle Logique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91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-2627382" y="110839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MPD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F2F9E1-62A2-B3D3-3831-0C5A7C3FAA5F}"/>
              </a:ext>
            </a:extLst>
          </p:cNvPr>
          <p:cNvSpPr txBox="1"/>
          <p:nvPr/>
        </p:nvSpPr>
        <p:spPr>
          <a:xfrm>
            <a:off x="426356" y="675820"/>
            <a:ext cx="21091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374151"/>
                </a:solidFill>
              </a:rPr>
              <a:t>Modèle Physique de Données</a:t>
            </a:r>
            <a:endParaRPr lang="fr-FR" dirty="0"/>
          </a:p>
        </p:txBody>
      </p:sp>
      <p:pic>
        <p:nvPicPr>
          <p:cNvPr id="5" name="Image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85FAAA76-9765-BC9B-79D6-55B4ABFD1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69" y="-281"/>
            <a:ext cx="6096562" cy="51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GB" dirty="0"/>
              <a:t>Explications des </a:t>
            </a:r>
            <a:r>
              <a:rPr lang="en-GB" dirty="0" err="1"/>
              <a:t>fichiers</a:t>
            </a:r>
            <a:r>
              <a:rPr lang="en-GB" dirty="0"/>
              <a:t> .</a:t>
            </a:r>
            <a:r>
              <a:rPr lang="en-GB" dirty="0" err="1"/>
              <a:t>sql</a:t>
            </a:r>
            <a:endParaRPr dirty="0" err="1"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Insertion.sql</a:t>
                </a:r>
                <a:endParaRPr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Les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commandes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utilisées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pour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insérer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des données dans la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bdd</a:t>
                </a:r>
                <a:endParaRPr lang="fr-FR" dirty="0" err="1"/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Requete.sql</a:t>
                </a:r>
                <a:endParaRPr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Les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commandes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pour tester le bon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fonctionnement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de la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bdd</a:t>
                </a:r>
                <a:endParaRPr lang="en-GB" sz="1200" dirty="0" err="1">
                  <a:latin typeface="Roboto"/>
                  <a:ea typeface="Roboto"/>
                  <a:cs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Role.sql</a:t>
                </a:r>
                <a:endParaRPr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GB" sz="1200" dirty="0">
                    <a:latin typeface="Roboto"/>
                    <a:ea typeface="Roboto"/>
                    <a:cs typeface="Roboto"/>
                  </a:rPr>
                  <a:t>Les </a:t>
                </a:r>
                <a:r>
                  <a:rPr lang="en-GB" sz="1200" dirty="0" err="1">
                    <a:latin typeface="Roboto"/>
                    <a:ea typeface="Roboto"/>
                    <a:cs typeface="Roboto"/>
                  </a:rPr>
                  <a:t>commandes</a:t>
                </a:r>
                <a:r>
                  <a:rPr lang="en-GB" sz="1200" dirty="0">
                    <a:latin typeface="Roboto"/>
                    <a:ea typeface="Roboto"/>
                    <a:cs typeface="Roboto"/>
                  </a:rPr>
                  <a:t> pour la </a:t>
                </a:r>
                <a:r>
                  <a:rPr lang="en-GB" sz="1200" dirty="0" err="1">
                    <a:latin typeface="Roboto"/>
                    <a:ea typeface="Roboto"/>
                    <a:cs typeface="Roboto"/>
                  </a:rPr>
                  <a:t>création</a:t>
                </a:r>
                <a:r>
                  <a:rPr lang="en-GB" sz="1200" dirty="0">
                    <a:latin typeface="Roboto"/>
                    <a:ea typeface="Roboto"/>
                    <a:cs typeface="Roboto"/>
                  </a:rPr>
                  <a:t> et </a:t>
                </a:r>
                <a:r>
                  <a:rPr lang="en-GB" sz="1200" dirty="0" err="1">
                    <a:latin typeface="Roboto"/>
                    <a:ea typeface="Roboto"/>
                    <a:cs typeface="Roboto"/>
                  </a:rPr>
                  <a:t>l'attribution</a:t>
                </a:r>
                <a:r>
                  <a:rPr lang="en-GB" sz="1200" dirty="0">
                    <a:latin typeface="Roboto"/>
                    <a:ea typeface="Roboto"/>
                    <a:cs typeface="Roboto"/>
                  </a:rPr>
                  <a:t> des </a:t>
                </a:r>
                <a:r>
                  <a:rPr lang="en-GB" sz="1200" dirty="0" err="1">
                    <a:latin typeface="Roboto"/>
                    <a:ea typeface="Roboto"/>
                    <a:cs typeface="Roboto"/>
                  </a:rPr>
                  <a:t>privilèges</a:t>
                </a:r>
                <a:r>
                  <a:rPr lang="en-GB" sz="1200" dirty="0">
                    <a:latin typeface="Roboto"/>
                    <a:ea typeface="Roboto"/>
                    <a:cs typeface="Roboto"/>
                  </a:rPr>
                  <a:t> pour les </a:t>
                </a:r>
                <a:r>
                  <a:rPr lang="en-GB" sz="1200" dirty="0" err="1">
                    <a:latin typeface="Roboto"/>
                    <a:ea typeface="Roboto"/>
                    <a:cs typeface="Roboto"/>
                  </a:rPr>
                  <a:t>rôles</a:t>
                </a:r>
                <a:endParaRPr lang="fr-FR" dirty="0" err="1"/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</a:rPr>
                  <a:t>Creation.sql</a:t>
                </a: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Toutes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les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commandes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 SQL 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serveur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pour la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création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de la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bdd</a:t>
                </a:r>
                <a:endParaRPr lang="en-GB" sz="1200" dirty="0" err="1">
                  <a:latin typeface="Roboto"/>
                  <a:ea typeface="Roboto"/>
                  <a:cs typeface="Roboto"/>
                </a:endParaRPr>
              </a:p>
            </p:txBody>
          </p:sp>
        </p:grp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603;p18">
            <a:extLst>
              <a:ext uri="{FF2B5EF4-FFF2-40B4-BE49-F238E27FC236}">
                <a16:creationId xmlns:a16="http://schemas.microsoft.com/office/drawing/2014/main" id="{D901322B-54F0-8EDF-5627-01EE44680641}"/>
              </a:ext>
            </a:extLst>
          </p:cNvPr>
          <p:cNvGrpSpPr/>
          <p:nvPr/>
        </p:nvGrpSpPr>
        <p:grpSpPr>
          <a:xfrm>
            <a:off x="4635716" y="3157162"/>
            <a:ext cx="339253" cy="339254"/>
            <a:chOff x="5061713" y="4084392"/>
            <a:chExt cx="339253" cy="339254"/>
          </a:xfrm>
        </p:grpSpPr>
        <p:sp>
          <p:nvSpPr>
            <p:cNvPr id="3" name="Google Shape;604;p18">
              <a:extLst>
                <a:ext uri="{FF2B5EF4-FFF2-40B4-BE49-F238E27FC236}">
                  <a16:creationId xmlns:a16="http://schemas.microsoft.com/office/drawing/2014/main" id="{840789AE-6431-07B0-783C-186529A28054}"/>
                </a:ext>
              </a:extLst>
            </p:cNvPr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;p18">
              <a:extLst>
                <a:ext uri="{FF2B5EF4-FFF2-40B4-BE49-F238E27FC236}">
                  <a16:creationId xmlns:a16="http://schemas.microsoft.com/office/drawing/2014/main" id="{3D936323-F852-567E-957B-6359254E5EA4}"/>
                </a:ext>
              </a:extLst>
            </p:cNvPr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6;p18">
              <a:extLst>
                <a:ext uri="{FF2B5EF4-FFF2-40B4-BE49-F238E27FC236}">
                  <a16:creationId xmlns:a16="http://schemas.microsoft.com/office/drawing/2014/main" id="{067F0497-BEF5-CA8A-7F79-AB6937E96291}"/>
                </a:ext>
              </a:extLst>
            </p:cNvPr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07;p18">
              <a:extLst>
                <a:ext uri="{FF2B5EF4-FFF2-40B4-BE49-F238E27FC236}">
                  <a16:creationId xmlns:a16="http://schemas.microsoft.com/office/drawing/2014/main" id="{88A5C82E-A08B-A468-A9EE-0573EB608779}"/>
                </a:ext>
              </a:extLst>
            </p:cNvPr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" name="Google Shape;603;p18">
            <a:extLst>
              <a:ext uri="{FF2B5EF4-FFF2-40B4-BE49-F238E27FC236}">
                <a16:creationId xmlns:a16="http://schemas.microsoft.com/office/drawing/2014/main" id="{7F03C97D-9C94-786A-ADAB-611A17936930}"/>
              </a:ext>
            </a:extLst>
          </p:cNvPr>
          <p:cNvGrpSpPr/>
          <p:nvPr/>
        </p:nvGrpSpPr>
        <p:grpSpPr>
          <a:xfrm>
            <a:off x="4635716" y="2224273"/>
            <a:ext cx="339253" cy="339254"/>
            <a:chOff x="5061713" y="4084392"/>
            <a:chExt cx="339253" cy="339254"/>
          </a:xfrm>
        </p:grpSpPr>
        <p:sp>
          <p:nvSpPr>
            <p:cNvPr id="8" name="Google Shape;604;p18">
              <a:extLst>
                <a:ext uri="{FF2B5EF4-FFF2-40B4-BE49-F238E27FC236}">
                  <a16:creationId xmlns:a16="http://schemas.microsoft.com/office/drawing/2014/main" id="{95DDA821-EECF-91A3-DDFF-954D53914AF9}"/>
                </a:ext>
              </a:extLst>
            </p:cNvPr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05;p18">
              <a:extLst>
                <a:ext uri="{FF2B5EF4-FFF2-40B4-BE49-F238E27FC236}">
                  <a16:creationId xmlns:a16="http://schemas.microsoft.com/office/drawing/2014/main" id="{ACAB0108-7B95-81C1-1888-BD8C3BD365BC}"/>
                </a:ext>
              </a:extLst>
            </p:cNvPr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06;p18">
              <a:extLst>
                <a:ext uri="{FF2B5EF4-FFF2-40B4-BE49-F238E27FC236}">
                  <a16:creationId xmlns:a16="http://schemas.microsoft.com/office/drawing/2014/main" id="{65D24C81-25EE-8FF4-FE3E-6F7E813D1285}"/>
                </a:ext>
              </a:extLst>
            </p:cNvPr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607;p18">
              <a:extLst>
                <a:ext uri="{FF2B5EF4-FFF2-40B4-BE49-F238E27FC236}">
                  <a16:creationId xmlns:a16="http://schemas.microsoft.com/office/drawing/2014/main" id="{E9B895D6-FCBA-63FF-770C-099ECF72A5E8}"/>
                </a:ext>
              </a:extLst>
            </p:cNvPr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oogle Shape;603;p18">
            <a:extLst>
              <a:ext uri="{FF2B5EF4-FFF2-40B4-BE49-F238E27FC236}">
                <a16:creationId xmlns:a16="http://schemas.microsoft.com/office/drawing/2014/main" id="{C630B91B-E3BD-BCCB-D9E6-C542E7AD9582}"/>
              </a:ext>
            </a:extLst>
          </p:cNvPr>
          <p:cNvGrpSpPr/>
          <p:nvPr/>
        </p:nvGrpSpPr>
        <p:grpSpPr>
          <a:xfrm>
            <a:off x="4635716" y="1274574"/>
            <a:ext cx="339253" cy="339254"/>
            <a:chOff x="5061713" y="4084392"/>
            <a:chExt cx="339253" cy="339254"/>
          </a:xfrm>
        </p:grpSpPr>
        <p:sp>
          <p:nvSpPr>
            <p:cNvPr id="13" name="Google Shape;604;p18">
              <a:extLst>
                <a:ext uri="{FF2B5EF4-FFF2-40B4-BE49-F238E27FC236}">
                  <a16:creationId xmlns:a16="http://schemas.microsoft.com/office/drawing/2014/main" id="{DA58EF7A-D659-27E6-7403-1363E776E7BB}"/>
                </a:ext>
              </a:extLst>
            </p:cNvPr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605;p18">
              <a:extLst>
                <a:ext uri="{FF2B5EF4-FFF2-40B4-BE49-F238E27FC236}">
                  <a16:creationId xmlns:a16="http://schemas.microsoft.com/office/drawing/2014/main" id="{2D440E21-28A6-99D9-9906-F6252C84F9B0}"/>
                </a:ext>
              </a:extLst>
            </p:cNvPr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606;p18">
              <a:extLst>
                <a:ext uri="{FF2B5EF4-FFF2-40B4-BE49-F238E27FC236}">
                  <a16:creationId xmlns:a16="http://schemas.microsoft.com/office/drawing/2014/main" id="{89516953-D9C0-E1AC-B035-767140DD24DB}"/>
                </a:ext>
              </a:extLst>
            </p:cNvPr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607;p18">
              <a:extLst>
                <a:ext uri="{FF2B5EF4-FFF2-40B4-BE49-F238E27FC236}">
                  <a16:creationId xmlns:a16="http://schemas.microsoft.com/office/drawing/2014/main" id="{6CEDDB3A-42A6-5083-AED1-D005AD9967AB}"/>
                </a:ext>
              </a:extLst>
            </p:cNvPr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6</Slides>
  <Notes>6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Data Migration Process Infographics by Slidesgo</vt:lpstr>
      <vt:lpstr>Slidesgo Final Pages</vt:lpstr>
      <vt:lpstr>Projet BDD Plateforme de streaming</vt:lpstr>
      <vt:lpstr>Explication du projet</vt:lpstr>
      <vt:lpstr>MCD</vt:lpstr>
      <vt:lpstr>MLD</vt:lpstr>
      <vt:lpstr>MPD</vt:lpstr>
      <vt:lpstr>Explications des fichiers .sql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revision>146</cp:revision>
  <dcterms:modified xsi:type="dcterms:W3CDTF">2023-12-12T16:03:09Z</dcterms:modified>
</cp:coreProperties>
</file>