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8F1E17-DFF8-4DB5-BA0E-10ECC7EA6AF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AE90709-7595-45A1-AC44-22DADAFD27C5}">
      <dgm:prSet phldrT="[Text]"/>
      <dgm:spPr/>
      <dgm:t>
        <a:bodyPr/>
        <a:lstStyle/>
        <a:p>
          <a:r>
            <a:rPr lang="en-US" dirty="0" smtClean="0"/>
            <a:t>What is Big Data?</a:t>
          </a:r>
          <a:endParaRPr lang="en-US" dirty="0"/>
        </a:p>
      </dgm:t>
    </dgm:pt>
    <dgm:pt modelId="{4E20265E-3EE7-4E3A-98AC-8EA5315F869E}" type="parTrans" cxnId="{254B8528-C743-4C46-898D-F85DD55DCBEB}">
      <dgm:prSet/>
      <dgm:spPr/>
      <dgm:t>
        <a:bodyPr/>
        <a:lstStyle/>
        <a:p>
          <a:endParaRPr lang="en-US"/>
        </a:p>
      </dgm:t>
    </dgm:pt>
    <dgm:pt modelId="{BB05AC14-7EB2-4F8A-B9B1-830353B58A92}" type="sibTrans" cxnId="{254B8528-C743-4C46-898D-F85DD55DCBEB}">
      <dgm:prSet/>
      <dgm:spPr/>
      <dgm:t>
        <a:bodyPr/>
        <a:lstStyle/>
        <a:p>
          <a:endParaRPr lang="en-US"/>
        </a:p>
      </dgm:t>
    </dgm:pt>
    <dgm:pt modelId="{5AAFCE51-9EFA-428B-A324-5D1EA30AC9A8}">
      <dgm:prSet phldrT="[Text]"/>
      <dgm:spPr/>
      <dgm:t>
        <a:bodyPr/>
        <a:lstStyle/>
        <a:p>
          <a:r>
            <a:rPr lang="en-US" dirty="0" smtClean="0"/>
            <a:t>Motivation</a:t>
          </a:r>
          <a:endParaRPr lang="en-US" dirty="0"/>
        </a:p>
      </dgm:t>
    </dgm:pt>
    <dgm:pt modelId="{EB07E64E-8DBD-4DC3-8245-557B7AE6E840}" type="parTrans" cxnId="{BE5A8AFD-F806-4E0D-9B4D-BE440B1DD572}">
      <dgm:prSet/>
      <dgm:spPr/>
      <dgm:t>
        <a:bodyPr/>
        <a:lstStyle/>
        <a:p>
          <a:endParaRPr lang="en-US"/>
        </a:p>
      </dgm:t>
    </dgm:pt>
    <dgm:pt modelId="{19FF45CE-F260-4881-942B-70B3737F5681}" type="sibTrans" cxnId="{BE5A8AFD-F806-4E0D-9B4D-BE440B1DD572}">
      <dgm:prSet/>
      <dgm:spPr/>
      <dgm:t>
        <a:bodyPr/>
        <a:lstStyle/>
        <a:p>
          <a:endParaRPr lang="en-US"/>
        </a:p>
      </dgm:t>
    </dgm:pt>
    <dgm:pt modelId="{99DE6416-61A6-47F2-8757-5F97BC2D299D}">
      <dgm:prSet phldrT="[Text]"/>
      <dgm:spPr/>
      <dgm:t>
        <a:bodyPr/>
        <a:lstStyle/>
        <a:p>
          <a:r>
            <a:rPr lang="en-US" dirty="0" smtClean="0"/>
            <a:t>Related Works</a:t>
          </a:r>
          <a:endParaRPr lang="en-US" dirty="0"/>
        </a:p>
      </dgm:t>
    </dgm:pt>
    <dgm:pt modelId="{0EABFB14-0419-4C82-A61B-8A1A11511639}" type="parTrans" cxnId="{FE65EA37-F562-4C39-B806-CBD81FF3DE85}">
      <dgm:prSet/>
      <dgm:spPr/>
      <dgm:t>
        <a:bodyPr/>
        <a:lstStyle/>
        <a:p>
          <a:endParaRPr lang="en-US"/>
        </a:p>
      </dgm:t>
    </dgm:pt>
    <dgm:pt modelId="{40DDDA6C-FEFD-4D94-94F0-E77825543935}" type="sibTrans" cxnId="{FE65EA37-F562-4C39-B806-CBD81FF3DE85}">
      <dgm:prSet/>
      <dgm:spPr/>
      <dgm:t>
        <a:bodyPr/>
        <a:lstStyle/>
        <a:p>
          <a:endParaRPr lang="en-US"/>
        </a:p>
      </dgm:t>
    </dgm:pt>
    <dgm:pt modelId="{6D57AD35-2F27-4A84-B33B-42E2127AE9D6}">
      <dgm:prSet phldrT="[Text]"/>
      <dgm:spPr/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A3693E38-B4A3-4F52-ADBF-4F20D18D1428}" type="parTrans" cxnId="{D1D8C522-23B3-44E8-8FBA-C6CD3B11C9B7}">
      <dgm:prSet/>
      <dgm:spPr/>
      <dgm:t>
        <a:bodyPr/>
        <a:lstStyle/>
        <a:p>
          <a:endParaRPr lang="en-US"/>
        </a:p>
      </dgm:t>
    </dgm:pt>
    <dgm:pt modelId="{FE5AEC3F-428A-479F-8F03-265F56BB5C2C}" type="sibTrans" cxnId="{D1D8C522-23B3-44E8-8FBA-C6CD3B11C9B7}">
      <dgm:prSet/>
      <dgm:spPr/>
      <dgm:t>
        <a:bodyPr/>
        <a:lstStyle/>
        <a:p>
          <a:endParaRPr lang="en-US"/>
        </a:p>
      </dgm:t>
    </dgm:pt>
    <dgm:pt modelId="{14E0F520-F322-4B9E-8A8E-19505AB94CB0}">
      <dgm:prSet phldrT="[Text]"/>
      <dgm:spPr/>
      <dgm:t>
        <a:bodyPr/>
        <a:lstStyle/>
        <a:p>
          <a:r>
            <a:rPr lang="en-US" dirty="0" smtClean="0"/>
            <a:t>References</a:t>
          </a:r>
          <a:endParaRPr lang="en-US" dirty="0"/>
        </a:p>
      </dgm:t>
    </dgm:pt>
    <dgm:pt modelId="{12A82C64-014B-480E-AEFA-04FEF26E744C}" type="parTrans" cxnId="{B59A6C41-1747-4DC8-89AB-E697044FFE41}">
      <dgm:prSet/>
      <dgm:spPr/>
      <dgm:t>
        <a:bodyPr/>
        <a:lstStyle/>
        <a:p>
          <a:endParaRPr lang="en-US"/>
        </a:p>
      </dgm:t>
    </dgm:pt>
    <dgm:pt modelId="{BA331A9B-0021-4444-BA74-636774F808EE}" type="sibTrans" cxnId="{B59A6C41-1747-4DC8-89AB-E697044FFE41}">
      <dgm:prSet/>
      <dgm:spPr/>
      <dgm:t>
        <a:bodyPr/>
        <a:lstStyle/>
        <a:p>
          <a:endParaRPr lang="en-US"/>
        </a:p>
      </dgm:t>
    </dgm:pt>
    <dgm:pt modelId="{DE30DDF4-704C-46E8-B281-617A316E09E7}" type="pres">
      <dgm:prSet presAssocID="{7D8F1E17-DFF8-4DB5-BA0E-10ECC7EA6AF2}" presName="CompostProcess" presStyleCnt="0">
        <dgm:presLayoutVars>
          <dgm:dir/>
          <dgm:resizeHandles val="exact"/>
        </dgm:presLayoutVars>
      </dgm:prSet>
      <dgm:spPr/>
    </dgm:pt>
    <dgm:pt modelId="{98CCDB0C-39EA-405C-B582-E407FB8E33DC}" type="pres">
      <dgm:prSet presAssocID="{7D8F1E17-DFF8-4DB5-BA0E-10ECC7EA6AF2}" presName="arrow" presStyleLbl="bgShp" presStyleIdx="0" presStyleCnt="1"/>
      <dgm:spPr/>
    </dgm:pt>
    <dgm:pt modelId="{CFA05ADB-5A67-48FD-B77E-C127EEDBF10A}" type="pres">
      <dgm:prSet presAssocID="{7D8F1E17-DFF8-4DB5-BA0E-10ECC7EA6AF2}" presName="linearProcess" presStyleCnt="0"/>
      <dgm:spPr/>
    </dgm:pt>
    <dgm:pt modelId="{FA3E8A0A-F8AB-4821-9969-E6B00FB6E708}" type="pres">
      <dgm:prSet presAssocID="{7AE90709-7595-45A1-AC44-22DADAFD27C5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AF5C3-ACEA-40DE-928A-795261BFA789}" type="pres">
      <dgm:prSet presAssocID="{BB05AC14-7EB2-4F8A-B9B1-830353B58A92}" presName="sibTrans" presStyleCnt="0"/>
      <dgm:spPr/>
    </dgm:pt>
    <dgm:pt modelId="{335D7AA6-9903-4FB7-9DFC-FC79E76675F5}" type="pres">
      <dgm:prSet presAssocID="{5AAFCE51-9EFA-428B-A324-5D1EA30AC9A8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E4C4B-EDEE-497C-A757-78029C191CFF}" type="pres">
      <dgm:prSet presAssocID="{19FF45CE-F260-4881-942B-70B3737F5681}" presName="sibTrans" presStyleCnt="0"/>
      <dgm:spPr/>
    </dgm:pt>
    <dgm:pt modelId="{D37AA6B3-A700-4AA3-879C-734893642BB8}" type="pres">
      <dgm:prSet presAssocID="{99DE6416-61A6-47F2-8757-5F97BC2D299D}" presName="textNode" presStyleLbl="node1" presStyleIdx="2" presStyleCnt="5">
        <dgm:presLayoutVars>
          <dgm:bulletEnabled val="1"/>
        </dgm:presLayoutVars>
      </dgm:prSet>
      <dgm:spPr/>
    </dgm:pt>
    <dgm:pt modelId="{7F1721DF-66CF-4613-9BCB-C7835FF359DE}" type="pres">
      <dgm:prSet presAssocID="{40DDDA6C-FEFD-4D94-94F0-E77825543935}" presName="sibTrans" presStyleCnt="0"/>
      <dgm:spPr/>
    </dgm:pt>
    <dgm:pt modelId="{6D694000-6D8C-47AA-A892-475439E9CCA3}" type="pres">
      <dgm:prSet presAssocID="{6D57AD35-2F27-4A84-B33B-42E2127AE9D6}" presName="textNode" presStyleLbl="node1" presStyleIdx="3" presStyleCnt="5">
        <dgm:presLayoutVars>
          <dgm:bulletEnabled val="1"/>
        </dgm:presLayoutVars>
      </dgm:prSet>
      <dgm:spPr/>
    </dgm:pt>
    <dgm:pt modelId="{ACADC773-37FB-4F48-B69C-7FE1A3D04BDF}" type="pres">
      <dgm:prSet presAssocID="{FE5AEC3F-428A-479F-8F03-265F56BB5C2C}" presName="sibTrans" presStyleCnt="0"/>
      <dgm:spPr/>
    </dgm:pt>
    <dgm:pt modelId="{B4AD6318-D475-435A-90FA-B6187FC6B70C}" type="pres">
      <dgm:prSet presAssocID="{14E0F520-F322-4B9E-8A8E-19505AB94CB0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FB24EA13-3F8A-425A-AC50-37384B327610}" type="presOf" srcId="{99DE6416-61A6-47F2-8757-5F97BC2D299D}" destId="{D37AA6B3-A700-4AA3-879C-734893642BB8}" srcOrd="0" destOrd="0" presId="urn:microsoft.com/office/officeart/2005/8/layout/hProcess9"/>
    <dgm:cxn modelId="{40AE8578-2FB2-4AA3-88B6-CFB0E9DB2125}" type="presOf" srcId="{6D57AD35-2F27-4A84-B33B-42E2127AE9D6}" destId="{6D694000-6D8C-47AA-A892-475439E9CCA3}" srcOrd="0" destOrd="0" presId="urn:microsoft.com/office/officeart/2005/8/layout/hProcess9"/>
    <dgm:cxn modelId="{FCE6A326-C405-4F33-9F53-0E18B42769B7}" type="presOf" srcId="{7AE90709-7595-45A1-AC44-22DADAFD27C5}" destId="{FA3E8A0A-F8AB-4821-9969-E6B00FB6E708}" srcOrd="0" destOrd="0" presId="urn:microsoft.com/office/officeart/2005/8/layout/hProcess9"/>
    <dgm:cxn modelId="{87F3628B-C6BA-4A6F-85E6-F96B9B2DFBB4}" type="presOf" srcId="{7D8F1E17-DFF8-4DB5-BA0E-10ECC7EA6AF2}" destId="{DE30DDF4-704C-46E8-B281-617A316E09E7}" srcOrd="0" destOrd="0" presId="urn:microsoft.com/office/officeart/2005/8/layout/hProcess9"/>
    <dgm:cxn modelId="{BE5A8AFD-F806-4E0D-9B4D-BE440B1DD572}" srcId="{7D8F1E17-DFF8-4DB5-BA0E-10ECC7EA6AF2}" destId="{5AAFCE51-9EFA-428B-A324-5D1EA30AC9A8}" srcOrd="1" destOrd="0" parTransId="{EB07E64E-8DBD-4DC3-8245-557B7AE6E840}" sibTransId="{19FF45CE-F260-4881-942B-70B3737F5681}"/>
    <dgm:cxn modelId="{C72FCB12-72AC-485F-87E9-2C9361A7CA67}" type="presOf" srcId="{14E0F520-F322-4B9E-8A8E-19505AB94CB0}" destId="{B4AD6318-D475-435A-90FA-B6187FC6B70C}" srcOrd="0" destOrd="0" presId="urn:microsoft.com/office/officeart/2005/8/layout/hProcess9"/>
    <dgm:cxn modelId="{D1D8C522-23B3-44E8-8FBA-C6CD3B11C9B7}" srcId="{7D8F1E17-DFF8-4DB5-BA0E-10ECC7EA6AF2}" destId="{6D57AD35-2F27-4A84-B33B-42E2127AE9D6}" srcOrd="3" destOrd="0" parTransId="{A3693E38-B4A3-4F52-ADBF-4F20D18D1428}" sibTransId="{FE5AEC3F-428A-479F-8F03-265F56BB5C2C}"/>
    <dgm:cxn modelId="{B59A6C41-1747-4DC8-89AB-E697044FFE41}" srcId="{7D8F1E17-DFF8-4DB5-BA0E-10ECC7EA6AF2}" destId="{14E0F520-F322-4B9E-8A8E-19505AB94CB0}" srcOrd="4" destOrd="0" parTransId="{12A82C64-014B-480E-AEFA-04FEF26E744C}" sibTransId="{BA331A9B-0021-4444-BA74-636774F808EE}"/>
    <dgm:cxn modelId="{D09DA34E-2207-418C-A4B3-536BC42E5C44}" type="presOf" srcId="{5AAFCE51-9EFA-428B-A324-5D1EA30AC9A8}" destId="{335D7AA6-9903-4FB7-9DFC-FC79E76675F5}" srcOrd="0" destOrd="0" presId="urn:microsoft.com/office/officeart/2005/8/layout/hProcess9"/>
    <dgm:cxn modelId="{254B8528-C743-4C46-898D-F85DD55DCBEB}" srcId="{7D8F1E17-DFF8-4DB5-BA0E-10ECC7EA6AF2}" destId="{7AE90709-7595-45A1-AC44-22DADAFD27C5}" srcOrd="0" destOrd="0" parTransId="{4E20265E-3EE7-4E3A-98AC-8EA5315F869E}" sibTransId="{BB05AC14-7EB2-4F8A-B9B1-830353B58A92}"/>
    <dgm:cxn modelId="{FE65EA37-F562-4C39-B806-CBD81FF3DE85}" srcId="{7D8F1E17-DFF8-4DB5-BA0E-10ECC7EA6AF2}" destId="{99DE6416-61A6-47F2-8757-5F97BC2D299D}" srcOrd="2" destOrd="0" parTransId="{0EABFB14-0419-4C82-A61B-8A1A11511639}" sibTransId="{40DDDA6C-FEFD-4D94-94F0-E77825543935}"/>
    <dgm:cxn modelId="{D0E1CC15-3E3B-49B6-9E14-60A9D1E3BAA4}" type="presParOf" srcId="{DE30DDF4-704C-46E8-B281-617A316E09E7}" destId="{98CCDB0C-39EA-405C-B582-E407FB8E33DC}" srcOrd="0" destOrd="0" presId="urn:microsoft.com/office/officeart/2005/8/layout/hProcess9"/>
    <dgm:cxn modelId="{0C2C05A1-B451-443F-A33D-A35F87FB1835}" type="presParOf" srcId="{DE30DDF4-704C-46E8-B281-617A316E09E7}" destId="{CFA05ADB-5A67-48FD-B77E-C127EEDBF10A}" srcOrd="1" destOrd="0" presId="urn:microsoft.com/office/officeart/2005/8/layout/hProcess9"/>
    <dgm:cxn modelId="{A2809CAA-825F-4CAE-96F4-CD01B74F2132}" type="presParOf" srcId="{CFA05ADB-5A67-48FD-B77E-C127EEDBF10A}" destId="{FA3E8A0A-F8AB-4821-9969-E6B00FB6E708}" srcOrd="0" destOrd="0" presId="urn:microsoft.com/office/officeart/2005/8/layout/hProcess9"/>
    <dgm:cxn modelId="{F09E41AA-9CA9-44CA-9682-6918B23E3F68}" type="presParOf" srcId="{CFA05ADB-5A67-48FD-B77E-C127EEDBF10A}" destId="{8D4AF5C3-ACEA-40DE-928A-795261BFA789}" srcOrd="1" destOrd="0" presId="urn:microsoft.com/office/officeart/2005/8/layout/hProcess9"/>
    <dgm:cxn modelId="{2C02A9F2-27C2-4CD0-B0C9-D2FFEF467EC1}" type="presParOf" srcId="{CFA05ADB-5A67-48FD-B77E-C127EEDBF10A}" destId="{335D7AA6-9903-4FB7-9DFC-FC79E76675F5}" srcOrd="2" destOrd="0" presId="urn:microsoft.com/office/officeart/2005/8/layout/hProcess9"/>
    <dgm:cxn modelId="{9082786E-506C-4C09-B847-66AC7B952E39}" type="presParOf" srcId="{CFA05ADB-5A67-48FD-B77E-C127EEDBF10A}" destId="{778E4C4B-EDEE-497C-A757-78029C191CFF}" srcOrd="3" destOrd="0" presId="urn:microsoft.com/office/officeart/2005/8/layout/hProcess9"/>
    <dgm:cxn modelId="{74D315E8-6796-45A6-9317-43F7A507B3F9}" type="presParOf" srcId="{CFA05ADB-5A67-48FD-B77E-C127EEDBF10A}" destId="{D37AA6B3-A700-4AA3-879C-734893642BB8}" srcOrd="4" destOrd="0" presId="urn:microsoft.com/office/officeart/2005/8/layout/hProcess9"/>
    <dgm:cxn modelId="{3D21D967-A39C-447E-8B60-E64CD2B762C6}" type="presParOf" srcId="{CFA05ADB-5A67-48FD-B77E-C127EEDBF10A}" destId="{7F1721DF-66CF-4613-9BCB-C7835FF359DE}" srcOrd="5" destOrd="0" presId="urn:microsoft.com/office/officeart/2005/8/layout/hProcess9"/>
    <dgm:cxn modelId="{4C0CF47D-DB50-4354-BDC9-23517F320AC7}" type="presParOf" srcId="{CFA05ADB-5A67-48FD-B77E-C127EEDBF10A}" destId="{6D694000-6D8C-47AA-A892-475439E9CCA3}" srcOrd="6" destOrd="0" presId="urn:microsoft.com/office/officeart/2005/8/layout/hProcess9"/>
    <dgm:cxn modelId="{EAE4004F-4195-41BD-853A-771F874CFBAA}" type="presParOf" srcId="{CFA05ADB-5A67-48FD-B77E-C127EEDBF10A}" destId="{ACADC773-37FB-4F48-B69C-7FE1A3D04BDF}" srcOrd="7" destOrd="0" presId="urn:microsoft.com/office/officeart/2005/8/layout/hProcess9"/>
    <dgm:cxn modelId="{FCDAE034-56DA-4FEA-A662-A20A80DDA011}" type="presParOf" srcId="{CFA05ADB-5A67-48FD-B77E-C127EEDBF10A}" destId="{B4AD6318-D475-435A-90FA-B6187FC6B70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556E2B-7055-4404-900E-5F5F2EE6A440}" type="doc">
      <dgm:prSet loTypeId="urn:microsoft.com/office/officeart/2016/7/layout/BasicLinearProcessNumbered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A31D79-4C92-4BB7-9798-13AC7CF5E89D}">
      <dgm:prSet/>
      <dgm:spPr/>
      <dgm:t>
        <a:bodyPr/>
        <a:lstStyle/>
        <a:p>
          <a:endParaRPr lang="en-US" dirty="0" smtClean="0"/>
        </a:p>
        <a:p>
          <a:r>
            <a:rPr lang="en-US" dirty="0" smtClean="0"/>
            <a:t>To show-case the power of Big-Data and its ability to provide hidden patterns through data analytics.</a:t>
          </a:r>
          <a:endParaRPr lang="en-US" dirty="0"/>
        </a:p>
      </dgm:t>
    </dgm:pt>
    <dgm:pt modelId="{EC196EDE-8369-48E1-A7F6-6006F84A91C3}" type="parTrans" cxnId="{88F10A6D-CE0B-4CCB-B616-DBB4396454FF}">
      <dgm:prSet/>
      <dgm:spPr/>
      <dgm:t>
        <a:bodyPr/>
        <a:lstStyle/>
        <a:p>
          <a:endParaRPr lang="en-US"/>
        </a:p>
      </dgm:t>
    </dgm:pt>
    <dgm:pt modelId="{D623E9DA-68AA-479F-ACA6-604161C5C281}" type="sibTrans" cxnId="{88F10A6D-CE0B-4CCB-B616-DBB4396454F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B97193A-361B-4AEF-AD88-D48F23E1EC64}">
      <dgm:prSet/>
      <dgm:spPr/>
      <dgm:t>
        <a:bodyPr/>
        <a:lstStyle/>
        <a:p>
          <a:endParaRPr lang="en-US" dirty="0" smtClean="0"/>
        </a:p>
        <a:p>
          <a:r>
            <a:rPr lang="en-US" dirty="0" smtClean="0"/>
            <a:t>To understand current technologies, practicality and challenges on this domain</a:t>
          </a:r>
          <a:endParaRPr lang="en-US" dirty="0"/>
        </a:p>
      </dgm:t>
    </dgm:pt>
    <dgm:pt modelId="{254816F2-CBAA-4E0E-B667-A65A410E81D6}" type="parTrans" cxnId="{8DFC72C4-CA85-4712-8D7F-8E875620936D}">
      <dgm:prSet/>
      <dgm:spPr/>
      <dgm:t>
        <a:bodyPr/>
        <a:lstStyle/>
        <a:p>
          <a:endParaRPr lang="en-US"/>
        </a:p>
      </dgm:t>
    </dgm:pt>
    <dgm:pt modelId="{12778CFF-5AE0-473F-B018-0ECFEE247137}" type="sibTrans" cxnId="{8DFC72C4-CA85-4712-8D7F-8E875620936D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860C5DDF-26C4-4531-B5B4-623B91AA9C2F}">
      <dgm:prSet/>
      <dgm:spPr/>
      <dgm:t>
        <a:bodyPr/>
        <a:lstStyle/>
        <a:p>
          <a:endParaRPr lang="en-IN" b="0" i="0" dirty="0" smtClean="0"/>
        </a:p>
        <a:p>
          <a:r>
            <a:rPr lang="en-US" dirty="0" smtClean="0"/>
            <a:t>Understanding future projects and their capabilities</a:t>
          </a:r>
          <a:endParaRPr lang="en-US" dirty="0"/>
        </a:p>
      </dgm:t>
    </dgm:pt>
    <dgm:pt modelId="{A18109E7-9F84-4F43-9179-3C03D8BB0158}" type="sibTrans" cxnId="{83DFFE8E-88AF-4EEB-9E87-390CEDE94AA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F6AAACA-95DE-4263-AA9A-A281515E816F}" type="parTrans" cxnId="{83DFFE8E-88AF-4EEB-9E87-390CEDE94AA1}">
      <dgm:prSet/>
      <dgm:spPr/>
      <dgm:t>
        <a:bodyPr/>
        <a:lstStyle/>
        <a:p>
          <a:endParaRPr lang="en-US"/>
        </a:p>
      </dgm:t>
    </dgm:pt>
    <dgm:pt modelId="{4E290D90-ED06-4438-9254-201963571454}" type="pres">
      <dgm:prSet presAssocID="{36556E2B-7055-4404-900E-5F5F2EE6A440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56341B-4195-4532-A08A-2E03324323A6}" type="pres">
      <dgm:prSet presAssocID="{1AA31D79-4C92-4BB7-9798-13AC7CF5E89D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F018A-0BB4-4E10-9EC8-BA36B08502A9}" type="pres">
      <dgm:prSet presAssocID="{1AA31D79-4C92-4BB7-9798-13AC7CF5E89D}" presName="bgRect" presStyleLbl="bgAccFollowNode1" presStyleIdx="0" presStyleCnt="3" custLinFactNeighborX="133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A09F1FE-60B1-4BA1-BCE2-60069B391D3D}" type="pres">
      <dgm:prSet presAssocID="{D623E9DA-68AA-479F-ACA6-604161C5C281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2D8AF972-98D4-49C6-B077-A02B532B1585}" type="pres">
      <dgm:prSet presAssocID="{1AA31D79-4C92-4BB7-9798-13AC7CF5E89D}" presName="bottomLine" presStyleLbl="alignNode1" presStyleIdx="1" presStyleCnt="6">
        <dgm:presLayoutVars/>
      </dgm:prSet>
      <dgm:spPr/>
      <dgm:t>
        <a:bodyPr/>
        <a:lstStyle/>
        <a:p>
          <a:endParaRPr lang="en-US"/>
        </a:p>
      </dgm:t>
    </dgm:pt>
    <dgm:pt modelId="{B087D162-F0A1-4BD3-8BB7-3846A0928F32}" type="pres">
      <dgm:prSet presAssocID="{1AA31D79-4C92-4BB7-9798-13AC7CF5E89D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5A7B3-62FC-44C9-A36A-9916DEE80872}" type="pres">
      <dgm:prSet presAssocID="{D623E9DA-68AA-479F-ACA6-604161C5C281}" presName="sibTrans" presStyleCnt="0"/>
      <dgm:spPr/>
      <dgm:t>
        <a:bodyPr/>
        <a:lstStyle/>
        <a:p>
          <a:endParaRPr lang="en-US"/>
        </a:p>
      </dgm:t>
    </dgm:pt>
    <dgm:pt modelId="{AFE57444-F0F3-42B8-81C6-D3879586176D}" type="pres">
      <dgm:prSet presAssocID="{4B97193A-361B-4AEF-AD88-D48F23E1EC6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BFFA0-9596-465D-B170-6B8339849A00}" type="pres">
      <dgm:prSet presAssocID="{4B97193A-361B-4AEF-AD88-D48F23E1EC64}" presName="bgRect" presStyleLbl="bgAccFollowNode1" presStyleIdx="1" presStyleCnt="3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85B53B9-520A-4E74-95D8-8384F7F14BC2}" type="pres">
      <dgm:prSet presAssocID="{12778CFF-5AE0-473F-B018-0ECFEE247137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A0BDED4F-01F7-4ADF-8FE4-DAF9ED0863BF}" type="pres">
      <dgm:prSet presAssocID="{4B97193A-361B-4AEF-AD88-D48F23E1EC64}" presName="bottomLine" presStyleLbl="alignNode1" presStyleIdx="3" presStyleCnt="6">
        <dgm:presLayoutVars/>
      </dgm:prSet>
      <dgm:spPr/>
      <dgm:t>
        <a:bodyPr/>
        <a:lstStyle/>
        <a:p>
          <a:endParaRPr lang="en-US"/>
        </a:p>
      </dgm:t>
    </dgm:pt>
    <dgm:pt modelId="{4860468F-F610-4DF1-ACAE-C2F4C80EF0F0}" type="pres">
      <dgm:prSet presAssocID="{4B97193A-361B-4AEF-AD88-D48F23E1EC64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18B3A-90F1-4855-B9FD-33EE5098D474}" type="pres">
      <dgm:prSet presAssocID="{12778CFF-5AE0-473F-B018-0ECFEE247137}" presName="sibTrans" presStyleCnt="0"/>
      <dgm:spPr/>
      <dgm:t>
        <a:bodyPr/>
        <a:lstStyle/>
        <a:p>
          <a:endParaRPr lang="en-US"/>
        </a:p>
      </dgm:t>
    </dgm:pt>
    <dgm:pt modelId="{F7B2E10F-3487-474B-ADDF-170F82945E26}" type="pres">
      <dgm:prSet presAssocID="{860C5DDF-26C4-4531-B5B4-623B91AA9C2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A6827-29D1-467B-94FC-EFC681D28164}" type="pres">
      <dgm:prSet presAssocID="{860C5DDF-26C4-4531-B5B4-623B91AA9C2F}" presName="bgRect" presStyleLbl="bgAccFollowNode1" presStyleIdx="2" presStyleCnt="3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71364BD-EB69-4CC0-B69C-5CBD12182E75}" type="pres">
      <dgm:prSet presAssocID="{A18109E7-9F84-4F43-9179-3C03D8BB0158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D857452E-7978-4F44-A7CE-C0A8B2D7D3CF}" type="pres">
      <dgm:prSet presAssocID="{860C5DDF-26C4-4531-B5B4-623B91AA9C2F}" presName="bottomLine" presStyleLbl="alignNode1" presStyleIdx="5" presStyleCnt="6">
        <dgm:presLayoutVars/>
      </dgm:prSet>
      <dgm:spPr/>
      <dgm:t>
        <a:bodyPr/>
        <a:lstStyle/>
        <a:p>
          <a:endParaRPr lang="en-US"/>
        </a:p>
      </dgm:t>
    </dgm:pt>
    <dgm:pt modelId="{61A2ED9E-04F6-494A-B95C-7DE83C8A7E62}" type="pres">
      <dgm:prSet presAssocID="{860C5DDF-26C4-4531-B5B4-623B91AA9C2F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0E1A2A-3D7F-4F2A-A2AD-A527ACC1AB08}" type="presOf" srcId="{1AA31D79-4C92-4BB7-9798-13AC7CF5E89D}" destId="{B087D162-F0A1-4BD3-8BB7-3846A0928F32}" srcOrd="1" destOrd="0" presId="urn:microsoft.com/office/officeart/2016/7/layout/BasicLinearProcessNumbered"/>
    <dgm:cxn modelId="{DBF6FE64-9B75-4E0F-A67A-B610446CB4B8}" type="presOf" srcId="{12778CFF-5AE0-473F-B018-0ECFEE247137}" destId="{E85B53B9-520A-4E74-95D8-8384F7F14BC2}" srcOrd="0" destOrd="0" presId="urn:microsoft.com/office/officeart/2016/7/layout/BasicLinearProcessNumbered"/>
    <dgm:cxn modelId="{1B1292A0-9450-40BC-A959-B15A3203D7B3}" type="presOf" srcId="{36556E2B-7055-4404-900E-5F5F2EE6A440}" destId="{4E290D90-ED06-4438-9254-201963571454}" srcOrd="0" destOrd="0" presId="urn:microsoft.com/office/officeart/2016/7/layout/BasicLinearProcessNumbered"/>
    <dgm:cxn modelId="{30CD736B-8FB8-4FBC-A4CF-22AB0913CF3C}" type="presOf" srcId="{860C5DDF-26C4-4531-B5B4-623B91AA9C2F}" destId="{23CA6827-29D1-467B-94FC-EFC681D28164}" srcOrd="0" destOrd="0" presId="urn:microsoft.com/office/officeart/2016/7/layout/BasicLinearProcessNumbered"/>
    <dgm:cxn modelId="{C8A56D28-64C0-4179-8BE4-72CE1D2EF56E}" type="presOf" srcId="{1AA31D79-4C92-4BB7-9798-13AC7CF5E89D}" destId="{61EF018A-0BB4-4E10-9EC8-BA36B08502A9}" srcOrd="0" destOrd="0" presId="urn:microsoft.com/office/officeart/2016/7/layout/BasicLinearProcessNumbered"/>
    <dgm:cxn modelId="{E8B352FD-4ACD-48C7-ACD2-02204700316F}" type="presOf" srcId="{A18109E7-9F84-4F43-9179-3C03D8BB0158}" destId="{D71364BD-EB69-4CC0-B69C-5CBD12182E75}" srcOrd="0" destOrd="0" presId="urn:microsoft.com/office/officeart/2016/7/layout/BasicLinearProcessNumbered"/>
    <dgm:cxn modelId="{8DFC72C4-CA85-4712-8D7F-8E875620936D}" srcId="{36556E2B-7055-4404-900E-5F5F2EE6A440}" destId="{4B97193A-361B-4AEF-AD88-D48F23E1EC64}" srcOrd="1" destOrd="0" parTransId="{254816F2-CBAA-4E0E-B667-A65A410E81D6}" sibTransId="{12778CFF-5AE0-473F-B018-0ECFEE247137}"/>
    <dgm:cxn modelId="{54BAD802-DEB4-4E10-ACB5-B46254517756}" type="presOf" srcId="{4B97193A-361B-4AEF-AD88-D48F23E1EC64}" destId="{4860468F-F610-4DF1-ACAE-C2F4C80EF0F0}" srcOrd="1" destOrd="0" presId="urn:microsoft.com/office/officeart/2016/7/layout/BasicLinearProcessNumbered"/>
    <dgm:cxn modelId="{88F10A6D-CE0B-4CCB-B616-DBB4396454FF}" srcId="{36556E2B-7055-4404-900E-5F5F2EE6A440}" destId="{1AA31D79-4C92-4BB7-9798-13AC7CF5E89D}" srcOrd="0" destOrd="0" parTransId="{EC196EDE-8369-48E1-A7F6-6006F84A91C3}" sibTransId="{D623E9DA-68AA-479F-ACA6-604161C5C281}"/>
    <dgm:cxn modelId="{F7ACCED1-6A93-4223-B5A2-EF5F7E8C032E}" type="presOf" srcId="{860C5DDF-26C4-4531-B5B4-623B91AA9C2F}" destId="{61A2ED9E-04F6-494A-B95C-7DE83C8A7E62}" srcOrd="1" destOrd="0" presId="urn:microsoft.com/office/officeart/2016/7/layout/BasicLinearProcessNumbered"/>
    <dgm:cxn modelId="{E1C45FDB-BF6B-452C-9F45-D81043A90387}" type="presOf" srcId="{4B97193A-361B-4AEF-AD88-D48F23E1EC64}" destId="{2E4BFFA0-9596-465D-B170-6B8339849A00}" srcOrd="0" destOrd="0" presId="urn:microsoft.com/office/officeart/2016/7/layout/BasicLinearProcessNumbered"/>
    <dgm:cxn modelId="{94633C15-FD37-4101-B83A-7BF59AE2E2C7}" type="presOf" srcId="{D623E9DA-68AA-479F-ACA6-604161C5C281}" destId="{9A09F1FE-60B1-4BA1-BCE2-60069B391D3D}" srcOrd="0" destOrd="0" presId="urn:microsoft.com/office/officeart/2016/7/layout/BasicLinearProcessNumbered"/>
    <dgm:cxn modelId="{83DFFE8E-88AF-4EEB-9E87-390CEDE94AA1}" srcId="{36556E2B-7055-4404-900E-5F5F2EE6A440}" destId="{860C5DDF-26C4-4531-B5B4-623B91AA9C2F}" srcOrd="2" destOrd="0" parTransId="{9F6AAACA-95DE-4263-AA9A-A281515E816F}" sibTransId="{A18109E7-9F84-4F43-9179-3C03D8BB0158}"/>
    <dgm:cxn modelId="{E4B3E3E6-24EC-46B9-B63F-2E5A3EDDE11A}" type="presParOf" srcId="{4E290D90-ED06-4438-9254-201963571454}" destId="{1F56341B-4195-4532-A08A-2E03324323A6}" srcOrd="0" destOrd="0" presId="urn:microsoft.com/office/officeart/2016/7/layout/BasicLinearProcessNumbered"/>
    <dgm:cxn modelId="{5222BAD6-EE4B-48FC-9EA1-251205A142D1}" type="presParOf" srcId="{1F56341B-4195-4532-A08A-2E03324323A6}" destId="{61EF018A-0BB4-4E10-9EC8-BA36B08502A9}" srcOrd="0" destOrd="0" presId="urn:microsoft.com/office/officeart/2016/7/layout/BasicLinearProcessNumbered"/>
    <dgm:cxn modelId="{1ED42525-4265-4F1F-884D-C364E6555F83}" type="presParOf" srcId="{1F56341B-4195-4532-A08A-2E03324323A6}" destId="{9A09F1FE-60B1-4BA1-BCE2-60069B391D3D}" srcOrd="1" destOrd="0" presId="urn:microsoft.com/office/officeart/2016/7/layout/BasicLinearProcessNumbered"/>
    <dgm:cxn modelId="{781A1E27-65C5-426C-AA87-B2A22D816D61}" type="presParOf" srcId="{1F56341B-4195-4532-A08A-2E03324323A6}" destId="{2D8AF972-98D4-49C6-B077-A02B532B1585}" srcOrd="2" destOrd="0" presId="urn:microsoft.com/office/officeart/2016/7/layout/BasicLinearProcessNumbered"/>
    <dgm:cxn modelId="{385AE25B-7387-4E16-9448-F48D13C964C8}" type="presParOf" srcId="{1F56341B-4195-4532-A08A-2E03324323A6}" destId="{B087D162-F0A1-4BD3-8BB7-3846A0928F32}" srcOrd="3" destOrd="0" presId="urn:microsoft.com/office/officeart/2016/7/layout/BasicLinearProcessNumbered"/>
    <dgm:cxn modelId="{FFA419D9-192B-47C3-BFEF-7F431FD10201}" type="presParOf" srcId="{4E290D90-ED06-4438-9254-201963571454}" destId="{A8B5A7B3-62FC-44C9-A36A-9916DEE80872}" srcOrd="1" destOrd="0" presId="urn:microsoft.com/office/officeart/2016/7/layout/BasicLinearProcessNumbered"/>
    <dgm:cxn modelId="{AFE7EC9F-46C7-4F56-9889-1CFF1BD0F849}" type="presParOf" srcId="{4E290D90-ED06-4438-9254-201963571454}" destId="{AFE57444-F0F3-42B8-81C6-D3879586176D}" srcOrd="2" destOrd="0" presId="urn:microsoft.com/office/officeart/2016/7/layout/BasicLinearProcessNumbered"/>
    <dgm:cxn modelId="{275CC5F9-AC09-40F8-89E3-1A7FFBBEBDB6}" type="presParOf" srcId="{AFE57444-F0F3-42B8-81C6-D3879586176D}" destId="{2E4BFFA0-9596-465D-B170-6B8339849A00}" srcOrd="0" destOrd="0" presId="urn:microsoft.com/office/officeart/2016/7/layout/BasicLinearProcessNumbered"/>
    <dgm:cxn modelId="{CCD4872C-29DE-49ED-A977-AC3A7DC63D07}" type="presParOf" srcId="{AFE57444-F0F3-42B8-81C6-D3879586176D}" destId="{E85B53B9-520A-4E74-95D8-8384F7F14BC2}" srcOrd="1" destOrd="0" presId="urn:microsoft.com/office/officeart/2016/7/layout/BasicLinearProcessNumbered"/>
    <dgm:cxn modelId="{1FA30354-6AC7-4F34-9191-2433F50A0A41}" type="presParOf" srcId="{AFE57444-F0F3-42B8-81C6-D3879586176D}" destId="{A0BDED4F-01F7-4ADF-8FE4-DAF9ED0863BF}" srcOrd="2" destOrd="0" presId="urn:microsoft.com/office/officeart/2016/7/layout/BasicLinearProcessNumbered"/>
    <dgm:cxn modelId="{AE3BDBC2-3DC6-4718-98E0-AEFF1824197C}" type="presParOf" srcId="{AFE57444-F0F3-42B8-81C6-D3879586176D}" destId="{4860468F-F610-4DF1-ACAE-C2F4C80EF0F0}" srcOrd="3" destOrd="0" presId="urn:microsoft.com/office/officeart/2016/7/layout/BasicLinearProcessNumbered"/>
    <dgm:cxn modelId="{EED60FC2-2EED-4F89-8C17-41DCFC659197}" type="presParOf" srcId="{4E290D90-ED06-4438-9254-201963571454}" destId="{03E18B3A-90F1-4855-B9FD-33EE5098D474}" srcOrd="3" destOrd="0" presId="urn:microsoft.com/office/officeart/2016/7/layout/BasicLinearProcessNumbered"/>
    <dgm:cxn modelId="{5282B769-4BC9-490E-9764-8794EAB6524C}" type="presParOf" srcId="{4E290D90-ED06-4438-9254-201963571454}" destId="{F7B2E10F-3487-474B-ADDF-170F82945E26}" srcOrd="4" destOrd="0" presId="urn:microsoft.com/office/officeart/2016/7/layout/BasicLinearProcessNumbered"/>
    <dgm:cxn modelId="{AAB6B53D-7322-4AD3-AA88-6DF7F8CCC1D1}" type="presParOf" srcId="{F7B2E10F-3487-474B-ADDF-170F82945E26}" destId="{23CA6827-29D1-467B-94FC-EFC681D28164}" srcOrd="0" destOrd="0" presId="urn:microsoft.com/office/officeart/2016/7/layout/BasicLinearProcessNumbered"/>
    <dgm:cxn modelId="{A2E3CF57-D0CB-4206-AD36-1D8C9DBC3D9E}" type="presParOf" srcId="{F7B2E10F-3487-474B-ADDF-170F82945E26}" destId="{D71364BD-EB69-4CC0-B69C-5CBD12182E75}" srcOrd="1" destOrd="0" presId="urn:microsoft.com/office/officeart/2016/7/layout/BasicLinearProcessNumbered"/>
    <dgm:cxn modelId="{C8562EBB-BF58-4AEE-9EF0-0348E5A40F84}" type="presParOf" srcId="{F7B2E10F-3487-474B-ADDF-170F82945E26}" destId="{D857452E-7978-4F44-A7CE-C0A8B2D7D3CF}" srcOrd="2" destOrd="0" presId="urn:microsoft.com/office/officeart/2016/7/layout/BasicLinearProcessNumbered"/>
    <dgm:cxn modelId="{EA15A636-7490-430C-924D-4F9F8C934B15}" type="presParOf" srcId="{F7B2E10F-3487-474B-ADDF-170F82945E26}" destId="{61A2ED9E-04F6-494A-B95C-7DE83C8A7E6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CDB0C-39EA-405C-B582-E407FB8E33DC}">
      <dsp:nvSpPr>
        <dsp:cNvPr id="0" name=""/>
        <dsp:cNvSpPr/>
      </dsp:nvSpPr>
      <dsp:spPr>
        <a:xfrm>
          <a:off x="668654" y="0"/>
          <a:ext cx="7578090" cy="21335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E8A0A-F8AB-4821-9969-E6B00FB6E708}">
      <dsp:nvSpPr>
        <dsp:cNvPr id="0" name=""/>
        <dsp:cNvSpPr/>
      </dsp:nvSpPr>
      <dsp:spPr>
        <a:xfrm>
          <a:off x="2265" y="640079"/>
          <a:ext cx="1703728" cy="853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What is Big Data?</a:t>
          </a:r>
          <a:endParaRPr lang="en-US" sz="2100" kern="1200" dirty="0"/>
        </a:p>
      </dsp:txBody>
      <dsp:txXfrm>
        <a:off x="43926" y="681740"/>
        <a:ext cx="1620406" cy="770117"/>
      </dsp:txXfrm>
    </dsp:sp>
    <dsp:sp modelId="{335D7AA6-9903-4FB7-9DFC-FC79E76675F5}">
      <dsp:nvSpPr>
        <dsp:cNvPr id="0" name=""/>
        <dsp:cNvSpPr/>
      </dsp:nvSpPr>
      <dsp:spPr>
        <a:xfrm>
          <a:off x="1804050" y="640079"/>
          <a:ext cx="1703728" cy="853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Motivation</a:t>
          </a:r>
          <a:endParaRPr lang="en-US" sz="2100" kern="1200" dirty="0"/>
        </a:p>
      </dsp:txBody>
      <dsp:txXfrm>
        <a:off x="1845711" y="681740"/>
        <a:ext cx="1620406" cy="770117"/>
      </dsp:txXfrm>
    </dsp:sp>
    <dsp:sp modelId="{D37AA6B3-A700-4AA3-879C-734893642BB8}">
      <dsp:nvSpPr>
        <dsp:cNvPr id="0" name=""/>
        <dsp:cNvSpPr/>
      </dsp:nvSpPr>
      <dsp:spPr>
        <a:xfrm>
          <a:off x="3605835" y="640079"/>
          <a:ext cx="1703728" cy="853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Related Works</a:t>
          </a:r>
          <a:endParaRPr lang="en-US" sz="2100" kern="1200" dirty="0"/>
        </a:p>
      </dsp:txBody>
      <dsp:txXfrm>
        <a:off x="3647496" y="681740"/>
        <a:ext cx="1620406" cy="770117"/>
      </dsp:txXfrm>
    </dsp:sp>
    <dsp:sp modelId="{6D694000-6D8C-47AA-A892-475439E9CCA3}">
      <dsp:nvSpPr>
        <dsp:cNvPr id="0" name=""/>
        <dsp:cNvSpPr/>
      </dsp:nvSpPr>
      <dsp:spPr>
        <a:xfrm>
          <a:off x="5407620" y="640079"/>
          <a:ext cx="1703728" cy="853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Summary</a:t>
          </a:r>
          <a:endParaRPr lang="en-US" sz="2100" kern="1200" dirty="0"/>
        </a:p>
      </dsp:txBody>
      <dsp:txXfrm>
        <a:off x="5449281" y="681740"/>
        <a:ext cx="1620406" cy="770117"/>
      </dsp:txXfrm>
    </dsp:sp>
    <dsp:sp modelId="{B4AD6318-D475-435A-90FA-B6187FC6B70C}">
      <dsp:nvSpPr>
        <dsp:cNvPr id="0" name=""/>
        <dsp:cNvSpPr/>
      </dsp:nvSpPr>
      <dsp:spPr>
        <a:xfrm>
          <a:off x="7209406" y="640079"/>
          <a:ext cx="1703728" cy="853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References</a:t>
          </a:r>
          <a:endParaRPr lang="en-US" sz="2100" kern="1200" dirty="0"/>
        </a:p>
      </dsp:txBody>
      <dsp:txXfrm>
        <a:off x="7251067" y="681740"/>
        <a:ext cx="1620406" cy="770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F018A-0BB4-4E10-9EC8-BA36B08502A9}">
      <dsp:nvSpPr>
        <dsp:cNvPr id="0" name=""/>
        <dsp:cNvSpPr/>
      </dsp:nvSpPr>
      <dsp:spPr>
        <a:xfrm>
          <a:off x="3705" y="0"/>
          <a:ext cx="2786062" cy="3778250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7212" tIns="330200" rIns="217212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 show-case the power of Big-Data and its ability to provide hidden patterns through data analytics.</a:t>
          </a:r>
          <a:endParaRPr lang="en-US" sz="1600" kern="1200" dirty="0"/>
        </a:p>
      </dsp:txBody>
      <dsp:txXfrm>
        <a:off x="3705" y="1435735"/>
        <a:ext cx="2786062" cy="2266950"/>
      </dsp:txXfrm>
    </dsp:sp>
    <dsp:sp modelId="{9A09F1FE-60B1-4BA1-BCE2-60069B391D3D}">
      <dsp:nvSpPr>
        <dsp:cNvPr id="0" name=""/>
        <dsp:cNvSpPr/>
      </dsp:nvSpPr>
      <dsp:spPr>
        <a:xfrm>
          <a:off x="826293" y="377824"/>
          <a:ext cx="1133475" cy="11334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370" tIns="12700" rIns="8837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992287" y="543818"/>
        <a:ext cx="801487" cy="801487"/>
      </dsp:txXfrm>
    </dsp:sp>
    <dsp:sp modelId="{2D8AF972-98D4-49C6-B077-A02B532B1585}">
      <dsp:nvSpPr>
        <dsp:cNvPr id="0" name=""/>
        <dsp:cNvSpPr/>
      </dsp:nvSpPr>
      <dsp:spPr>
        <a:xfrm>
          <a:off x="0" y="3778178"/>
          <a:ext cx="2786062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4BFFA0-9596-465D-B170-6B8339849A00}">
      <dsp:nvSpPr>
        <dsp:cNvPr id="0" name=""/>
        <dsp:cNvSpPr/>
      </dsp:nvSpPr>
      <dsp:spPr>
        <a:xfrm>
          <a:off x="3064668" y="0"/>
          <a:ext cx="2786062" cy="3778250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7212" tIns="330200" rIns="217212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 understand current technologies, practicality and challenges on this domain</a:t>
          </a:r>
          <a:endParaRPr lang="en-US" sz="1600" kern="1200" dirty="0"/>
        </a:p>
      </dsp:txBody>
      <dsp:txXfrm>
        <a:off x="3064668" y="1435735"/>
        <a:ext cx="2786062" cy="2266950"/>
      </dsp:txXfrm>
    </dsp:sp>
    <dsp:sp modelId="{E85B53B9-520A-4E74-95D8-8384F7F14BC2}">
      <dsp:nvSpPr>
        <dsp:cNvPr id="0" name=""/>
        <dsp:cNvSpPr/>
      </dsp:nvSpPr>
      <dsp:spPr>
        <a:xfrm>
          <a:off x="3890962" y="377824"/>
          <a:ext cx="1133475" cy="11334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370" tIns="12700" rIns="8837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2</a:t>
          </a:r>
        </a:p>
      </dsp:txBody>
      <dsp:txXfrm>
        <a:off x="4056956" y="543818"/>
        <a:ext cx="801487" cy="801487"/>
      </dsp:txXfrm>
    </dsp:sp>
    <dsp:sp modelId="{A0BDED4F-01F7-4ADF-8FE4-DAF9ED0863BF}">
      <dsp:nvSpPr>
        <dsp:cNvPr id="0" name=""/>
        <dsp:cNvSpPr/>
      </dsp:nvSpPr>
      <dsp:spPr>
        <a:xfrm>
          <a:off x="3064668" y="3778178"/>
          <a:ext cx="2786062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CA6827-29D1-467B-94FC-EFC681D28164}">
      <dsp:nvSpPr>
        <dsp:cNvPr id="0" name=""/>
        <dsp:cNvSpPr/>
      </dsp:nvSpPr>
      <dsp:spPr>
        <a:xfrm>
          <a:off x="6129337" y="0"/>
          <a:ext cx="2786062" cy="3778250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7212" tIns="330200" rIns="217212" bIns="33020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b="0" i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Understanding future projects and their capabilities</a:t>
          </a:r>
          <a:endParaRPr lang="en-US" sz="1600" kern="1200" dirty="0"/>
        </a:p>
      </dsp:txBody>
      <dsp:txXfrm>
        <a:off x="6129337" y="1435735"/>
        <a:ext cx="2786062" cy="2266950"/>
      </dsp:txXfrm>
    </dsp:sp>
    <dsp:sp modelId="{D71364BD-EB69-4CC0-B69C-5CBD12182E75}">
      <dsp:nvSpPr>
        <dsp:cNvPr id="0" name=""/>
        <dsp:cNvSpPr/>
      </dsp:nvSpPr>
      <dsp:spPr>
        <a:xfrm>
          <a:off x="6955631" y="377824"/>
          <a:ext cx="1133475" cy="11334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370" tIns="12700" rIns="8837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7121625" y="543818"/>
        <a:ext cx="801487" cy="801487"/>
      </dsp:txXfrm>
    </dsp:sp>
    <dsp:sp modelId="{D857452E-7978-4F44-A7CE-C0A8B2D7D3CF}">
      <dsp:nvSpPr>
        <dsp:cNvPr id="0" name=""/>
        <dsp:cNvSpPr/>
      </dsp:nvSpPr>
      <dsp:spPr>
        <a:xfrm>
          <a:off x="6129337" y="3778178"/>
          <a:ext cx="2786062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2010104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 Short Review on Applications of Big Data Analytics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1" y="4415204"/>
            <a:ext cx="8915399" cy="745376"/>
          </a:xfrm>
        </p:spPr>
        <p:txBody>
          <a:bodyPr/>
          <a:lstStyle/>
          <a:p>
            <a:r>
              <a:rPr lang="en-IN" b="1" i="1" dirty="0" smtClean="0"/>
              <a:t>Authors: </a:t>
            </a:r>
            <a:r>
              <a:rPr lang="en-IN" i="1" dirty="0" smtClean="0"/>
              <a:t>Ranajit Roy, </a:t>
            </a:r>
            <a:r>
              <a:rPr lang="en-IN" i="1" dirty="0" err="1" smtClean="0"/>
              <a:t>Ankur</a:t>
            </a:r>
            <a:r>
              <a:rPr lang="en-IN" i="1" dirty="0" smtClean="0"/>
              <a:t> Paul, </a:t>
            </a:r>
            <a:r>
              <a:rPr lang="en-IN" i="1" dirty="0" err="1" smtClean="0"/>
              <a:t>Debankan</a:t>
            </a:r>
            <a:r>
              <a:rPr lang="en-IN" i="1" dirty="0" smtClean="0"/>
              <a:t> </a:t>
            </a:r>
            <a:r>
              <a:rPr lang="en-IN" i="1" dirty="0" err="1" smtClean="0"/>
              <a:t>Ganguly</a:t>
            </a:r>
            <a:r>
              <a:rPr lang="en-IN" i="1" dirty="0"/>
              <a:t>, </a:t>
            </a:r>
            <a:r>
              <a:rPr lang="en-IN" i="1" dirty="0" err="1"/>
              <a:t>Priya</a:t>
            </a:r>
            <a:r>
              <a:rPr lang="en-IN" i="1" dirty="0"/>
              <a:t> </a:t>
            </a:r>
            <a:r>
              <a:rPr lang="en-IN" i="1" dirty="0" err="1" smtClean="0"/>
              <a:t>Bhimjyani</a:t>
            </a:r>
            <a:r>
              <a:rPr lang="en-IN" i="1" dirty="0"/>
              <a:t>, </a:t>
            </a:r>
            <a:r>
              <a:rPr lang="en-IN" i="1" dirty="0" err="1"/>
              <a:t>Nibhash</a:t>
            </a:r>
            <a:r>
              <a:rPr lang="en-IN" i="1" dirty="0"/>
              <a:t> </a:t>
            </a:r>
            <a:r>
              <a:rPr lang="en-IN" i="1" dirty="0" err="1"/>
              <a:t>Dey</a:t>
            </a:r>
            <a:r>
              <a:rPr lang="en-IN" i="1" dirty="0"/>
              <a:t>, Amit Das and </a:t>
            </a:r>
            <a:r>
              <a:rPr lang="en-IN" i="1" dirty="0" err="1"/>
              <a:t>Suman</a:t>
            </a:r>
            <a:r>
              <a:rPr lang="en-IN" i="1" dirty="0"/>
              <a:t> </a:t>
            </a:r>
            <a:r>
              <a:rPr lang="en-IN" i="1" dirty="0" err="1" smtClean="0"/>
              <a:t>Saha</a:t>
            </a:r>
            <a:endParaRPr lang="en-IN" i="1" dirty="0"/>
          </a:p>
          <a:p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89210" y="5796885"/>
            <a:ext cx="8915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International Conference on Emerging Technology in Modelling and Graphics (IEMGraph’18)</a:t>
            </a:r>
          </a:p>
        </p:txBody>
      </p:sp>
    </p:spTree>
    <p:extLst>
      <p:ext uri="{BB962C8B-B14F-4D97-AF65-F5344CB8AC3E}">
        <p14:creationId xmlns:p14="http://schemas.microsoft.com/office/powerpoint/2010/main" val="40275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276"/>
          </a:xfrm>
        </p:spPr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481834"/>
              </p:ext>
            </p:extLst>
          </p:nvPr>
        </p:nvGraphicFramePr>
        <p:xfrm>
          <a:off x="2592925" y="2911365"/>
          <a:ext cx="8915400" cy="213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2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0193"/>
          </a:xfrm>
        </p:spPr>
        <p:txBody>
          <a:bodyPr/>
          <a:lstStyle/>
          <a:p>
            <a:r>
              <a:rPr lang="en-IN" dirty="0" smtClean="0"/>
              <a:t>What is Big-Data?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2480441"/>
            <a:ext cx="8915400" cy="3447393"/>
          </a:xfrm>
        </p:spPr>
        <p:txBody>
          <a:bodyPr/>
          <a:lstStyle/>
          <a:p>
            <a:r>
              <a:rPr lang="en-IN" dirty="0"/>
              <a:t>Big Data is the amount of data just beyond technology’s capability to store, manage and process efficiently. </a:t>
            </a:r>
            <a:endParaRPr lang="en-IN" dirty="0" smtClean="0"/>
          </a:p>
          <a:p>
            <a:endParaRPr lang="en-IN" sz="1000" dirty="0"/>
          </a:p>
          <a:p>
            <a:r>
              <a:rPr lang="en-IN" dirty="0"/>
              <a:t>5 V’s: </a:t>
            </a:r>
            <a:r>
              <a:rPr lang="en-IN" dirty="0" smtClean="0"/>
              <a:t>Volume</a:t>
            </a:r>
            <a:r>
              <a:rPr lang="en-IN" dirty="0"/>
              <a:t>, V</a:t>
            </a:r>
            <a:r>
              <a:rPr lang="en-IN" dirty="0" smtClean="0"/>
              <a:t>elocity, Variety</a:t>
            </a:r>
            <a:r>
              <a:rPr lang="en-IN" dirty="0"/>
              <a:t>, </a:t>
            </a:r>
            <a:r>
              <a:rPr lang="en-IN" dirty="0" smtClean="0"/>
              <a:t>Veracity </a:t>
            </a:r>
            <a:r>
              <a:rPr lang="en-IN" dirty="0"/>
              <a:t>and </a:t>
            </a:r>
            <a:r>
              <a:rPr lang="en-IN" dirty="0" smtClean="0"/>
              <a:t>Value.</a:t>
            </a:r>
          </a:p>
          <a:p>
            <a:endParaRPr lang="en-IN" sz="1000" dirty="0" smtClean="0"/>
          </a:p>
          <a:p>
            <a:r>
              <a:rPr lang="en-IN" dirty="0" smtClean="0"/>
              <a:t>Hadoop Ecosystem for Big Data</a:t>
            </a:r>
          </a:p>
          <a:p>
            <a:endParaRPr lang="en-IN" sz="1000" dirty="0" smtClean="0"/>
          </a:p>
          <a:p>
            <a:r>
              <a:rPr lang="en-IN" dirty="0"/>
              <a:t>Analytics: A set of techniques for reviewing and examining the data set(s) to understand the data and </a:t>
            </a:r>
            <a:r>
              <a:rPr lang="en-IN" dirty="0" smtClean="0"/>
              <a:t>analyze the insight we get from that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5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graphicFrame>
        <p:nvGraphicFramePr>
          <p:cNvPr id="14" name="Diagram 9">
            <a:extLst>
              <a:ext uri="{FF2B5EF4-FFF2-40B4-BE49-F238E27FC236}">
                <a16:creationId xmlns:a16="http://schemas.microsoft.com/office/drawing/2014/main" id="{417F9F9D-778E-4906-8A4F-4595A5509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52535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7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Related Works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An overview on the application of Big Data Analytics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6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02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</TotalTime>
  <Words>172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A Short Review on Applications of Big Data Analytics</vt:lpstr>
      <vt:lpstr>Agenda</vt:lpstr>
      <vt:lpstr>What is Big-Data?</vt:lpstr>
      <vt:lpstr>Motivation</vt:lpstr>
      <vt:lpstr>Related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Short Review on Applications of Big Data Analytics</dc:title>
  <dc:creator>Ranajit Roy</dc:creator>
  <cp:lastModifiedBy>Ranajit Roy</cp:lastModifiedBy>
  <cp:revision>12</cp:revision>
  <dcterms:created xsi:type="dcterms:W3CDTF">2018-08-31T07:55:24Z</dcterms:created>
  <dcterms:modified xsi:type="dcterms:W3CDTF">2018-08-31T10:11:41Z</dcterms:modified>
</cp:coreProperties>
</file>