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45741-6EB1-49A7-9629-EE7AC267F59E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7B189-7595-4DFA-9D63-7EEE6B4BA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82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24A-0289-4010-A142-D3108C20E8FE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5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B58D-93B3-4A2B-AC2B-041419BA0407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0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3F-0CD3-4784-A5F1-A0355C4443B3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9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05AE-ED26-4469-9B55-6F9DC7FFD2C0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0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588-E3D5-4193-A473-22D60F74F045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1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8E2B-629C-4A60-8693-DB19F9D131A4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7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81C5-F068-4061-9B65-A1C66DEC9204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79DF-29F7-4547-94C7-6E23A5B538E1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6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58E-0DDE-4B4F-B056-FC217525DBA2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152-DC66-4B6D-97B6-1C2C3F7CF3D2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8D6-2678-4B3E-9EA0-1A890B1A502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9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B03953-6BF6-4AC5-AA7A-A5BCFC4546D5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-By Ranajit Roy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344" y="3947371"/>
            <a:ext cx="5486400" cy="1064278"/>
          </a:xfrm>
        </p:spPr>
        <p:txBody>
          <a:bodyPr/>
          <a:lstStyle/>
          <a:p>
            <a:pPr algn="ctr"/>
            <a:r>
              <a:rPr lang="en-IN" dirty="0" smtClean="0"/>
              <a:t>Cryptocurrency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4" y="1479952"/>
            <a:ext cx="5486400" cy="22454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16" y="1026767"/>
            <a:ext cx="1209321" cy="1185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84" y="2638737"/>
            <a:ext cx="1501384" cy="15013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9" y="4566525"/>
            <a:ext cx="1433895" cy="14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7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876" y="1823966"/>
            <a:ext cx="5486400" cy="3255264"/>
          </a:xfrm>
        </p:spPr>
        <p:txBody>
          <a:bodyPr/>
          <a:lstStyle/>
          <a:p>
            <a:r>
              <a:rPr lang="en-IN" dirty="0" smtClean="0"/>
              <a:t>Thank  You…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6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Cryptocurrency?</a:t>
            </a:r>
          </a:p>
          <a:p>
            <a:r>
              <a:rPr lang="en-IN" dirty="0" smtClean="0"/>
              <a:t>Origin of Cryptocurrency</a:t>
            </a:r>
          </a:p>
          <a:p>
            <a:r>
              <a:rPr lang="en-IN" dirty="0" smtClean="0"/>
              <a:t>Implementation of Cryptography and Block-Chain</a:t>
            </a:r>
          </a:p>
          <a:p>
            <a:r>
              <a:rPr lang="en-IN" dirty="0" smtClean="0"/>
              <a:t>Differences between Real money and Cryptocurrencies</a:t>
            </a:r>
          </a:p>
          <a:p>
            <a:r>
              <a:rPr lang="en-IN" dirty="0" smtClean="0"/>
              <a:t>Benefits </a:t>
            </a:r>
            <a:r>
              <a:rPr lang="en-IN" dirty="0"/>
              <a:t>and disadvantages of </a:t>
            </a:r>
            <a:r>
              <a:rPr lang="en-IN" dirty="0" smtClean="0"/>
              <a:t>Cryptocurrency</a:t>
            </a:r>
          </a:p>
          <a:p>
            <a:r>
              <a:rPr lang="en-IN" dirty="0" smtClean="0"/>
              <a:t>Top 10 popular Cryptocurrencies in the market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0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34" y="2331720"/>
            <a:ext cx="2125980" cy="2194560"/>
          </a:xfrm>
        </p:spPr>
        <p:txBody>
          <a:bodyPr/>
          <a:lstStyle/>
          <a:p>
            <a:r>
              <a:rPr lang="en-IN" dirty="0"/>
              <a:t>What is </a:t>
            </a:r>
            <a:r>
              <a:rPr lang="en-IN" dirty="0" smtClean="0"/>
              <a:t>Crypto-currency</a:t>
            </a:r>
            <a:r>
              <a:rPr lang="en-IN" dirty="0"/>
              <a:t>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3026978"/>
            <a:ext cx="5486400" cy="2962341"/>
          </a:xfrm>
        </p:spPr>
        <p:txBody>
          <a:bodyPr>
            <a:normAutofit/>
          </a:bodyPr>
          <a:lstStyle/>
          <a:p>
            <a:r>
              <a:rPr lang="en-IN" dirty="0"/>
              <a:t>Cryptocurrencies are digital </a:t>
            </a:r>
            <a:r>
              <a:rPr lang="en-IN" dirty="0" smtClean="0"/>
              <a:t>currency.</a:t>
            </a:r>
          </a:p>
          <a:p>
            <a:r>
              <a:rPr lang="en-IN" dirty="0" smtClean="0"/>
              <a:t>Verified by Cryptographic algorithms.</a:t>
            </a:r>
          </a:p>
          <a:p>
            <a:r>
              <a:rPr lang="en-IN" dirty="0" smtClean="0"/>
              <a:t>Based on a bigger concept - “Block-Chain”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1" y="1325558"/>
            <a:ext cx="1966726" cy="170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Origin of Crypto-currency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</a:t>
            </a:r>
            <a:r>
              <a:rPr lang="en-IN" dirty="0" smtClean="0"/>
              <a:t>1983, an </a:t>
            </a:r>
            <a:r>
              <a:rPr lang="en-IN" dirty="0"/>
              <a:t>American </a:t>
            </a:r>
            <a:r>
              <a:rPr lang="en-IN" dirty="0" smtClean="0"/>
              <a:t>cryptographer</a:t>
            </a:r>
            <a:br>
              <a:rPr lang="en-IN" dirty="0" smtClean="0"/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David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Chaum</a:t>
            </a:r>
            <a:r>
              <a:rPr lang="en-IN" dirty="0"/>
              <a:t> conceived an anonymous cryptographic electronic money called 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ecash</a:t>
            </a:r>
            <a:r>
              <a:rPr lang="en-IN" dirty="0" smtClean="0"/>
              <a:t>.</a:t>
            </a:r>
          </a:p>
          <a:p>
            <a:r>
              <a:rPr lang="en-IN" dirty="0"/>
              <a:t>The first decentralized cryptocurrency,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bitcoin</a:t>
            </a:r>
            <a:r>
              <a:rPr lang="en-IN" dirty="0" smtClean="0"/>
              <a:t>,</a:t>
            </a:r>
            <a:br>
              <a:rPr lang="en-IN" dirty="0" smtClean="0"/>
            </a:br>
            <a:r>
              <a:rPr lang="en-IN" dirty="0" smtClean="0"/>
              <a:t>was </a:t>
            </a:r>
            <a:r>
              <a:rPr lang="en-IN" dirty="0"/>
              <a:t>created in </a:t>
            </a:r>
            <a:r>
              <a:rPr lang="en-IN" dirty="0" smtClean="0"/>
              <a:t>2009 by</a:t>
            </a:r>
            <a:r>
              <a:rPr lang="en-IN" dirty="0"/>
              <a:t> </a:t>
            </a:r>
            <a:r>
              <a:rPr lang="en-IN" dirty="0" smtClean="0"/>
              <a:t>pseudonymous</a:t>
            </a:r>
            <a:br>
              <a:rPr lang="en-IN" dirty="0" smtClean="0"/>
            </a:br>
            <a:r>
              <a:rPr lang="en-IN" dirty="0" smtClean="0"/>
              <a:t>developer</a:t>
            </a:r>
            <a:r>
              <a:rPr lang="en-IN" dirty="0"/>
              <a:t> 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Satoshi Nakamoto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1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48" y="1123838"/>
            <a:ext cx="2280242" cy="4601183"/>
          </a:xfrm>
        </p:spPr>
        <p:txBody>
          <a:bodyPr/>
          <a:lstStyle/>
          <a:p>
            <a:r>
              <a:rPr lang="en-IN" dirty="0" smtClean="0"/>
              <a:t>Cryptography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3499944"/>
            <a:ext cx="5486400" cy="2484803"/>
          </a:xfrm>
        </p:spPr>
        <p:txBody>
          <a:bodyPr/>
          <a:lstStyle/>
          <a:p>
            <a:r>
              <a:rPr lang="en-IN" dirty="0" smtClean="0"/>
              <a:t> Every user gets 2 keys: </a:t>
            </a:r>
            <a:r>
              <a:rPr lang="en-IN" dirty="0"/>
              <a:t>a</a:t>
            </a:r>
            <a:r>
              <a:rPr lang="en-IN" dirty="0" smtClean="0"/>
              <a:t> private &amp; a public key</a:t>
            </a:r>
          </a:p>
          <a:p>
            <a:r>
              <a:rPr lang="en-IN" dirty="0" smtClean="0"/>
              <a:t>Verification of transactions by Hash functions</a:t>
            </a:r>
          </a:p>
          <a:p>
            <a:r>
              <a:rPr lang="en-IN" dirty="0" smtClean="0"/>
              <a:t>Cryptocurrency Mining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98" y="951930"/>
            <a:ext cx="4971705" cy="21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4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Block-Chain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3878317"/>
            <a:ext cx="5486400" cy="2106430"/>
          </a:xfrm>
        </p:spPr>
        <p:txBody>
          <a:bodyPr/>
          <a:lstStyle/>
          <a:p>
            <a:r>
              <a:rPr lang="en-IN" dirty="0" smtClean="0"/>
              <a:t>Similarity to reverse linked list</a:t>
            </a:r>
          </a:p>
          <a:p>
            <a:r>
              <a:rPr lang="en-IN" dirty="0" smtClean="0"/>
              <a:t>Genesis Block</a:t>
            </a:r>
          </a:p>
          <a:p>
            <a:r>
              <a:rPr lang="en-IN" dirty="0" smtClean="0"/>
              <a:t>Global Ledger and its distribution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980903"/>
            <a:ext cx="5148973" cy="28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6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13328"/>
            <a:ext cx="2544317" cy="4601183"/>
          </a:xfrm>
        </p:spPr>
        <p:txBody>
          <a:bodyPr/>
          <a:lstStyle/>
          <a:p>
            <a:r>
              <a:rPr lang="en-IN" dirty="0" smtClean="0"/>
              <a:t>Real money</a:t>
            </a:r>
            <a:br>
              <a:rPr lang="en-IN" dirty="0" smtClean="0"/>
            </a:br>
            <a:r>
              <a:rPr lang="en-IN" dirty="0" smtClean="0"/>
              <a:t>v/s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Cryptocurrency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3016468"/>
            <a:ext cx="2606040" cy="2972851"/>
          </a:xfrm>
        </p:spPr>
        <p:txBody>
          <a:bodyPr anchor="t"/>
          <a:lstStyle/>
          <a:p>
            <a:r>
              <a:rPr lang="en-IN" dirty="0" smtClean="0"/>
              <a:t>Monitored by a </a:t>
            </a:r>
            <a:r>
              <a:rPr lang="en-IN" dirty="0"/>
              <a:t>C</a:t>
            </a:r>
            <a:r>
              <a:rPr lang="en-IN" dirty="0" smtClean="0"/>
              <a:t>entralized Authority</a:t>
            </a:r>
          </a:p>
          <a:p>
            <a:r>
              <a:rPr lang="en-IN" dirty="0"/>
              <a:t>Bank can generate money to control financial world</a:t>
            </a:r>
          </a:p>
          <a:p>
            <a:r>
              <a:rPr lang="en-IN" dirty="0" smtClean="0"/>
              <a:t>Un-anonymous transactions</a:t>
            </a:r>
          </a:p>
          <a:p>
            <a:r>
              <a:rPr lang="en-IN" dirty="0" smtClean="0"/>
              <a:t>Fees related with big transactions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3016468"/>
            <a:ext cx="2606040" cy="2972852"/>
          </a:xfrm>
        </p:spPr>
        <p:txBody>
          <a:bodyPr anchor="t"/>
          <a:lstStyle/>
          <a:p>
            <a:r>
              <a:rPr lang="en-IN" dirty="0" smtClean="0"/>
              <a:t>No Centralized Authority</a:t>
            </a:r>
          </a:p>
          <a:p>
            <a:r>
              <a:rPr lang="en-IN" dirty="0" smtClean="0"/>
              <a:t>Finite </a:t>
            </a:r>
            <a:r>
              <a:rPr lang="en-IN" dirty="0"/>
              <a:t>number of </a:t>
            </a:r>
            <a:r>
              <a:rPr lang="en-IN" dirty="0" err="1" smtClean="0"/>
              <a:t>cryptocoins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Anonymous transaction</a:t>
            </a:r>
          </a:p>
          <a:p>
            <a:r>
              <a:rPr lang="en-IN" dirty="0" smtClean="0"/>
              <a:t>No fees for </a:t>
            </a:r>
            <a:r>
              <a:rPr lang="en-IN" dirty="0" err="1" smtClean="0"/>
              <a:t>transcation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0934" y="2371287"/>
            <a:ext cx="260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 Money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3590" y="2371286"/>
            <a:ext cx="260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Cryptocurrency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12" y="958060"/>
            <a:ext cx="1303283" cy="13032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91" y="958060"/>
            <a:ext cx="1424622" cy="14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9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72" y="1135117"/>
            <a:ext cx="2470489" cy="4579393"/>
          </a:xfrm>
        </p:spPr>
        <p:txBody>
          <a:bodyPr/>
          <a:lstStyle/>
          <a:p>
            <a:r>
              <a:rPr lang="en-IN" dirty="0" smtClean="0"/>
              <a:t>Benefits   &amp; Disadvantages</a:t>
            </a:r>
            <a:br>
              <a:rPr lang="en-IN" dirty="0" smtClean="0"/>
            </a:br>
            <a:r>
              <a:rPr lang="en-IN" dirty="0" smtClean="0"/>
              <a:t>of</a:t>
            </a:r>
            <a:br>
              <a:rPr lang="en-IN" dirty="0" smtClean="0"/>
            </a:br>
            <a:r>
              <a:rPr lang="en-IN" dirty="0" smtClean="0"/>
              <a:t>cryptocurrency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2476527"/>
            <a:ext cx="2606040" cy="401899"/>
          </a:xfrm>
        </p:spPr>
        <p:txBody>
          <a:bodyPr/>
          <a:lstStyle/>
          <a:p>
            <a:pPr algn="ctr"/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3079532"/>
            <a:ext cx="2606040" cy="2874764"/>
          </a:xfrm>
        </p:spPr>
        <p:txBody>
          <a:bodyPr>
            <a:normAutofit/>
          </a:bodyPr>
          <a:lstStyle/>
          <a:p>
            <a:r>
              <a:rPr lang="en-IN" dirty="0" smtClean="0"/>
              <a:t>Can’t be counterfeited and secured by Cryptography</a:t>
            </a:r>
          </a:p>
          <a:p>
            <a:r>
              <a:rPr lang="en-IN" dirty="0" smtClean="0"/>
              <a:t>Immediate transfer of coins.</a:t>
            </a:r>
          </a:p>
          <a:p>
            <a:r>
              <a:rPr lang="en-IN" dirty="0" smtClean="0"/>
              <a:t>Open to everyone</a:t>
            </a:r>
          </a:p>
          <a:p>
            <a:r>
              <a:rPr lang="en-IN" dirty="0" smtClean="0"/>
              <a:t>Globally available for same value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2471074"/>
            <a:ext cx="2606040" cy="407352"/>
          </a:xfrm>
        </p:spPr>
        <p:txBody>
          <a:bodyPr/>
          <a:lstStyle/>
          <a:p>
            <a:pPr algn="ctr"/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3079532"/>
            <a:ext cx="2606040" cy="2874764"/>
          </a:xfrm>
        </p:spPr>
        <p:txBody>
          <a:bodyPr/>
          <a:lstStyle/>
          <a:p>
            <a:r>
              <a:rPr lang="en-IN" dirty="0" smtClean="0"/>
              <a:t>Lack of Knowledge</a:t>
            </a:r>
          </a:p>
          <a:p>
            <a:r>
              <a:rPr lang="en-IN" dirty="0" smtClean="0"/>
              <a:t>Difficulty to understand</a:t>
            </a:r>
          </a:p>
          <a:p>
            <a:r>
              <a:rPr lang="en-IN" dirty="0" smtClean="0"/>
              <a:t>Not accepted widely</a:t>
            </a:r>
          </a:p>
          <a:p>
            <a:r>
              <a:rPr lang="en-IN" dirty="0" smtClean="0"/>
              <a:t>No way to reverse payments</a:t>
            </a:r>
          </a:p>
          <a:p>
            <a:r>
              <a:rPr lang="en-IN" dirty="0" err="1" smtClean="0"/>
              <a:t>Volatity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18" y="876860"/>
            <a:ext cx="1398561" cy="13985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94" y="876860"/>
            <a:ext cx="1314745" cy="13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4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10 popular Crypto-currencies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777766"/>
            <a:ext cx="2258628" cy="5206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BitCoin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Ethereum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LiteCoin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Monero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Ripple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Dodgecoin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Dash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MadeSafeCoin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Lisk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Storjcoin</a:t>
            </a:r>
            <a:r>
              <a:rPr lang="en-IN" dirty="0" smtClean="0"/>
              <a:t> X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Ranajit Roy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78" y="1506264"/>
            <a:ext cx="3121573" cy="33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890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208</TotalTime>
  <Words>229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 2</vt:lpstr>
      <vt:lpstr>Frame</vt:lpstr>
      <vt:lpstr>Cryptocurrency</vt:lpstr>
      <vt:lpstr>Content</vt:lpstr>
      <vt:lpstr>What is Crypto-currency? </vt:lpstr>
      <vt:lpstr>Origin of Crypto-currency</vt:lpstr>
      <vt:lpstr>Cryptography </vt:lpstr>
      <vt:lpstr>Block-Chain</vt:lpstr>
      <vt:lpstr>Real money v/s Cryptocurrency</vt:lpstr>
      <vt:lpstr>Benefits   &amp; Disadvantages of cryptocurrency</vt:lpstr>
      <vt:lpstr>Top 10 popular Crypto-currencies</vt:lpstr>
      <vt:lpstr>Thank 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</dc:title>
  <dc:creator>Ranajit Roy</dc:creator>
  <cp:lastModifiedBy>Ranajit Roy</cp:lastModifiedBy>
  <cp:revision>28</cp:revision>
  <dcterms:created xsi:type="dcterms:W3CDTF">2018-02-22T15:23:39Z</dcterms:created>
  <dcterms:modified xsi:type="dcterms:W3CDTF">2018-02-22T18:51:56Z</dcterms:modified>
</cp:coreProperties>
</file>