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8974FA0-357A-408B-BCE5-C21B8B1FF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4000" dirty="0"/>
              <a:t>No. of Tweets from each Location</a:t>
            </a:r>
            <a:endParaRPr sz="40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4544CC-56FC-467F-9465-582B0937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5/9/2021 11:06:45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t Map">
            <a:extLst>
              <a:ext uri="{FF2B5EF4-FFF2-40B4-BE49-F238E27FC236}">
                <a16:creationId xmlns:a16="http://schemas.microsoft.com/office/drawing/2014/main" id="{2EBDD492-3E6D-4E34-8248-876E65CA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" y="0"/>
            <a:ext cx="11721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Analysis No. of Tweets from each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Map No. of Tweets from each Location</dc:title>
  <dc:creator/>
  <cp:lastModifiedBy>Chandni Patel</cp:lastModifiedBy>
  <cp:revision>2</cp:revision>
  <dcterms:created xsi:type="dcterms:W3CDTF">2021-05-09T16:06:46Z</dcterms:created>
  <dcterms:modified xsi:type="dcterms:W3CDTF">2021-05-09T16:10:26Z</dcterms:modified>
</cp:coreProperties>
</file>