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71A1C-E7E4-4F26-82C7-E9B21351B1F7}" v="4" dt="2024-11-15T21:21:31.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an Barua [Student-PECS]" userId="a2a17731-56e9-49ff-a9b1-e46b63e7787c" providerId="ADAL" clId="{F7471A1C-E7E4-4F26-82C7-E9B21351B1F7}"/>
    <pc:docChg chg="undo custSel modSld">
      <pc:chgData name="Ranan Barua [Student-PECS]" userId="a2a17731-56e9-49ff-a9b1-e46b63e7787c" providerId="ADAL" clId="{F7471A1C-E7E4-4F26-82C7-E9B21351B1F7}" dt="2024-11-15T21:22:53.716" v="550" actId="20577"/>
      <pc:docMkLst>
        <pc:docMk/>
      </pc:docMkLst>
      <pc:sldChg chg="addSp modSp mod">
        <pc:chgData name="Ranan Barua [Student-PECS]" userId="a2a17731-56e9-49ff-a9b1-e46b63e7787c" providerId="ADAL" clId="{F7471A1C-E7E4-4F26-82C7-E9B21351B1F7}" dt="2024-11-15T21:22:53.716" v="550" actId="20577"/>
        <pc:sldMkLst>
          <pc:docMk/>
          <pc:sldMk cId="32494612" sldId="336"/>
        </pc:sldMkLst>
        <pc:spChg chg="mod">
          <ac:chgData name="Ranan Barua [Student-PECS]" userId="a2a17731-56e9-49ff-a9b1-e46b63e7787c" providerId="ADAL" clId="{F7471A1C-E7E4-4F26-82C7-E9B21351B1F7}" dt="2024-11-15T21:22:53.716" v="550" actId="20577"/>
          <ac:spMkLst>
            <pc:docMk/>
            <pc:sldMk cId="32494612" sldId="336"/>
            <ac:spMk id="5" creationId="{3440DA25-F620-152B-DE9E-776F7B74DFF0}"/>
          </ac:spMkLst>
        </pc:spChg>
        <pc:spChg chg="add">
          <ac:chgData name="Ranan Barua [Student-PECS]" userId="a2a17731-56e9-49ff-a9b1-e46b63e7787c" providerId="ADAL" clId="{F7471A1C-E7E4-4F26-82C7-E9B21351B1F7}" dt="2024-11-15T21:20:13.908" v="64"/>
          <ac:spMkLst>
            <pc:docMk/>
            <pc:sldMk cId="32494612" sldId="336"/>
            <ac:spMk id="6" creationId="{D13E1AC4-2EAD-CC36-6C63-21108BD44268}"/>
          </ac:spMkLst>
        </pc:spChg>
        <pc:spChg chg="add">
          <ac:chgData name="Ranan Barua [Student-PECS]" userId="a2a17731-56e9-49ff-a9b1-e46b63e7787c" providerId="ADAL" clId="{F7471A1C-E7E4-4F26-82C7-E9B21351B1F7}" dt="2024-11-15T21:21:29.949" v="259"/>
          <ac:spMkLst>
            <pc:docMk/>
            <pc:sldMk cId="32494612" sldId="336"/>
            <ac:spMk id="7" creationId="{17DA6E6B-623B-B534-7CE2-A435FD50D7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65289" y="2634034"/>
            <a:ext cx="10031157" cy="2160000"/>
          </a:xfrm>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 4 November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65290" y="943897"/>
            <a:ext cx="10031156" cy="222482"/>
          </a:xfrm>
        </p:spPr>
        <p:txBody>
          <a:bodyPr/>
          <a:lstStyle/>
          <a:p>
            <a:r>
              <a:rPr lang="en-US" sz="2000" dirty="0"/>
              <a:t>Group Name: A 194                          Name of Student Presenting:     </a:t>
            </a:r>
            <a:r>
              <a:rPr lang="en-US" sz="1600" dirty="0" err="1"/>
              <a:t>Ranan</a:t>
            </a:r>
            <a:r>
              <a:rPr lang="en-US" sz="1600" dirty="0"/>
              <a:t> Barua</a:t>
            </a:r>
          </a:p>
          <a:p>
            <a:r>
              <a:rPr lang="en-US" sz="1600" dirty="0"/>
              <a:t>							               </a:t>
            </a:r>
            <a:r>
              <a:rPr lang="en-GB" sz="1050" dirty="0"/>
              <a:t>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19"/>
            <a:ext cx="10532612" cy="404691"/>
          </a:xfrm>
        </p:spPr>
        <p:txBody>
          <a:bodyPr/>
          <a:lstStyle/>
          <a:p>
            <a:r>
              <a:rPr lang="en-GB" dirty="0"/>
              <a:t>7COM1079-2024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64920"/>
            <a:ext cx="9989224" cy="312420"/>
          </a:xfrm>
        </p:spPr>
        <p:txBody>
          <a:bodyPr vert="horz" lIns="0" tIns="0" rIns="0" bIns="0" rtlCol="0" anchor="t">
            <a:noAutofit/>
          </a:bodyPr>
          <a:lstStyle/>
          <a:p>
            <a:r>
              <a:rPr lang="en-US" sz="2400" dirty="0"/>
              <a:t>Dataset </a:t>
            </a:r>
            <a:r>
              <a:rPr lang="en-US" sz="2400" dirty="0">
                <a:solidFill>
                  <a:srgbClr val="203232"/>
                </a:solidFill>
              </a:rPr>
              <a:t>ID : </a:t>
            </a:r>
            <a:r>
              <a:rPr lang="en-US" sz="2000" dirty="0">
                <a:solidFill>
                  <a:srgbClr val="203232"/>
                </a:solidFill>
              </a:rPr>
              <a:t>DS275</a:t>
            </a:r>
            <a:r>
              <a:rPr lang="en-US" sz="2400" dirty="0">
                <a:solidFill>
                  <a:srgbClr val="203232"/>
                </a:solidFill>
              </a:rPr>
              <a:t>  ( </a:t>
            </a:r>
            <a:r>
              <a:rPr lang="en-US" sz="2000" dirty="0">
                <a:solidFill>
                  <a:srgbClr val="203232"/>
                </a:solidFill>
              </a:rPr>
              <a:t>Wine Quality.csv</a:t>
            </a:r>
            <a:r>
              <a:rPr lang="en-US" sz="2400" dirty="0">
                <a:solidFill>
                  <a:srgbClr val="203232"/>
                </a:solidFill>
              </a:rPr>
              <a:t>)</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95768" y="791022"/>
            <a:ext cx="9129687" cy="230832"/>
          </a:xfrm>
        </p:spPr>
        <p:txBody>
          <a:bodyPr/>
          <a:lstStyle/>
          <a:p>
            <a:r>
              <a:rPr lang="en-GB" dirty="0"/>
              <a:t>7COM1079-2024  Student Group No:  A194                   Names of Student Group Attendees: </a:t>
            </a:r>
            <a:r>
              <a:rPr lang="en-GB" dirty="0" err="1"/>
              <a:t>Ranan</a:t>
            </a:r>
            <a:r>
              <a:rPr lang="en-GB" dirty="0"/>
              <a:t> Barua</a:t>
            </a:r>
          </a:p>
          <a:p>
            <a:r>
              <a:rPr lang="en-GB" dirty="0"/>
              <a:t>								          Raihan Jamil</a:t>
            </a:r>
          </a:p>
          <a:p>
            <a:r>
              <a:rPr lang="en-GB" dirty="0"/>
              <a:t>						               Mohammed Nahian Chowdhury</a:t>
            </a:r>
          </a:p>
          <a:p>
            <a:r>
              <a:rPr lang="en-GB" dirty="0"/>
              <a:t>						                          Rejoice </a:t>
            </a:r>
            <a:r>
              <a:rPr lang="en-GB" dirty="0" err="1"/>
              <a:t>Chinasa</a:t>
            </a:r>
            <a:r>
              <a:rPr lang="en-GB" dirty="0"/>
              <a:t> </a:t>
            </a:r>
            <a:r>
              <a:rPr lang="en-GB" dirty="0" err="1"/>
              <a:t>Ogbodo</a:t>
            </a:r>
            <a:endParaRPr lang="en-GB" dirty="0"/>
          </a:p>
          <a:p>
            <a:r>
              <a:rPr lang="en-GB" dirty="0"/>
              <a:t>						                                 </a:t>
            </a:r>
            <a:r>
              <a:rPr lang="en-GB" dirty="0" err="1"/>
              <a:t>Ibitomide</a:t>
            </a:r>
            <a:r>
              <a:rPr lang="en-GB" dirty="0"/>
              <a:t> </a:t>
            </a:r>
            <a:r>
              <a:rPr lang="en-GB" dirty="0" err="1"/>
              <a:t>Teslim</a:t>
            </a:r>
            <a:r>
              <a:rPr lang="en-GB" dirty="0"/>
              <a:t> Situ</a:t>
            </a:r>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83807" y="2476903"/>
            <a:ext cx="10974945" cy="2699181"/>
          </a:xfrm>
        </p:spPr>
        <p:txBody>
          <a:bodyPr>
            <a:noAutofit/>
          </a:bodyPr>
          <a:lstStyle/>
          <a:p>
            <a:pPr>
              <a:lnSpc>
                <a:spcPct val="100000"/>
              </a:lnSpc>
            </a:pPr>
            <a:r>
              <a:rPr lang="en-US" sz="2400" b="0" dirty="0">
                <a:latin typeface="ADLaM Display" panose="020F0502020204030204" pitchFamily="2" charset="0"/>
                <a:ea typeface="ADLaM Display" panose="020F0502020204030204" pitchFamily="2" charset="0"/>
                <a:cs typeface="ADLaM Display" panose="020F0502020204030204" pitchFamily="2" charset="0"/>
              </a:rPr>
              <a:t>This dataset is captivating as it reveals how varying amounts of each wine component combine to shape the ultimate quality of the wine.</a:t>
            </a:r>
            <a:r>
              <a:rPr lang="en-US" sz="2400" b="0" i="1" dirty="0">
                <a:solidFill>
                  <a:schemeClr val="accent2">
                    <a:lumMod val="75000"/>
                  </a:schemeClr>
                </a:solidFill>
                <a:latin typeface="ADLaM Display" panose="020F0502020204030204" pitchFamily="2" charset="0"/>
                <a:ea typeface="ADLaM Display" panose="020F0502020204030204" pitchFamily="2" charset="0"/>
                <a:cs typeface="ADLaM Display" panose="020F0502020204030204" pitchFamily="2" charset="0"/>
              </a:rPr>
              <a:t> </a:t>
            </a:r>
            <a:br>
              <a:rPr lang="en-US" sz="2400" b="0" dirty="0">
                <a:latin typeface="Calibri" panose="020F0502020204030204" pitchFamily="34" charset="0"/>
                <a:cs typeface="Calibri" panose="020F0502020204030204" pitchFamily="34" charset="0"/>
              </a:rPr>
            </a:br>
            <a:r>
              <a:rPr lang="en-US" sz="2400" b="0" i="1" dirty="0">
                <a:solidFill>
                  <a:srgbClr val="7030A0"/>
                </a:solidFill>
                <a:latin typeface="Dubai Medium" panose="020B0603030403030204" pitchFamily="34" charset="-78"/>
                <a:cs typeface="Dubai Medium" panose="020B0603030403030204" pitchFamily="34" charset="-78"/>
              </a:rPr>
              <a:t>Our  Independent variable is </a:t>
            </a:r>
            <a:r>
              <a:rPr lang="en-US" sz="2400" b="0" dirty="0">
                <a:latin typeface="Dubai Medium" panose="020B0603030403030204" pitchFamily="34" charset="-78"/>
                <a:cs typeface="Dubai Medium" panose="020B0603030403030204" pitchFamily="34" charset="-78"/>
              </a:rPr>
              <a:t>---  </a:t>
            </a:r>
            <a:r>
              <a:rPr lang="en-US" sz="2400" b="0" dirty="0">
                <a:solidFill>
                  <a:srgbClr val="00B050"/>
                </a:solidFill>
                <a:latin typeface="Dubai Medium" panose="020B0603030403030204" pitchFamily="34" charset="-78"/>
                <a:cs typeface="Dubai Medium" panose="020B0603030403030204" pitchFamily="34" charset="-78"/>
              </a:rPr>
              <a:t>Alcohol Content</a:t>
            </a:r>
            <a:br>
              <a:rPr lang="en-US" sz="2400" b="0" dirty="0">
                <a:latin typeface="Dubai Medium" panose="020B0603030403030204" pitchFamily="34" charset="-78"/>
                <a:cs typeface="Dubai Medium" panose="020B0603030403030204" pitchFamily="34" charset="-78"/>
              </a:rPr>
            </a:br>
            <a:r>
              <a:rPr lang="en-US" sz="2400" b="0" dirty="0">
                <a:latin typeface="Dubai Medium" panose="020B0603030403030204" pitchFamily="34" charset="-78"/>
                <a:cs typeface="Dubai Medium" panose="020B0603030403030204" pitchFamily="34" charset="-78"/>
              </a:rPr>
              <a:t>                   This  Independent variable datatype is ---  </a:t>
            </a:r>
            <a:r>
              <a:rPr lang="en-US" sz="2400" b="0" dirty="0">
                <a:solidFill>
                  <a:srgbClr val="00B050"/>
                </a:solidFill>
                <a:latin typeface="Dubai Medium" panose="020B0603030403030204" pitchFamily="34" charset="-78"/>
                <a:cs typeface="Dubai Medium" panose="020B0603030403030204" pitchFamily="34" charset="-78"/>
              </a:rPr>
              <a:t>Interval/Measurement Data</a:t>
            </a:r>
            <a:br>
              <a:rPr lang="en-US" sz="2400" b="0" dirty="0">
                <a:latin typeface="Dubai Medium" panose="020B0603030403030204" pitchFamily="34" charset="-78"/>
                <a:cs typeface="Dubai Medium" panose="020B0603030403030204" pitchFamily="34" charset="-78"/>
              </a:rPr>
            </a:br>
            <a:r>
              <a:rPr lang="en-US" sz="2400" b="0" i="1" dirty="0">
                <a:solidFill>
                  <a:srgbClr val="7030A0"/>
                </a:solidFill>
                <a:latin typeface="Dubai Medium" panose="020B0603030403030204" pitchFamily="34" charset="-78"/>
                <a:cs typeface="Dubai Medium" panose="020B0603030403030204" pitchFamily="34" charset="-78"/>
              </a:rPr>
              <a:t>Our Dependent variable is </a:t>
            </a:r>
            <a:r>
              <a:rPr lang="en-US" sz="2400" b="0" dirty="0">
                <a:latin typeface="Dubai Medium" panose="020B0603030403030204" pitchFamily="34" charset="-78"/>
                <a:cs typeface="Dubai Medium" panose="020B0603030403030204" pitchFamily="34" charset="-78"/>
              </a:rPr>
              <a:t>---  </a:t>
            </a:r>
            <a:r>
              <a:rPr lang="en-US" sz="2400" b="0" dirty="0">
                <a:solidFill>
                  <a:srgbClr val="00B050"/>
                </a:solidFill>
                <a:latin typeface="Dubai Medium" panose="020B0603030403030204" pitchFamily="34" charset="-78"/>
                <a:cs typeface="Dubai Medium" panose="020B0603030403030204" pitchFamily="34" charset="-78"/>
              </a:rPr>
              <a:t>Wine Quality</a:t>
            </a:r>
            <a:br>
              <a:rPr lang="en-US" sz="2400" b="0" dirty="0">
                <a:latin typeface="Dubai Medium" panose="020B0603030403030204" pitchFamily="34" charset="-78"/>
                <a:cs typeface="Dubai Medium" panose="020B0603030403030204" pitchFamily="34" charset="-78"/>
              </a:rPr>
            </a:br>
            <a:r>
              <a:rPr lang="en-US" sz="2400" b="0" dirty="0">
                <a:solidFill>
                  <a:srgbClr val="FF0000"/>
                </a:solidFill>
                <a:latin typeface="Dubai Medium" panose="020B0603030403030204" pitchFamily="34" charset="-78"/>
                <a:cs typeface="Dubai Medium" panose="020B0603030403030204" pitchFamily="34" charset="-78"/>
              </a:rPr>
              <a:t>                   </a:t>
            </a:r>
            <a:r>
              <a:rPr lang="en-US" sz="2400" b="0" dirty="0">
                <a:latin typeface="Dubai Medium" panose="020B0603030403030204" pitchFamily="34" charset="-78"/>
                <a:cs typeface="Dubai Medium" panose="020B0603030403030204" pitchFamily="34" charset="-78"/>
              </a:rPr>
              <a:t>This Dependent variable datatype is --- </a:t>
            </a:r>
            <a:r>
              <a:rPr lang="en-US" sz="2400" b="0" dirty="0">
                <a:solidFill>
                  <a:srgbClr val="00B050"/>
                </a:solidFill>
                <a:latin typeface="Dubai Medium" panose="020B0603030403030204" pitchFamily="34" charset="-78"/>
                <a:cs typeface="Dubai Medium" panose="020B0603030403030204" pitchFamily="34" charset="-78"/>
              </a:rPr>
              <a:t>Ordinal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194</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5"/>
            <a:ext cx="10640594" cy="338746"/>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Raleway" pitchFamily="2" charset="0"/>
                <a:ea typeface="Calibri" panose="020F0502020204030204" pitchFamily="34" charset="0"/>
                <a:cs typeface="Times New Roman" panose="02020603050405020304" pitchFamily="18" charset="0"/>
              </a:rPr>
              <a:t>Is there a difference in the mean quality rating between wines with low alcohol content and wine with hig</a:t>
            </a:r>
            <a:r>
              <a:rPr lang="en-IE" sz="2400" b="0" dirty="0">
                <a:latin typeface="Raleway" pitchFamily="2" charset="0"/>
                <a:ea typeface="Calibri" panose="020F0502020204030204" pitchFamily="34" charset="0"/>
                <a:cs typeface="Times New Roman" panose="02020603050405020304" pitchFamily="18" charset="0"/>
              </a:rPr>
              <a:t>h alcohol content?</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b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b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400" b="0" spc="0" dirty="0">
                <a:latin typeface="+mn-lt"/>
              </a:rPr>
              <a:t>1.</a:t>
            </a:r>
            <a:r>
              <a:rPr lang="en-GB" sz="2400" b="0" spc="0" dirty="0">
                <a:latin typeface="Raleway" pitchFamily="2" charset="0"/>
              </a:rPr>
              <a:t>Null hypothesis (H</a:t>
            </a:r>
            <a:r>
              <a:rPr lang="en-GB" sz="2400" b="0" i="1" spc="0" baseline="-25000" dirty="0">
                <a:latin typeface="Raleway" pitchFamily="2" charset="0"/>
              </a:rPr>
              <a:t>o</a:t>
            </a:r>
            <a:r>
              <a:rPr lang="en-GB" sz="2400" b="0" spc="0" dirty="0">
                <a:latin typeface="Raleway" pitchFamily="2" charset="0"/>
              </a:rPr>
              <a:t>): There is no difference in the mean quality rating between wines with low alcohol content and wines with high alcohol content.</a:t>
            </a:r>
            <a:br>
              <a:rPr lang="en-GB" sz="2400" b="0" spc="0" dirty="0">
                <a:solidFill>
                  <a:schemeClr val="accent2">
                    <a:lumMod val="75000"/>
                  </a:schemeClr>
                </a:solidFill>
                <a:latin typeface="+mn-lt"/>
              </a:rPr>
            </a:br>
            <a:br>
              <a:rPr lang="en-GB" sz="2400" b="0" spc="0" dirty="0">
                <a:latin typeface="+mn-lt"/>
              </a:rPr>
            </a:br>
            <a:r>
              <a:rPr lang="en-GB" sz="2400" b="0" spc="0" dirty="0">
                <a:latin typeface="+mn-lt"/>
              </a:rPr>
              <a:t>      2. </a:t>
            </a:r>
            <a:r>
              <a:rPr lang="en-GB" sz="2400" b="0" spc="0" dirty="0">
                <a:latin typeface="Raleway" pitchFamily="2" charset="0"/>
              </a:rPr>
              <a:t>Alternative hypothesis (H</a:t>
            </a:r>
            <a:r>
              <a:rPr lang="en-GB" sz="2400" b="0" spc="0" baseline="-25000" dirty="0">
                <a:latin typeface="Raleway" pitchFamily="2" charset="0"/>
              </a:rPr>
              <a:t>1</a:t>
            </a:r>
            <a:r>
              <a:rPr lang="en-GB" sz="2400" b="0" spc="0" dirty="0">
                <a:latin typeface="Raleway" pitchFamily="2" charset="0"/>
              </a:rPr>
              <a:t>) :There is a difference in the mean quality rating between wines with low alcohol content and wines with </a:t>
            </a:r>
            <a:r>
              <a:rPr lang="en-GB" sz="2400" b="0" spc="0">
                <a:latin typeface="Raleway" pitchFamily="2" charset="0"/>
              </a:rPr>
              <a:t>high alcohol content</a:t>
            </a:r>
            <a:r>
              <a:rPr lang="en-GB" sz="2400" b="0" spc="0">
                <a:solidFill>
                  <a:schemeClr val="accent5">
                    <a:lumMod val="75000"/>
                  </a:schemeClr>
                </a:solidFill>
                <a:latin typeface="+mn-lt"/>
              </a:rPr>
              <a:t>.             </a:t>
            </a:r>
            <a:r>
              <a:rPr lang="en-GB" sz="2400" b="0" spc="0" dirty="0">
                <a:solidFill>
                  <a:schemeClr val="accent2">
                    <a:lumMod val="75000"/>
                  </a:schemeClr>
                </a:solidFill>
                <a:latin typeface="+mn-lt"/>
              </a:rPr>
              <a:t>	</a:t>
            </a:r>
            <a:br>
              <a:rPr lang="en-GB" sz="2400" b="0" dirty="0">
                <a:solidFill>
                  <a:schemeClr val="accent2">
                    <a:lumMod val="75000"/>
                  </a:schemeClr>
                </a:solidFill>
              </a:rPr>
            </a:br>
            <a:b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b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GB" sz="1800" dirty="0">
                <a:latin typeface="Raleway" pitchFamily="2" charset="0"/>
              </a:rPr>
              <a:t>Here’s a snippet from the dataset</a:t>
            </a:r>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pic>
        <p:nvPicPr>
          <p:cNvPr id="9" name="Picture 8">
            <a:extLst>
              <a:ext uri="{FF2B5EF4-FFF2-40B4-BE49-F238E27FC236}">
                <a16:creationId xmlns:a16="http://schemas.microsoft.com/office/drawing/2014/main" id="{E9E149B0-CB82-D295-A787-58799CC4E7C9}"/>
              </a:ext>
            </a:extLst>
          </p:cNvPr>
          <p:cNvPicPr>
            <a:picLocks noChangeAspect="1"/>
          </p:cNvPicPr>
          <p:nvPr/>
        </p:nvPicPr>
        <p:blipFill>
          <a:blip r:embed="rId2"/>
          <a:stretch>
            <a:fillRect/>
          </a:stretch>
        </p:blipFill>
        <p:spPr>
          <a:xfrm>
            <a:off x="737419" y="1998406"/>
            <a:ext cx="10815485" cy="2231923"/>
          </a:xfrm>
          <a:prstGeom prst="rect">
            <a:avLst/>
          </a:prstGeom>
        </p:spPr>
      </p:pic>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4001</TotalTime>
  <Words>480</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ADLaM Display</vt:lpstr>
      <vt:lpstr>Arial</vt:lpstr>
      <vt:lpstr>Calibri</vt:lpstr>
      <vt:lpstr>Dubai Medium</vt:lpstr>
      <vt:lpstr>Raleway</vt:lpstr>
      <vt:lpstr>Herts Theme</vt:lpstr>
      <vt:lpstr>Research Question –  Tutorial Presentation for Feedback Date : 4 November ,2024 </vt:lpstr>
      <vt:lpstr>This dataset is captivating as it reveals how varying amounts of each wine component combine to shape the ultimate quality of the wine.  Our  Independent variable is ---  Alcohol Content                    This  Independent variable datatype is ---  Interval/Measurement Data Our Dependent variable is ---  Wine Quality                    This Dependent variable datatype is --- Ordinal Data</vt:lpstr>
      <vt:lpstr>“Is there a difference in the mean quality rating between wines with low alcohol content and wine with high alcohol content?”                 1.Null hypothesis (Ho): There is no difference in the mean quality rating between wines with low alcohol content and wines with high alcohol content.        2. Alternative hypothesis (H1) :There is a difference in the mean quality rating between wines with low alcohol content and wines with high alcohol content.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Ranan Barua [Student-PECS]</cp:lastModifiedBy>
  <cp:revision>234</cp:revision>
  <dcterms:created xsi:type="dcterms:W3CDTF">2019-10-01T08:37:56Z</dcterms:created>
  <dcterms:modified xsi:type="dcterms:W3CDTF">2024-11-15T21:22:55Z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