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0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1AC5-93CE-4A07-A54C-BC5688DBE2F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F2CA-E32C-40FE-9A41-41E8A109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464" y="3626426"/>
            <a:ext cx="9140536" cy="163137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 </a:t>
            </a:r>
            <a:r>
              <a:rPr lang="en-US" dirty="0" smtClean="0"/>
              <a:t>Introduction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 smtClean="0"/>
              <a:t>GitHub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Gitbash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 smtClean="0"/>
              <a:t>Bit bucket</a:t>
            </a:r>
            <a:endParaRPr lang="en-US" dirty="0"/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Gitlab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endParaRPr lang="en-US" dirty="0"/>
          </a:p>
          <a:p>
            <a:pPr marL="342900" indent="-342900">
              <a:buFont typeface="Symbol" panose="05050102010706020507" pitchFamily="18" charset="2"/>
              <a:buChar char="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9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45" y="3449782"/>
            <a:ext cx="11907981" cy="315883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It is </a:t>
            </a:r>
            <a:r>
              <a:rPr lang="en-US" sz="1600" dirty="0" smtClean="0">
                <a:solidFill>
                  <a:srgbClr val="C00000"/>
                </a:solidFill>
              </a:rPr>
              <a:t>G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lobal </a:t>
            </a:r>
            <a:r>
              <a:rPr lang="en-US" sz="1600" dirty="0" smtClean="0">
                <a:solidFill>
                  <a:srgbClr val="C00000"/>
                </a:solidFill>
              </a:rPr>
              <a:t>I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nformation </a:t>
            </a:r>
            <a:r>
              <a:rPr lang="en-US" sz="1600" dirty="0" smtClean="0">
                <a:solidFill>
                  <a:srgbClr val="C00000"/>
                </a:solidFill>
              </a:rPr>
              <a:t>T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racker (</a:t>
            </a:r>
            <a:r>
              <a:rPr lang="en-US" sz="1600" dirty="0" smtClean="0">
                <a:solidFill>
                  <a:srgbClr val="C00000"/>
                </a:solidFill>
              </a:rPr>
              <a:t>GIT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/>
          </a:p>
          <a:p>
            <a:pPr algn="l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it is distributed version control system designed to handle everything from small to very large projects with speed and efficiency.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678872"/>
            <a:ext cx="6764978" cy="23552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6387" y="179016"/>
            <a:ext cx="173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Git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8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464" y="3626426"/>
            <a:ext cx="9140536" cy="163137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 </a:t>
            </a:r>
            <a:r>
              <a:rPr lang="en-US" dirty="0" smtClean="0"/>
              <a:t>Introduction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 smtClean="0"/>
              <a:t>GitHub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Gitbash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 smtClean="0"/>
              <a:t>Bit bucket</a:t>
            </a:r>
            <a:endParaRPr lang="en-US" dirty="0"/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Gitlab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endParaRPr lang="en-US" dirty="0"/>
          </a:p>
          <a:p>
            <a:pPr marL="342900" indent="-342900">
              <a:buFont typeface="Symbol" panose="05050102010706020507" pitchFamily="18" charset="2"/>
              <a:buChar char="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8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464" y="3626426"/>
            <a:ext cx="9140536" cy="163137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 </a:t>
            </a:r>
            <a:r>
              <a:rPr lang="en-US" dirty="0" smtClean="0"/>
              <a:t>Introduction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 smtClean="0"/>
              <a:t>GitHub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Gitbash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 smtClean="0"/>
              <a:t>Bit bucket</a:t>
            </a:r>
            <a:endParaRPr lang="en-US" dirty="0"/>
          </a:p>
          <a:p>
            <a:pPr marL="342900" indent="-342900" algn="l">
              <a:buFont typeface="Symbol" panose="05050102010706020507" pitchFamily="18" charset="2"/>
              <a:buChar char=""/>
            </a:pPr>
            <a:r>
              <a:rPr lang="en-US" dirty="0"/>
              <a:t>Gitlab</a:t>
            </a:r>
          </a:p>
          <a:p>
            <a:pPr marL="342900" indent="-342900" algn="l">
              <a:buFont typeface="Symbol" panose="05050102010706020507" pitchFamily="18" charset="2"/>
              <a:buChar char=""/>
            </a:pPr>
            <a:endParaRPr lang="en-US" dirty="0"/>
          </a:p>
          <a:p>
            <a:pPr marL="342900" indent="-342900">
              <a:buFont typeface="Symbol" panose="05050102010706020507" pitchFamily="18" charset="2"/>
              <a:buChar char="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23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GIT</vt:lpstr>
      <vt:lpstr>PowerPoint Presentation</vt:lpstr>
      <vt:lpstr>GIT</vt:lpstr>
      <vt:lpstr>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Rana Prathap Suluru</dc:creator>
  <cp:lastModifiedBy>Rana Prathap Suluru</cp:lastModifiedBy>
  <cp:revision>4</cp:revision>
  <dcterms:created xsi:type="dcterms:W3CDTF">2022-01-25T13:39:10Z</dcterms:created>
  <dcterms:modified xsi:type="dcterms:W3CDTF">2022-01-25T14:13:58Z</dcterms:modified>
</cp:coreProperties>
</file>