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96A6A-F97D-0BAB-1099-47A0075C4B0F}" v="449" dt="2024-03-31T22:38:06.981"/>
    <p1510:client id="{D5A4DD1B-69E6-6820-199F-8FDECE014526}" v="725" dt="2024-04-01T00:19:55.563"/>
    <p1510:client id="{EA1FEC12-39AD-D75A-4594-05C9101005A3}" v="37" dt="2024-04-01T00:27:44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Ranbir Kumar Gupta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19" r:id="rId6"/>
    <p:sldLayoutId id="2147483815" r:id="rId7"/>
    <p:sldLayoutId id="2147483816" r:id="rId8"/>
    <p:sldLayoutId id="2147483817" r:id="rId9"/>
    <p:sldLayoutId id="2147483818" r:id="rId10"/>
    <p:sldLayoutId id="2147483820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FEBAA7-CA5F-4D21-8794-E33CCA58F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353" y="2590800"/>
            <a:ext cx="9026080" cy="293370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Aharoni"/>
                <a:cs typeface="Angsana New"/>
              </a:rPr>
              <a:t>SCHOOL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353" y="1047404"/>
            <a:ext cx="6692537" cy="1245126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Avenir Next LT Pro"/>
                <a:cs typeface="Arial"/>
              </a:rPr>
              <a:t>A school management system is a data management software for education sector establishments used to manage student data.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A16699-2234-3882-C045-52CEC16DB8FC}"/>
              </a:ext>
            </a:extLst>
          </p:cNvPr>
          <p:cNvCxnSpPr/>
          <p:nvPr/>
        </p:nvCxnSpPr>
        <p:spPr>
          <a:xfrm flipV="1">
            <a:off x="708212" y="3034552"/>
            <a:ext cx="7310269" cy="4482"/>
          </a:xfrm>
          <a:prstGeom prst="straightConnector1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1D578B-A7FC-D9A5-0BA2-64652E52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4122CC-CD38-454D-2C66-2F95F272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4E404-2E1A-7E79-C431-B800A48B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No of Data stored in a Table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732FB51-F4E8-D304-88BB-46DE56FDA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754350"/>
            <a:ext cx="10740391" cy="166475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0EFF-4B07-3DA8-91D6-C7D8D6A5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1BE3-76FC-6DC1-7F49-A7CA3137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30902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36D91-AF1F-65B6-D370-E11B61DF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5500125" cy="3435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GUI and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9103-2B8F-4409-C01F-39E4E7E2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8950"/>
            <a:ext cx="5500125" cy="19624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Many XML files are created to make GUI and controller classes are created to control GUI.</a:t>
            </a: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5393CE7-094C-15D4-E0E3-82897953D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509" y="3908115"/>
            <a:ext cx="4780081" cy="197178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B0D508-9972-EC3B-663D-DD845E46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509" y="1023472"/>
            <a:ext cx="4780081" cy="180448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8201-B888-9691-4EDA-E85A914B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7E1B8-BD6B-260F-AF39-C10BA358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219572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3A0D-9E19-8A48-6905-28869B4F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Final Project Hierarchy </a:t>
            </a:r>
            <a:endParaRPr lang="en-US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81045A7-2C62-519B-7359-9F35FDA01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392" y="2052174"/>
            <a:ext cx="3459474" cy="4532333"/>
          </a:xfr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2545FC2-71EA-EDEE-E75B-536A942C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12" y="2399248"/>
            <a:ext cx="4494365" cy="3943350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5B5A41-2C30-AF6B-2C1A-3596A8DD3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61" y="2057392"/>
            <a:ext cx="3468631" cy="453233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C0B15-AF03-0707-F63E-95F5740B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04F81-832F-8A97-CCBD-B8EFA2C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321283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88B753B-FC1B-4EAB-ADA1-95F6C699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A4407-2029-13F5-BD9B-F768874B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491"/>
            <a:ext cx="8545286" cy="3675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Hence, that was how the whole project is made.</a:t>
            </a:r>
            <a:br>
              <a:rPr lang="en-US" sz="5600"/>
            </a:br>
            <a:r>
              <a:rPr lang="en-US" sz="5600" dirty="0"/>
              <a:t>Please wait for a quick look of the Final Project.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CCCA-6780-F7EE-3349-F597999C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528E6-73AD-0812-F243-30ECC50C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120894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323F-410E-7BB0-F2AF-6284A25C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/>
                <a:cs typeface="Angsana New"/>
              </a:rPr>
              <a:t>GUI Application Framework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63D13-5BE7-F0CD-715E-3FCD5272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There are multiple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framework </a:t>
            </a:r>
            <a:r>
              <a:rPr lang="en-US" dirty="0"/>
              <a:t>available in java for making GUI applications. Some of them are :-</a:t>
            </a:r>
          </a:p>
          <a:p>
            <a:pPr marL="342900" indent="-342900"/>
            <a:r>
              <a:rPr lang="en-US" dirty="0"/>
              <a:t>Spring</a:t>
            </a:r>
          </a:p>
          <a:p>
            <a:pPr marL="342900" indent="-342900"/>
            <a:r>
              <a:rPr lang="en-US" dirty="0"/>
              <a:t>AWT</a:t>
            </a:r>
          </a:p>
          <a:p>
            <a:pPr marL="342900" indent="-342900"/>
            <a:r>
              <a:rPr lang="en-US" dirty="0"/>
              <a:t>JavaFX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project we will be using JavaFX to make GUI.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51C57-1536-A617-076D-C02C9886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D5A45-35E5-9F01-1F74-500AFD83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33990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3671-B832-4914-6FB9-8BC02E99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/>
                <a:cs typeface="Angsana New"/>
              </a:rPr>
              <a:t>JavaFX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2262-B4AE-2BEE-5B2F-72A6C837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758"/>
            <a:ext cx="10515600" cy="44602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JavaFX is a set of graphics and media packages that enables developers to design, create, test, debug, and deploy rich client applications that operate consistently across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diverse platforms.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Here are some key features and concepts related to JavaFX:</a:t>
            </a:r>
            <a:endParaRPr lang="en-US" dirty="0"/>
          </a:p>
          <a:p>
            <a:pPr marL="342900" indent="-342900"/>
            <a:r>
              <a:rPr lang="en-US" dirty="0"/>
              <a:t>JavaFX provides a rich set of UI controls such as buttons, text fields, tables, lists, etc., which developers can use to create interactive user interfaces.</a:t>
            </a:r>
          </a:p>
          <a:p>
            <a:pPr marL="342900" indent="-342900"/>
            <a:r>
              <a:rPr lang="en-US" dirty="0"/>
              <a:t>FXML is an XML-based markup language that allows developers to define user </a:t>
            </a:r>
            <a:r>
              <a:rPr lang="en-US"/>
              <a:t>interfaces separately from the application logic. It provides a way to design UIs.</a:t>
            </a:r>
          </a:p>
          <a:p>
            <a:pPr marL="342900" indent="-342900"/>
            <a:r>
              <a:rPr lang="en-US" dirty="0"/>
              <a:t>JavaFX supports CSS for styling UI components, providing developers with a flexible way to customize the appearance of their applications.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68C4-714E-A2AF-C79C-5410F9A1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85495-2DA9-1077-64FB-43FB01E3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4378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651F-5F9A-9EA0-68D8-B1BC499D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Modal For Data</a:t>
            </a:r>
            <a:endParaRPr lang="en-US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9E51-FA87-9C35-82C7-692D5DA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To store Student, Teacher and Course data in an arranged factor I have created modal classes for every type of data. I will be storing data to files as an object of modals.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E57AE1D-7A82-1D8E-9911-3FC911E5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21" y="2749049"/>
            <a:ext cx="6096000" cy="3367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2191DD9C-08DA-7D56-E064-CA1BA1366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130" y="3158755"/>
            <a:ext cx="5407069" cy="254962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79775-3632-62AB-CECB-96E2C107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0653A-5451-ADC9-513D-98C58A85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11106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8676-871B-48EB-A22C-D9927769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Insert Operation</a:t>
            </a:r>
            <a:endParaRPr lang="en-US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pic>
        <p:nvPicPr>
          <p:cNvPr id="12" name="Content Placeholder 11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06B0F420-6DFC-DA4C-3F70-F03E976AC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92" y="1857836"/>
            <a:ext cx="5505450" cy="4086225"/>
          </a:xfrm>
        </p:spPr>
      </p:pic>
      <p:pic>
        <p:nvPicPr>
          <p:cNvPr id="13" name="Picture 12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A2B1B70F-1F2C-7145-86BA-E1C54B75B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216" y="1985706"/>
            <a:ext cx="5210175" cy="38290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04CF0-2AFF-2DF7-E465-F3DD8472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B26B-AB87-5D19-25FC-A1AE44D3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471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9040-1B7A-19FE-7CE4-5CD57290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Update Operation</a:t>
            </a:r>
            <a:endParaRPr lang="en-US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pic>
        <p:nvPicPr>
          <p:cNvPr id="12" name="Content Placeholder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5955FB7-C930-A1F7-1DE1-268C9BC17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466" y="2518556"/>
            <a:ext cx="5532329" cy="3320804"/>
          </a:xfrm>
        </p:spPr>
      </p:pic>
      <p:pic>
        <p:nvPicPr>
          <p:cNvPr id="13" name="Picture 12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F7BD8373-3D51-C8CB-9481-BEB9E6DA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36" y="2277990"/>
            <a:ext cx="6096000" cy="38072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E148-7545-8ADB-320E-8D46D227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DDE2-957C-EEC3-1A98-BBD35CEC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29123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code">
            <a:extLst>
              <a:ext uri="{FF2B5EF4-FFF2-40B4-BE49-F238E27FC236}">
                <a16:creationId xmlns:a16="http://schemas.microsoft.com/office/drawing/2014/main" id="{EC023D79-6224-EA61-D984-533E5B99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226840"/>
            <a:ext cx="6698586" cy="4404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FDD7C-0DD0-47F6-73A4-05040FC1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839" y="596644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en-US">
                <a:latin typeface="Aharoni"/>
                <a:cs typeface="Angsana New"/>
              </a:rPr>
              <a:t>Delete Operation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090597-7571-8D7C-A377-74DD7D7E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839" y="3564412"/>
            <a:ext cx="3748361" cy="26969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06E83-8BEE-E59E-DDCB-4C1F1591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4791A-DB78-6C97-A4CC-ABB96F19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5179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3BAE6-6BB4-D7FC-230B-66E7C371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59527"/>
            <a:ext cx="4638567" cy="3390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Search Data with Words</a:t>
            </a:r>
          </a:p>
        </p:txBody>
      </p:sp>
      <p:pic>
        <p:nvPicPr>
          <p:cNvPr id="4" name="Content Placeholder 3" descr="A computer screen shot of a program code">
            <a:extLst>
              <a:ext uri="{FF2B5EF4-FFF2-40B4-BE49-F238E27FC236}">
                <a16:creationId xmlns:a16="http://schemas.microsoft.com/office/drawing/2014/main" id="{7F475BB8-77F1-2C2D-13D0-39D76610C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972" b="-3"/>
          <a:stretch/>
        </p:blipFill>
        <p:spPr>
          <a:xfrm>
            <a:off x="6096001" y="596644"/>
            <a:ext cx="5492766" cy="566471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6F4BCD-08EC-5FF7-D358-826C0048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33F405-554E-516B-2E19-C508F43B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2642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B2E9CE2-7CA4-6626-D5DF-C8AB3889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716073"/>
            <a:ext cx="6698586" cy="5425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E05ED-5B61-793A-3450-A66D8201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839" y="596644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en-US">
                <a:latin typeface="Aharoni"/>
                <a:cs typeface="Angsana New"/>
              </a:rPr>
              <a:t>Get data with an unique ID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7F1C9C-E1F7-7DA5-BBAE-10A054E0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839" y="3564412"/>
            <a:ext cx="3748361" cy="26969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41DAA-D65D-A10C-6D5A-B7A6C9BF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BBFE4-B04D-1DD2-1AF2-65FC5B64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Ranbir Kumar Gupta</a:t>
            </a:r>
          </a:p>
        </p:txBody>
      </p:sp>
    </p:spTree>
    <p:extLst>
      <p:ext uri="{BB962C8B-B14F-4D97-AF65-F5344CB8AC3E}">
        <p14:creationId xmlns:p14="http://schemas.microsoft.com/office/powerpoint/2010/main" val="32596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FadeVTI</vt:lpstr>
      <vt:lpstr>SCHOOL MANAGEMENT SYSTEM</vt:lpstr>
      <vt:lpstr>GUI Application Framework </vt:lpstr>
      <vt:lpstr>JavaFX in Java</vt:lpstr>
      <vt:lpstr>Modal For Data</vt:lpstr>
      <vt:lpstr>Insert Operation</vt:lpstr>
      <vt:lpstr>Update Operation</vt:lpstr>
      <vt:lpstr>Delete Operation</vt:lpstr>
      <vt:lpstr>Search Data with Words</vt:lpstr>
      <vt:lpstr>Get data with an unique ID</vt:lpstr>
      <vt:lpstr>No of Data stored in a Table</vt:lpstr>
      <vt:lpstr>GUI and Controls</vt:lpstr>
      <vt:lpstr>Final Project Hierarchy </vt:lpstr>
      <vt:lpstr>Hence, that was how the whole project is made. Please wait for a quick look of the Final Project.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415</cp:revision>
  <dcterms:created xsi:type="dcterms:W3CDTF">2024-03-31T21:59:49Z</dcterms:created>
  <dcterms:modified xsi:type="dcterms:W3CDTF">2024-04-01T00:29:15Z</dcterms:modified>
</cp:coreProperties>
</file>