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235294-AF7E-45AA-ACA8-290802F9C807}" v="19" dt="2025-07-30T18:20:35.3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bir Chauhan" userId="73d22a3e88c79833" providerId="LiveId" clId="{02235294-AF7E-45AA-ACA8-290802F9C807}"/>
    <pc:docChg chg="undo custSel addSld modSld">
      <pc:chgData name="Ranbir Chauhan" userId="73d22a3e88c79833" providerId="LiveId" clId="{02235294-AF7E-45AA-ACA8-290802F9C807}" dt="2025-07-30T18:20:22.150" v="371" actId="1076"/>
      <pc:docMkLst>
        <pc:docMk/>
      </pc:docMkLst>
      <pc:sldChg chg="modSp mod">
        <pc:chgData name="Ranbir Chauhan" userId="73d22a3e88c79833" providerId="LiveId" clId="{02235294-AF7E-45AA-ACA8-290802F9C807}" dt="2025-07-19T18:02:02.448" v="63" actId="20577"/>
        <pc:sldMkLst>
          <pc:docMk/>
          <pc:sldMk cId="1675352067" sldId="256"/>
        </pc:sldMkLst>
        <pc:spChg chg="mod">
          <ac:chgData name="Ranbir Chauhan" userId="73d22a3e88c79833" providerId="LiveId" clId="{02235294-AF7E-45AA-ACA8-290802F9C807}" dt="2025-07-19T18:02:02.448" v="63" actId="20577"/>
          <ac:spMkLst>
            <pc:docMk/>
            <pc:sldMk cId="1675352067" sldId="256"/>
            <ac:spMk id="2" creationId="{7C3D3DAD-B619-CE60-5470-A46181B7D159}"/>
          </ac:spMkLst>
        </pc:spChg>
      </pc:sldChg>
      <pc:sldChg chg="addSp delSp modSp mod">
        <pc:chgData name="Ranbir Chauhan" userId="73d22a3e88c79833" providerId="LiveId" clId="{02235294-AF7E-45AA-ACA8-290802F9C807}" dt="2025-07-20T17:48:25.288" v="69" actId="14100"/>
        <pc:sldMkLst>
          <pc:docMk/>
          <pc:sldMk cId="676294486" sldId="267"/>
        </pc:sldMkLst>
        <pc:picChg chg="add mod">
          <ac:chgData name="Ranbir Chauhan" userId="73d22a3e88c79833" providerId="LiveId" clId="{02235294-AF7E-45AA-ACA8-290802F9C807}" dt="2025-07-20T17:48:25.288" v="69" actId="14100"/>
          <ac:picMkLst>
            <pc:docMk/>
            <pc:sldMk cId="676294486" sldId="267"/>
            <ac:picMk id="4" creationId="{2A85D927-CD8C-677A-BC8A-0D428C9A176B}"/>
          </ac:picMkLst>
        </pc:picChg>
      </pc:sldChg>
      <pc:sldChg chg="delSp modSp mod">
        <pc:chgData name="Ranbir Chauhan" userId="73d22a3e88c79833" providerId="LiveId" clId="{02235294-AF7E-45AA-ACA8-290802F9C807}" dt="2025-07-30T18:20:14.079" v="369" actId="21"/>
        <pc:sldMkLst>
          <pc:docMk/>
          <pc:sldMk cId="1485430316" sldId="273"/>
        </pc:sldMkLst>
        <pc:spChg chg="del mod">
          <ac:chgData name="Ranbir Chauhan" userId="73d22a3e88c79833" providerId="LiveId" clId="{02235294-AF7E-45AA-ACA8-290802F9C807}" dt="2025-07-30T18:20:14.079" v="369" actId="21"/>
          <ac:spMkLst>
            <pc:docMk/>
            <pc:sldMk cId="1485430316" sldId="273"/>
            <ac:spMk id="3" creationId="{E319B246-66C5-7887-7EF5-BE1207232F37}"/>
          </ac:spMkLst>
        </pc:spChg>
      </pc:sldChg>
      <pc:sldChg chg="addSp delSp modSp new mod">
        <pc:chgData name="Ranbir Chauhan" userId="73d22a3e88c79833" providerId="LiveId" clId="{02235294-AF7E-45AA-ACA8-290802F9C807}" dt="2025-07-30T17:44:07.966" v="367" actId="115"/>
        <pc:sldMkLst>
          <pc:docMk/>
          <pc:sldMk cId="738031189" sldId="274"/>
        </pc:sldMkLst>
        <pc:spChg chg="add mod">
          <ac:chgData name="Ranbir Chauhan" userId="73d22a3e88c79833" providerId="LiveId" clId="{02235294-AF7E-45AA-ACA8-290802F9C807}" dt="2025-07-30T17:29:32.018" v="140" actId="122"/>
          <ac:spMkLst>
            <pc:docMk/>
            <pc:sldMk cId="738031189" sldId="274"/>
            <ac:spMk id="2" creationId="{71DC6DA7-9402-849F-B43A-E7810400A030}"/>
          </ac:spMkLst>
        </pc:spChg>
        <pc:spChg chg="add del mod">
          <ac:chgData name="Ranbir Chauhan" userId="73d22a3e88c79833" providerId="LiveId" clId="{02235294-AF7E-45AA-ACA8-290802F9C807}" dt="2025-07-30T17:44:07.966" v="367" actId="115"/>
          <ac:spMkLst>
            <pc:docMk/>
            <pc:sldMk cId="738031189" sldId="274"/>
            <ac:spMk id="5" creationId="{684236E6-5457-825C-A93F-921C83D95EF7}"/>
          </ac:spMkLst>
        </pc:spChg>
        <pc:spChg chg="add del mod">
          <ac:chgData name="Ranbir Chauhan" userId="73d22a3e88c79833" providerId="LiveId" clId="{02235294-AF7E-45AA-ACA8-290802F9C807}" dt="2025-07-30T17:43:19.348" v="358" actId="208"/>
          <ac:spMkLst>
            <pc:docMk/>
            <pc:sldMk cId="738031189" sldId="274"/>
            <ac:spMk id="8" creationId="{B82A2376-5E49-D0E1-1244-559476458496}"/>
          </ac:spMkLst>
        </pc:spChg>
        <pc:spChg chg="add mod">
          <ac:chgData name="Ranbir Chauhan" userId="73d22a3e88c79833" providerId="LiveId" clId="{02235294-AF7E-45AA-ACA8-290802F9C807}" dt="2025-07-30T17:43:36.699" v="360" actId="208"/>
          <ac:spMkLst>
            <pc:docMk/>
            <pc:sldMk cId="738031189" sldId="274"/>
            <ac:spMk id="11" creationId="{48293F49-9C8B-51C2-2B58-4FD844DF447E}"/>
          </ac:spMkLst>
        </pc:spChg>
        <pc:spChg chg="add mod">
          <ac:chgData name="Ranbir Chauhan" userId="73d22a3e88c79833" providerId="LiveId" clId="{02235294-AF7E-45AA-ACA8-290802F9C807}" dt="2025-07-30T17:43:48.104" v="362" actId="208"/>
          <ac:spMkLst>
            <pc:docMk/>
            <pc:sldMk cId="738031189" sldId="274"/>
            <ac:spMk id="14" creationId="{9089C3AE-F166-D984-D56D-F1D26F4447AB}"/>
          </ac:spMkLst>
        </pc:spChg>
        <pc:spChg chg="add del">
          <ac:chgData name="Ranbir Chauhan" userId="73d22a3e88c79833" providerId="LiveId" clId="{02235294-AF7E-45AA-ACA8-290802F9C807}" dt="2025-07-30T17:34:33.843" v="236" actId="22"/>
          <ac:spMkLst>
            <pc:docMk/>
            <pc:sldMk cId="738031189" sldId="274"/>
            <ac:spMk id="16" creationId="{9D112739-2CE3-C832-25B2-8435D23036B2}"/>
          </ac:spMkLst>
        </pc:spChg>
        <pc:spChg chg="add del mod">
          <ac:chgData name="Ranbir Chauhan" userId="73d22a3e88c79833" providerId="LiveId" clId="{02235294-AF7E-45AA-ACA8-290802F9C807}" dt="2025-07-30T17:43:04.724" v="356"/>
          <ac:spMkLst>
            <pc:docMk/>
            <pc:sldMk cId="738031189" sldId="274"/>
            <ac:spMk id="19" creationId="{AF4D9019-E600-4B53-C376-33B90D6BBE4D}"/>
          </ac:spMkLst>
        </pc:spChg>
        <pc:grpChg chg="add mod">
          <ac:chgData name="Ranbir Chauhan" userId="73d22a3e88c79833" providerId="LiveId" clId="{02235294-AF7E-45AA-ACA8-290802F9C807}" dt="2025-07-30T17:43:13.241" v="357" actId="164"/>
          <ac:grpSpMkLst>
            <pc:docMk/>
            <pc:sldMk cId="738031189" sldId="274"/>
            <ac:grpSpMk id="20" creationId="{3627C855-E005-96E7-529E-7A45A454C779}"/>
          </ac:grpSpMkLst>
        </pc:grpChg>
        <pc:grpChg chg="add mod">
          <ac:chgData name="Ranbir Chauhan" userId="73d22a3e88c79833" providerId="LiveId" clId="{02235294-AF7E-45AA-ACA8-290802F9C807}" dt="2025-07-30T17:43:32.302" v="359" actId="164"/>
          <ac:grpSpMkLst>
            <pc:docMk/>
            <pc:sldMk cId="738031189" sldId="274"/>
            <ac:grpSpMk id="21" creationId="{BED4EDDE-E8D1-77EC-BC57-C1C167F1ACF4}"/>
          </ac:grpSpMkLst>
        </pc:grpChg>
        <pc:grpChg chg="add mod">
          <ac:chgData name="Ranbir Chauhan" userId="73d22a3e88c79833" providerId="LiveId" clId="{02235294-AF7E-45AA-ACA8-290802F9C807}" dt="2025-07-30T17:43:44.154" v="361" actId="164"/>
          <ac:grpSpMkLst>
            <pc:docMk/>
            <pc:sldMk cId="738031189" sldId="274"/>
            <ac:grpSpMk id="22" creationId="{82B3C519-DD6F-3985-6336-E7AB2EB18FF9}"/>
          </ac:grpSpMkLst>
        </pc:grpChg>
        <pc:picChg chg="add del mod">
          <ac:chgData name="Ranbir Chauhan" userId="73d22a3e88c79833" providerId="LiveId" clId="{02235294-AF7E-45AA-ACA8-290802F9C807}" dt="2025-07-30T17:42:24.349" v="351" actId="208"/>
          <ac:picMkLst>
            <pc:docMk/>
            <pc:sldMk cId="738031189" sldId="274"/>
            <ac:picMk id="4" creationId="{EE49F321-3F7E-6BA4-A18C-98BEDC3E118E}"/>
          </ac:picMkLst>
        </pc:picChg>
        <pc:picChg chg="add del mod">
          <ac:chgData name="Ranbir Chauhan" userId="73d22a3e88c79833" providerId="LiveId" clId="{02235294-AF7E-45AA-ACA8-290802F9C807}" dt="2025-07-30T17:43:19.348" v="358" actId="208"/>
          <ac:picMkLst>
            <pc:docMk/>
            <pc:sldMk cId="738031189" sldId="274"/>
            <ac:picMk id="7" creationId="{00762897-7D74-1215-6355-533C13E127D9}"/>
          </ac:picMkLst>
        </pc:picChg>
        <pc:picChg chg="add mod">
          <ac:chgData name="Ranbir Chauhan" userId="73d22a3e88c79833" providerId="LiveId" clId="{02235294-AF7E-45AA-ACA8-290802F9C807}" dt="2025-07-30T17:43:36.699" v="360" actId="208"/>
          <ac:picMkLst>
            <pc:docMk/>
            <pc:sldMk cId="738031189" sldId="274"/>
            <ac:picMk id="10" creationId="{1DE7CECD-8EA9-F415-D6CF-C003F237A024}"/>
          </ac:picMkLst>
        </pc:picChg>
        <pc:picChg chg="add mod">
          <ac:chgData name="Ranbir Chauhan" userId="73d22a3e88c79833" providerId="LiveId" clId="{02235294-AF7E-45AA-ACA8-290802F9C807}" dt="2025-07-30T17:43:48.104" v="362" actId="208"/>
          <ac:picMkLst>
            <pc:docMk/>
            <pc:sldMk cId="738031189" sldId="274"/>
            <ac:picMk id="13" creationId="{6B4AA439-1BA7-CA19-948E-8CE2B2E91B97}"/>
          </ac:picMkLst>
        </pc:picChg>
        <pc:picChg chg="mod">
          <ac:chgData name="Ranbir Chauhan" userId="73d22a3e88c79833" providerId="LiveId" clId="{02235294-AF7E-45AA-ACA8-290802F9C807}" dt="2025-07-30T17:41:40.233" v="350"/>
          <ac:picMkLst>
            <pc:docMk/>
            <pc:sldMk cId="738031189" sldId="274"/>
            <ac:picMk id="17" creationId="{9B8B2379-BE43-4F87-A7AA-070AE455B349}"/>
          </ac:picMkLst>
        </pc:picChg>
        <pc:picChg chg="mod">
          <ac:chgData name="Ranbir Chauhan" userId="73d22a3e88c79833" providerId="LiveId" clId="{02235294-AF7E-45AA-ACA8-290802F9C807}" dt="2025-07-30T17:42:39.976" v="353"/>
          <ac:picMkLst>
            <pc:docMk/>
            <pc:sldMk cId="738031189" sldId="274"/>
            <ac:picMk id="18" creationId="{F4F0805E-5DD7-425F-5F0A-D02EBE2F8F05}"/>
          </ac:picMkLst>
        </pc:picChg>
      </pc:sldChg>
      <pc:sldChg chg="addSp delSp modSp new mod">
        <pc:chgData name="Ranbir Chauhan" userId="73d22a3e88c79833" providerId="LiveId" clId="{02235294-AF7E-45AA-ACA8-290802F9C807}" dt="2025-07-30T18:20:22.150" v="371" actId="1076"/>
        <pc:sldMkLst>
          <pc:docMk/>
          <pc:sldMk cId="4273706222" sldId="275"/>
        </pc:sldMkLst>
        <pc:spChg chg="add del">
          <ac:chgData name="Ranbir Chauhan" userId="73d22a3e88c79833" providerId="LiveId" clId="{02235294-AF7E-45AA-ACA8-290802F9C807}" dt="2025-07-30T17:35:11.938" v="238" actId="22"/>
          <ac:spMkLst>
            <pc:docMk/>
            <pc:sldMk cId="4273706222" sldId="275"/>
            <ac:spMk id="3" creationId="{F8D2E110-90CF-61E4-600D-204F136D3614}"/>
          </ac:spMkLst>
        </pc:spChg>
        <pc:spChg chg="add mod">
          <ac:chgData name="Ranbir Chauhan" userId="73d22a3e88c79833" providerId="LiveId" clId="{02235294-AF7E-45AA-ACA8-290802F9C807}" dt="2025-07-30T17:36:50.311" v="318" actId="1076"/>
          <ac:spMkLst>
            <pc:docMk/>
            <pc:sldMk cId="4273706222" sldId="275"/>
            <ac:spMk id="6" creationId="{1E3659FB-EFF0-066C-97FA-3EACE29C2FD8}"/>
          </ac:spMkLst>
        </pc:spChg>
        <pc:spChg chg="add mod">
          <ac:chgData name="Ranbir Chauhan" userId="73d22a3e88c79833" providerId="LiveId" clId="{02235294-AF7E-45AA-ACA8-290802F9C807}" dt="2025-07-30T17:36:43.556" v="317" actId="1076"/>
          <ac:spMkLst>
            <pc:docMk/>
            <pc:sldMk cId="4273706222" sldId="275"/>
            <ac:spMk id="9" creationId="{F4F7C799-F2F2-248F-1C41-CB67149342D7}"/>
          </ac:spMkLst>
        </pc:spChg>
        <pc:spChg chg="add mod">
          <ac:chgData name="Ranbir Chauhan" userId="73d22a3e88c79833" providerId="LiveId" clId="{02235294-AF7E-45AA-ACA8-290802F9C807}" dt="2025-07-30T17:37:45.037" v="345" actId="1076"/>
          <ac:spMkLst>
            <pc:docMk/>
            <pc:sldMk cId="4273706222" sldId="275"/>
            <ac:spMk id="12" creationId="{299623D7-3CC9-8497-F56C-34ABDAFDE81B}"/>
          </ac:spMkLst>
        </pc:spChg>
        <pc:spChg chg="add mod">
          <ac:chgData name="Ranbir Chauhan" userId="73d22a3e88c79833" providerId="LiveId" clId="{02235294-AF7E-45AA-ACA8-290802F9C807}" dt="2025-07-30T18:20:22.150" v="371" actId="1076"/>
          <ac:spMkLst>
            <pc:docMk/>
            <pc:sldMk cId="4273706222" sldId="275"/>
            <ac:spMk id="13" creationId="{E319B246-66C5-7887-7EF5-BE1207232F37}"/>
          </ac:spMkLst>
        </pc:spChg>
        <pc:picChg chg="add mod">
          <ac:chgData name="Ranbir Chauhan" userId="73d22a3e88c79833" providerId="LiveId" clId="{02235294-AF7E-45AA-ACA8-290802F9C807}" dt="2025-07-30T17:35:27.481" v="240" actId="1076"/>
          <ac:picMkLst>
            <pc:docMk/>
            <pc:sldMk cId="4273706222" sldId="275"/>
            <ac:picMk id="5" creationId="{3D5C92CF-D76B-E6F2-AB1D-EA6B6BCF838B}"/>
          </ac:picMkLst>
        </pc:picChg>
        <pc:picChg chg="add mod">
          <ac:chgData name="Ranbir Chauhan" userId="73d22a3e88c79833" providerId="LiveId" clId="{02235294-AF7E-45AA-ACA8-290802F9C807}" dt="2025-07-30T17:36:35.002" v="314" actId="1076"/>
          <ac:picMkLst>
            <pc:docMk/>
            <pc:sldMk cId="4273706222" sldId="275"/>
            <ac:picMk id="8" creationId="{9CBFCA93-F644-CE76-7CD7-5113FA8E21E1}"/>
          </ac:picMkLst>
        </pc:picChg>
        <pc:picChg chg="add mod">
          <ac:chgData name="Ranbir Chauhan" userId="73d22a3e88c79833" providerId="LiveId" clId="{02235294-AF7E-45AA-ACA8-290802F9C807}" dt="2025-07-30T17:37:40.810" v="344" actId="1076"/>
          <ac:picMkLst>
            <pc:docMk/>
            <pc:sldMk cId="4273706222" sldId="275"/>
            <ac:picMk id="11" creationId="{CB44E2BE-F3F0-0CD9-71D2-737450863038}"/>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1:46.939"/>
    </inkml:context>
    <inkml:brush xml:id="br0">
      <inkml:brushProperty name="width" value="0.1" units="cm"/>
      <inkml:brushProperty name="height" value="0.1" units="cm"/>
      <inkml:brushProperty name="color" value="#FFFFFF"/>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3:11.567"/>
    </inkml:context>
    <inkml:brush xml:id="br0">
      <inkml:brushProperty name="width" value="0.1" units="cm"/>
      <inkml:brushProperty name="height" value="0.1" units="cm"/>
      <inkml:brushProperty name="color" value="#FFFFFF"/>
    </inkml:brush>
  </inkml:definitions>
  <inkml:trace contextRef="#ctx0" brushRef="#br0">193 1589 24575,'-1'-6'0,"-1"0"0,0 0 0,0 1 0,0-1 0,0 0 0,-6-7 0,-2-6 0,9 16 0,0 1 0,0 0 0,0 0 0,-1 0 0,1 0 0,-1 0 0,1 1 0,-1-1 0,0 0 0,0 1 0,0-1 0,0 1 0,0-1 0,0 1 0,-4-2 0,-38-9 0,39 11 0,0 1 0,0-1 0,0-1 0,0 1 0,0-1 0,1 0 0,-1 0 0,0 0 0,1 0 0,0-1 0,-1 0 0,-5-5 0,-8-20 0,17 27 0,0-1 0,1 1 0,-1 0 0,1 0 0,-1-1 0,1 1 0,0-1 0,0 1 0,-1 0 0,1-1 0,0 1 0,0-1 0,0 1 0,0-1 0,1 1 0,-1 0 0,0-1 0,1 1 0,-1-1 0,1-1 0,0 3 0,-1-1 0,1 1 0,-1 0 0,0 0 0,1 0 0,-1-1 0,1 1 0,-1 0 0,1 0 0,-1 0 0,0 0 0,1 0 0,-1 0 0,1 0 0,-1 0 0,1 0 0,-1 0 0,1 0 0,-1 0 0,0 0 0,1 0 0,-1 1 0,1-1 0,-1 0 0,1 0 0,-1 0 0,0 1 0,1-1 0,-1 0 0,0 0 0,1 1 0,-1-1 0,0 0 0,1 1 0,-1-1 0,0 1 0,18 16 0,-12-11 0,-6-5 0,0-1 0,1 1 0,-1-1 0,1 1 0,-1-1 0,0 0 0,1 1 0,-1-1 0,1 0 0,0 1 0,-1-1 0,1 0 0,-1 0 0,1 1 0,-1-1 0,1 0 0,0 0 0,-1 0 0,1 0 0,-1 0 0,1 0 0,0 0 0,-1 0 0,1 0 0,-1 0 0,1 0 0,0 0 0,-1 0 0,2-1 0,-1 0 0,-1 0 0,1 0 0,0 0 0,-1 0 0,1 0 0,0 0 0,-1 0 0,0 0 0,1 0 0,-1 0 0,1 0 0,-1 0 0,0 0 0,0-2 0,1-50 0,-1 45 0,-1-119 0,-10 101 0,10 24 0,-1-1 0,1 1 0,0-1 0,0 0 0,0 1 0,0-1 0,0 0 0,0-3 0,0-3 0,1 0 0,0 0 0,0 0 0,1 0 0,0 1 0,1-1 0,0 0 0,0 1 0,1-1 0,0 1 0,6-11 0,-9 19 0,0-1 0,0 1 0,1 0 0,-1 0 0,0 0 0,0 0 0,0 0 0,0 0 0,0-1 0,0 1 0,0 0 0,0 0 0,0 0 0,1 0 0,-1 0 0,0 0 0,0 0 0,0 0 0,0 0 0,0 0 0,0 0 0,1 0 0,-1-1 0,0 1 0,0 0 0,0 0 0,0 0 0,0 0 0,0 0 0,1 0 0,-1 0 0,0 0 0,0 0 0,0 0 0,0 1 0,0-1 0,1 0 0,-1 0 0,0 0 0,0 0 0,0 0 0,0 0 0,0 0 0,0 0 0,0 0 0,1 0 0,-1 0 0,0 0 0,0 1 0,0-1 0,0 0 0,0 0 0,0 0 0,0 0 0,0 1 0,6 11 0,2 17 0,-7-20 0,1 0 0,1 0 0,-1 0 0,1 0 0,1 0 0,6 10 0,7 21 0,-20-67 0,3 21 0,0 0 0,0-1 0,-1 1 0,-3-11 0,0 3 0,1-1 0,0 1 0,1-1 0,1 0 0,0 0 0,3-26 0,-3-33 0,0 70 0,-1 1 0,1-1 0,0 1 0,-1-1 0,0 1 0,0-1 0,0 1 0,-1 0 0,-3-4 0,-8-14 0,10 14 0,1-1 0,0 0 0,1 0 0,-1 0 0,2 0 0,-1 0 0,0-15 0,3-63 0,1 34 0,-3 33 0,1-17 0,1 27 0,4 13 0,9 27 0,-1 0 0,13 46 0,-23-29 0,-3-40 0,0 0 0,0-1 0,1 1 0,3 13 0,-10-88 0,-24-54 0,17 85 0,10 28 0,0 0 0,0-1 0,0 1 0,2-1 0,-1 0 0,0-11 0,4-103 0,-4-72 0,-9 136 0,15 80 0,1 0 0,1 0 0,14 37 0,1-1 0,-16-38 0,0-1 0,-1 1 0,2 19 0,-6-33 0,1-1 0,-1 1 0,1 0 0,0-1 0,1 1 0,-1-1 0,1 1 0,0-1 0,4 7 0,-1-40 0,-6 8 0,0 1 0,-1-1 0,-1 1 0,-9-32 0,5 5 0,7 40 0,0 1 0,-1-1 0,0 1 0,0 0 0,-1-1 0,1 1 0,-1 0 0,-1 0 0,1 0 0,-4-6 0,-4-4-136,1-1-1,1-1 1,1 0-1,1 0 1,0 0-1,1-1 1,1 0-1,1 0 0,-1-21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3:27.484"/>
    </inkml:context>
    <inkml:brush xml:id="br0">
      <inkml:brushProperty name="width" value="0.1" units="cm"/>
      <inkml:brushProperty name="height" value="0.1" units="cm"/>
      <inkml:brushProperty name="color" value="#FFFFFF"/>
    </inkml:brush>
  </inkml:definitions>
  <inkml:trace contextRef="#ctx0" brushRef="#br0">183 481 24575,'-1'29'0,"2"0"0,1-1 0,11 52 0,-3-59 0,-5-21 0,-4-13 0,-29-245 0,24 234 0,3 22 0,1 0 0,-1 0 0,0 0 0,0 0 0,0 0 0,-1 0 0,1 0 0,0 0 0,-1 1 0,0-1 0,1 0 0,-1 1 0,0-1 0,0 1 0,-2-2 0,2 1 0,-1 1 0,1-1 0,0 1 0,0-1 0,0 0 0,0 0 0,0 0 0,1 0 0,-1-1 0,1 1 0,-1 0 0,1-1 0,-2-4 0,3 5 0,-1 1 0,1-1 0,-1 0 0,1 1 0,0-1 0,0 0 0,0 0 0,0 1 0,0-1 0,0 0 0,1 1 0,-1-1 0,0 0 0,1 1 0,-1-1 0,1 0 0,0 1 0,-1-1 0,1 1 0,0-1 0,0 1 0,0 0 0,0-1 0,0 1 0,1 0 0,1-2 0,-1 2 0,0 0 0,0 0 0,0 0 0,0 1 0,-1-1 0,1 1 0,0-1 0,0 1 0,0 0 0,0 0 0,0 0 0,0 0 0,0 0 0,0 0 0,0 0 0,0 1 0,0-1 0,0 1 0,0-1 0,0 1 0,0 0 0,2 1 0,-4-2 0,0-1 0,1 1 0,-1 0 0,0-1 0,1 1 0,-1 0 0,0-1 0,1 1 0,-1-1 0,0 1 0,0-1 0,1 1 0,-1 0 0,0-1 0,0 1 0,0-1 0,0 1 0,0-1 0,0 1 0,0-1 0,0 1 0,0-1 0,0 1 0,0-1 0,0 1 0,0-1 0,0 0 0,-1-21 0,1 20 0,0 1 0,0-1 0,0 0 0,-1 1 0,1-1 0,-1 1 0,1-1 0,-1 0 0,1 1 0,-1-1 0,0 1 0,0-1 0,0 1 0,0 0 0,0-1 0,0 1 0,0 0 0,0 0 0,-1 0 0,1 0 0,0 0 0,-1 0 0,1 0 0,-1 0 0,1 0 0,-1 1 0,1-1 0,-1 0 0,1 1 0,-1 0 0,0-1 0,1 1 0,-4 0 0,-7-1 0,-1 0 0,1 1 0,-21 3 0,2-1 0,26-2 0,-30-3 0,35 2 0,-1 1 0,0 0 0,0 0 0,1-1 0,-1 1 0,0 0 0,1-1 0,-1 1 0,0 0 0,1-1 0,-1 1 0,1-1 0,-1 1 0,1-1 0,-1 1 0,1-1 0,-1 0 0,1 1 0,-1-1 0,1 0 0,0 1 0,-1-1 0,1 0 0,0 1 0,0-1 0,-1 0 0,1 0 0,0 1 0,0-1 0,0 0 0,0 0 0,0 1 0,0-1 0,0 0 0,0 0 0,0 0 0,1 1 0,-1-1 0,0 0 0,0 1 0,1-2 0,0 1 0,-1 0 0,1 0 0,0 0 0,0 0 0,0 0 0,0 0 0,0 0 0,0 0 0,0 0 0,0 0 0,0 0 0,1 1 0,-1-1 0,0 1 0,0-1 0,1 1 0,-1-1 0,0 1 0,1 0 0,-1-1 0,1 1 0,-1 0 0,3 0 0,38 1 0,-29 0 0,24-2 0,43-5 0,-53 3 0,2 3 0,-25 1 0,1-1 0,-1 1 0,1-1 0,-1 0 0,1-1 0,-1 1 0,9-3 0,-13-2 0,-9 0 0,-11-4 0,20 9 0,-8-3 0,-1 1 0,0 0 0,0 0 0,0 1 0,-9-1 0,8 2 0,1-1 0,-1 0 0,-14-5 0,21 5 0,0 0 0,0-1 0,0 1 0,0-1 0,0 0 0,0 0 0,0 0 0,0 0 0,1 0 0,-1-1 0,1 1 0,0-1 0,-4-5 0,4 6 0,1 0 0,-1 1 0,0-1 0,1 1 0,-1-1 0,0 1 0,0 0 0,0-1 0,0 1 0,0 0 0,0 0 0,0 1 0,0-1 0,-1 0 0,1 1 0,0-1 0,0 1 0,-4-1 0,4 1 0,0 0 0,0 0 0,0 0 0,0-1 0,0 1 0,0-1 0,0 1 0,0-1 0,0 0 0,0 0 0,1 0 0,-1 0 0,0 0 0,1 0 0,-1 0 0,1 0 0,-1-1 0,1 1 0,-2-3 0,3 4 0,-1 0 0,1-1 0,0 1 0,0 0 0,0 0 0,0-1 0,0 1 0,0 0 0,-1 0 0,1-1 0,0 1 0,0 0 0,0 0 0,0-1 0,0 1 0,0 0 0,0-1 0,0 1 0,0 0 0,0 0 0,1-1 0,-1 1 0,0 0 0,0 0 0,0-1 0,0 1 0,0 0 0,0 0 0,1-1 0,-1 1 0,0 0 0,0 0 0,0 0 0,0-1 0,1 1 0,-1 0 0,0 0 0,1-1 0,15-3 0,19 3 0,-32 1 0,2 0 0,0 1 0,0 0 0,1 0 0,-1 1 0,0-1 0,0 1 0,0 0 0,6 4 0,-6-3 0,-1-1 0,1 0 0,0 0 0,1 0 0,-1 0 0,0-1 0,0 0 0,10 1 0,44-3 0,-83 2 0,-55-1 0,74 0 0,-1-1 0,0 0 0,1 0 0,-1 0 0,1 0 0,0-1 0,0 0 0,-1 0 0,1-1 0,0 0 0,-7-4 0,12 7 0,0-1 0,-1 1 0,1 0 0,0 0 0,-1 0 0,1 0 0,0-1 0,0 1 0,-1 0 0,1 0 0,0-1 0,0 1 0,-1 0 0,1-1 0,0 1 0,0 0 0,0 0 0,-1-1 0,1 1 0,0 0 0,0-1 0,0 1 0,0 0 0,0-1 0,0 1 0,0-1 0,0 1 0,0 0 0,0-1 0,0 1 0,0 0 0,0-1 0,0 1 0,0 0 0,0-1 0,0 1 0,0 0 0,1-1 0,-1 0 0,17-4 0,28 3 0,-42 3 0,53-3 0,-38 0 0,0 2 0,-1 0 0,1 1 0,24 4 0,-35-2 0,0 1 0,0 0 0,-1 0 0,0 1 0,1 0 0,-1 0 0,-1 0 0,1 1 0,-1-1 0,0 1 0,4 7 0,16 16 0,-17-18 0,0 0 0,-1 0 0,0 1 0,-1 0 0,8 21 0,-11-26 0,4 11 0,0 0 0,-2 0 0,0 0 0,-1 1 0,-1 0 0,0 0 0,-2 0 0,0 0 0,-3 25 0,-1-15 0,-2-1 0,-1 1 0,-1-2 0,-2 1 0,-18 39 0,13-31-227,-3-1-1,0 0 1,-3-2-1,0 0 1,-39 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7:27.924"/>
    </inkml:context>
    <inkml:brush xml:id="br0">
      <inkml:brushProperty name="width" value="0.025" units="cm"/>
      <inkml:brushProperty name="height" value="0.025" units="cm"/>
      <inkml:brushProperty name="color" value="#FFFFFF"/>
    </inkml:brush>
  </inkml:definitions>
  <inkml:trace contextRef="#ctx0" brushRef="#br0">1 0 24575,'117'11'0,"-104"-11"-65,-9 1-97,-1-1-1,1 0 1,0 0-1,0 0 1,-1 0-1,1-1 1,6-1-1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7:42.641"/>
    </inkml:context>
    <inkml:brush xml:id="br0">
      <inkml:brushProperty name="width" value="0.025" units="cm"/>
      <inkml:brushProperty name="height" value="0.025" units="cm"/>
      <inkml:brushProperty name="color" value="#FFFFFF"/>
    </inkml:brush>
  </inkml:definitions>
  <inkml:trace contextRef="#ctx0" brushRef="#br0">202 93 24575,'-3'-3'0,"1"1"0,-1-1 0,1 1 0,-1 0 0,0 0 0,0 0 0,0 0 0,0 1 0,0-1 0,0 1 0,-5-2 0,-1 1 0,0 1 0,0 1 0,0-1 0,0 2 0,-15 1 0,18-1 0,0 0 0,0 0 0,0-1 0,0 0 0,0 0 0,-1 0 0,1-1 0,0 0 0,0 0 0,0 0 0,0-1 0,0 0 0,-9-4 0,15 5 0,0 1 0,0 0 0,0-1 0,1 1 0,-1-1 0,0 1 0,0 0 0,0-1 0,0 1 0,0 0 0,0 0 0,1-1 0,-1 1 0,0 0 0,0-1 0,0 1 0,1 0 0,-1 0 0,0-1 0,0 1 0,1 0 0,-1 0 0,0 0 0,1-1 0,-1 1 0,0 0 0,1 0 0,-1 0 0,0 0 0,1 0 0,-1 0 0,0-1 0,1 1 0,-1 0 0,0 0 0,1 0 0,23-9 0,-15 6 0,47-17 0,-26 10 0,-15 6 0,-23 8 0,-28 9 0,31-12 0,-1-1 0,0 2 0,1-1 0,-1 1 0,1 0 0,-9 4 0,52-3 0,47-14 0,-75 12 0,-9 3 0,-18 2 0,-11-6 0,26 0 0,4-1 0,15 1 0,-12 0 0,20 1 0,-24-1 0,-1 0 0,1 0 0,-1 0 0,1 1 0,-1-1 0,1 0 0,-1 0 0,1 0 0,-1 0 0,1 0 0,-1 1 0,1-1 0,-1 0 0,0 0 0,1 1 0,-1-1 0,1 0 0,-1 1 0,0-1 0,1 1 0,-1-1 0,0 0 0,1 1 0,-1-1 0,0 1 0,0-1 0,1 1 0,-1-1 0,0 1 0,0-1 0,0 1 0,0-1 0,0 1 0,1-1 0,-1 1 0,0-1 0,0 1 0,0-1 0,-1 2 0,1-2 0,-1 1 0,0 0 0,0-1 0,0 1 0,1 0 0,-1-1 0,0 1 0,0-1 0,0 1 0,0-1 0,0 0 0,0 1 0,0-1 0,0 0 0,0 0 0,0 0 0,0 0 0,0 0 0,0 0 0,-2 0 0,-2-1 0,20 1 0,-14-1 0,0 1 0,0 0 0,0 0 0,0 0 0,0 0 0,0 0 0,0 0 0,0 0 0,-1 0 0,1 0 0,0 1 0,0-1 0,0 0 0,0 1 0,0-1 0,0 0 0,-1 1 0,1-1 0,0 1 0,0-1 0,-1 1 0,1 0 0,0-1 0,-1 1 0,1 0 0,-1-1 0,1 1 0,-1 0 0,1 0 0,-1-1 0,1 1 0,-1 0 0,0 0 0,1 0 0,-1 0 0,0 0 0,0 0 0,0-1 0,1 1 0,-1 0 0,0 0 0,0 0 0,0 0 0,-1 0 0,1 0 0,0 0 0,0 0 0,0 0 0,-1-1 0,1 1 0,0 0 0,-1 0 0,1 0 0,-2 1 0,1 1 0,-1 0 0,0 1 0,0-1 0,0 0 0,0 0 0,0 0 0,-1 0 0,1-1 0,-1 1 0,0-1 0,0 0 0,0 1 0,-4 1 0,-41 7 0,40-10 0,1 0 0,-1 1 0,1 0 0,0 0 0,-12 5 0,-8 3 0,24-9 0,10-1 0,7 0 0,-10 0 0,9 0 0,0 0 0,0-1 0,-1 0 0,20-5 0,-29 5 0,0 0 0,1 0 0,-1-1 0,0 1 0,0-1 0,-1 1 0,1-1 0,0 0 0,0 0 0,-1 0 0,1 0 0,-1-1 0,0 1 0,0-1 0,0 1 0,0-1 0,0 0 0,0 0 0,-1 0 0,0 0 0,1 0 0,0-5 0,-1 5 0,8-25 0,-9 28 0,0 0 0,0 0 0,0 0 0,0 0 0,0 0 0,0 0 0,0 0 0,0 0 0,1 1 0,-1-1 0,0 0 0,0 0 0,0 0 0,0 0 0,0 0 0,0 0 0,0 0 0,0 0 0,0 0 0,0 0 0,0 0 0,0 0 0,0 0 0,0 0 0,0 0 0,0 0 0,0 0 0,0 0 0,1 0 0,-1 0 0,0 0 0,0 0 0,0 0 0,0 0 0,0 0 0,0 0 0,0 0 0,0 0 0,0 0 0,0 0 0,0 0 0,0 0 0,0 0 0,1 0 0,-1 0 0,0 0 0,0 0 0,0 0 0,0 0 0,0 0 0,0 0 0,0 0 0,0 0 0,0 0 0,0 0 0,0 0 0,0 0 0,0 0 0,0 0 0,0 0 0,0-1 0,1 20 0,0-5 0,-3 22 0,2-35 0,-1 0 0,1 0 0,-1 0 0,1 0 0,-1 0 0,1 0 0,-1 0 0,0 0 0,1 0 0,-1 0 0,0 0 0,0 0 0,0 0 0,0-1 0,0 1 0,0 0 0,0-1 0,0 1 0,0 0 0,0-1 0,0 1 0,0-1 0,0 0 0,0 1 0,0-1 0,-3 0 0,-23 8 0,27-8 0,0 0 0,0 0 0,-1 0 0,1 0 0,0 0 0,0 0 0,0 0 0,0 0 0,0 0 0,0 0 0,0 0 0,0 1 0,0-1 0,-1 0 0,1 0 0,0 0 0,0 0 0,0 0 0,0 0 0,0 0 0,0 0 0,0 0 0,0 0 0,0 0 0,0 1 0,0-1 0,0 0 0,0 0 0,0 0 0,0 0 0,0 0 0,0 0 0,0 0 0,0 1 0,0-1 0,0 0 0,0 0 0,0 0 0,0 0 0,0 0 0,0 0 0,0 0 0,0 0 0,0 1 0,0-1 0,0 0 0,0 0 0,0 0 0,0 0 0,0 0 0,0 0 0,0 0 0,0 0 0,0 0 0,1 0 0,-1 1 0,16 1 0,-15-1 0,0-1 0,0-1 0,0 1 0,0 0 0,-1 0 0,1 0 0,0 0 0,0-1 0,0 1 0,0 0 0,0-1 0,-1 1 0,1-1 0,0 1 0,0-1 0,-1 1 0,1-1 0,0 1 0,-1-1 0,1 0 0,-1 1 0,1-1 0,0 0 0,-1 0 0,0 1 0,1-1 0,-1 0 0,1 0 0,-1 0 0,0 0 0,0 1 0,1-3 0,2-39 0,-3 37 0,0 0 0,0 1 0,0-1 0,1 0 0,0 0 0,1-5 0,-1 7-34,0-1-1,0 1 1,0 0-1,-1-1 1,1 1-1,-1-1 1,0 1 0,-1-6-1,1 1-1020,0 4-5771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7:52.722"/>
    </inkml:context>
    <inkml:brush xml:id="br0">
      <inkml:brushProperty name="width" value="0.025" units="cm"/>
      <inkml:brushProperty name="height" value="0.025" units="cm"/>
      <inkml:brushProperty name="color" value="#FFFFFF"/>
    </inkml:brush>
  </inkml:definitions>
  <inkml:trace contextRef="#ctx0" brushRef="#br0">77 3 24575,'20'-1'0,"-15"0"0,1 1 0,-1 0 0,1 0 0,-1 0 0,1 0 0,9 3 0,-14-3 0,-1 0 0,0 0 0,0 0 0,1 0 0,-1 0 0,0 0 0,0 1 0,1-1 0,-1 0 0,0 0 0,0 0 0,0 0 0,1 0 0,-1 0 0,0 0 0,0 1 0,0-1 0,0 0 0,1 0 0,-1 0 0,0 1 0,0-1 0,0 0 0,0 0 0,0 0 0,0 1 0,0-1 0,1 0 0,-1 0 0,0 0 0,0 1 0,0-1 0,0 0 0,0 0 0,0 1 0,0-1 0,0 0 0,0 0 0,0 1 0,0-1 0,0 0 0,-1 0 0,1 0 0,0 1 0,0-1 0,0 0 0,-12 10 0,-17 3 0,-4 2 0,27-12 0,0 0 0,-1 0 0,1 0 0,-1-1 0,0 0 0,0 0 0,1 0 0,-1-1 0,-10 0 0,91-6 0,-36 6 0,-22 0 0,0 0 0,0-2 0,0 1 0,29-7 0,-44 7-45,-1 0-1,1-1 1,0 1-1,-1 0 1,1-1-1,-1 1 1,1 0-1,-1-1 1,1 1-1,-1-1 1,1 1-1,-1-1 1,1 1-1,-1-1 1,0 1-1,1-1 1,-1 1-1,0-1 1,1 0-1,-1 1 1,0-1-1,0 0 1,0 1-1,1-1 1,-1 1-1,0-1 0,0 0 1,0 1-1,0-2 1,0-2-6781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7:58.802"/>
    </inkml:context>
    <inkml:brush xml:id="br0">
      <inkml:brushProperty name="width" value="0.025" units="cm"/>
      <inkml:brushProperty name="height" value="0.025" units="cm"/>
      <inkml:brushProperty name="color" value="#FFFFFF"/>
    </inkml:brush>
  </inkml:definitions>
  <inkml:trace contextRef="#ctx0" brushRef="#br0">20 67 24575,'0'16'0,"1"-12"0,-1 1 0,1-1 0,-1 0 0,-1 1 0,1-1 0,0 1 0,-1-1 0,-2 6 0,3-10 0,0 1 0,0-1 0,0 0 0,0 0 0,0 0 0,0 0 0,0 0 0,0 0 0,0 0 0,0 1 0,0-1 0,0 0 0,0 0 0,0 0 0,0 0 0,0 0 0,-1 0 0,1 0 0,0 0 0,0 0 0,0 1 0,0-1 0,0 0 0,0 0 0,0 0 0,0 0 0,-1 0 0,1 0 0,0 0 0,0 0 0,0 0 0,0 0 0,0 0 0,0 0 0,0 0 0,-1 0 0,1 0 0,0 0 0,0 0 0,0 0 0,0 0 0,0 0 0,0 0 0,0 0 0,-1 0 0,1 0 0,0 0 0,0 0 0,0 0 0,0-1 0,0 1 0,0 0 0,0 0 0,0 0 0,-1 0 0,-3-10 0,-1-11 0,4 2 0,1 13 0,-1-1 0,1 0 0,0 1 0,0-1 0,1 0 0,-1 1 0,2-1 0,-1 1 0,4-11 0,-5 17 0,0 0 0,1-1 0,-1 1 0,0 0 0,0 0 0,1 0 0,-1-1 0,0 1 0,0 0 0,1 0 0,-1 0 0,0 0 0,1-1 0,-1 1 0,0 0 0,1 0 0,-1 0 0,0 0 0,1 0 0,-1 0 0,0 0 0,1 0 0,-1 0 0,0 0 0,1 0 0,-1 0 0,0 0 0,0 0 0,1 0 0,-1 0 0,0 1 0,1-1 0,-1 0 0,0 0 0,1 0 0,-1 0 0,0 1 0,0-1 0,1 0 0,-1 0 0,0 1 0,0-1 0,0 0 0,1 0 0,-1 1 0,0-1 0,0 0 0,0 1 0,0-1 0,0 0 0,1 0 0,-1 1 0,0-1 0,0 0 0,0 1 0,0-1 0,0 1 0,7 19 0,-7-3-1365,0-13-5461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8:06.855"/>
    </inkml:context>
    <inkml:brush xml:id="br0">
      <inkml:brushProperty name="width" value="0.025" units="cm"/>
      <inkml:brushProperty name="height" value="0.025" units="cm"/>
      <inkml:brushProperty name="color" value="#333333"/>
    </inkml:brush>
  </inkml:definitions>
  <inkml:trace contextRef="#ctx0" brushRef="#br0">1 1 24575,'1'0'0,"3"0"0,0 0 0,1 0 0,1 0 0,-1 0 0,1 0 0,-1 0 0,1 0 0,-1 0 0,1 0 0,-1 0 0,0 0 0,1 0 0,-1 0 0,-1 1 0,0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8:33.784"/>
    </inkml:context>
    <inkml:brush xml:id="br0">
      <inkml:brushProperty name="width" value="0.025" units="cm"/>
      <inkml:brushProperty name="height" value="0.025" units="cm"/>
      <inkml:brushProperty name="color" value="#333333"/>
    </inkml:brush>
  </inkml:definitions>
  <inkml:trace contextRef="#ctx0" brushRef="#br0">0 0 24575,'0'117'-1365,"0"-113"-5461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21:10.560"/>
    </inkml:context>
    <inkml:brush xml:id="br0">
      <inkml:brushProperty name="width" value="0.025" units="cm"/>
      <inkml:brushProperty name="height" value="0.025" units="cm"/>
      <inkml:brushProperty name="color" value="#FFFFFF"/>
    </inkml:brush>
  </inkml:definitions>
  <inkml:trace contextRef="#ctx0" brushRef="#br0">0 349 24575,'23'0'0,"-1"-1"0,0-2 0,0 0 0,0-1 0,0-1 0,36-13 0,14-4 0,-53 17 0,0 0 0,-1-2 0,0 0 0,34-18 0,-29 13 0,0 0 0,2 2 0,-1 0 0,31-7 0,34-12 0,-41 7 0,-35 14 0,1 2 0,1 0 0,17-5 0,-8 3 0,-1 0 0,-1-1 0,39-22 0,-14 7 0,-5 7 0,-40 17 0,1-1 0,0 0 0,-1 1 0,1-1 0,-1 1 0,1 0 0,0 0 0,-1 0 0,1 0 0,0 0 0,-1 0 0,1 1 0,5 1 0,-8-1 0,1-1 0,-1 1 0,0-1 0,1 1 0,-1-1 0,1 1 0,-1-1 0,0 1 0,0 0 0,1-1 0,-1 1 0,0-1 0,0 1 0,0 0 0,1-1 0,-1 1 0,0 0 0,0-1 0,0 1 0,0 0 0,0 0 0,0-1 0,-1 1 0,1 0 0,0-1 0,0 1 0,0-1 0,-1 1 0,1 0 0,0-1 0,0 1 0,-1-1 0,1 1 0,-1 0 0,1-1 0,-1 1 0,1-1 0,-1 0 0,0 2 0,-21 20 0,-153 96 0,109-83 0,48-27 0,1 0 0,-33 23 0,21-9 0,-3 2 0,1 1 0,-52 54 0,36-28 0,23-26 0,-30 39 0,50-59 0,0 0 0,-1-1 0,0 1 0,0-1 0,0 0 0,0-1 0,0 1 0,-12 4 0,10-4 0,0 0 0,0 0 0,0 0 0,-9 10 0,13-11 0,0-1 0,-1 1 0,1 0 0,0-1 0,-1 0 0,0 0 0,1 0 0,-1 0 0,0 0 0,0-1 0,0 0 0,0 0 0,0 0 0,0 0 0,0-1 0,-1 1 0,1-1 0,0 0 0,0 0 0,0-1 0,-1 1 0,1-1 0,-5-2 0,7 2 0,-1 0 0,0 0 0,1 0 0,-1-1 0,1 0 0,0 1 0,0-1 0,-1 0 0,1 0 0,0 0 0,0 0 0,1-1 0,-1 1 0,0 0 0,1-1 0,0 1 0,-1-1 0,1 1 0,0-1 0,0 0 0,0 0 0,1 1 0,-1-1 0,1 0 0,0 0 0,-1 0 0,1 0 0,0 0 0,1 1 0,-1-1 0,0 0 0,1 0 0,0 0 0,1-3 0,0 0-91,1 0 0,0 0 0,0 0 0,0 1 0,0 0 0,1-1 0,0 1 0,0 1 0,0-1 0,1 0 0,0 1 0,0 0 0,0 0 0,5-3 0,6-5-6735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21:17.561"/>
    </inkml:context>
    <inkml:brush xml:id="br0">
      <inkml:brushProperty name="width" value="0.05" units="cm"/>
      <inkml:brushProperty name="height" value="0.05"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1:57.104"/>
    </inkml:context>
    <inkml:brush xml:id="br0">
      <inkml:brushProperty name="width" value="0.1" units="cm"/>
      <inkml:brushProperty name="height" value="0.1" units="cm"/>
      <inkml:brushProperty name="color" value="#FFFFFF"/>
    </inkml:brush>
  </inkml:definitions>
  <inkml:trace contextRef="#ctx0" brushRef="#br0">170 439 24575,'5'-23'0,"-4"22"0,0 0 0,-1 0 0,1 0 0,-1 0 0,1 0 0,-1-1 0,1 1 0,-1 0 0,0 0 0,0-1 0,0 1 0,0 0 0,0 0 0,0 0 0,0-1 0,0 1 0,0 0 0,0 0 0,-1-1 0,1 1 0,0 0 0,-1 0 0,1 0 0,-1 0 0,1 0 0,-1-1 0,0 1 0,1 0 0,-1 0 0,0 1 0,0-1 0,0 0 0,0 0 0,0 0 0,0 1 0,0-1 0,0 0 0,-2 0 0,-2-1 0,0 0 0,0 1 0,0 0 0,0 0 0,0 0 0,0 0 0,0 1 0,0 0 0,0 0 0,0 0 0,0 1 0,0 0 0,0 0 0,0 0 0,-9 4 0,8-3 0,0 0 0,-1 1 0,1 0 0,0 0 0,1 1 0,-1 0 0,1 0 0,-1 0 0,1 0 0,0 1 0,-6 7 0,12-12 0,-1 0 0,0 0 0,0 0 0,1 0 0,-1 0 0,0 0 0,1 0 0,-1 0 0,0 0 0,0 0 0,1 0 0,-1 0 0,0 0 0,1 0 0,-1 0 0,0 0 0,0 0 0,1 0 0,-1 0 0,0 0 0,0 0 0,1 1 0,-1-1 0,0 0 0,0 0 0,0 0 0,1 0 0,-1 1 0,0-1 0,0 0 0,0 0 0,1 0 0,-1 1 0,0-1 0,0 0 0,0 0 0,0 1 0,0-1 0,0 0 0,0 1 0,0-1 0,1 0 0,-1 0 0,0 1 0,0-1 0,0 0 0,0 0 0,0 1 0,0-1 0,-1 0 0,1 1 0,0-1 0,0 0 0,0 0 0,0 1 0,0-1 0,0 0 0,0 0 0,-1 1 0,1-1 0,0 0 0,0 0 0,0 0 0,-1 1 0,24-9 0,1-12 0,0-1 0,-2 0 0,0-2 0,22-31 0,11-12 0,-37 44 0,-2 0 0,19-35 0,-13 22 0,-4 0 0,-13 26 0,-1 0 0,1 0 0,11-13 0,-16 22 0,0 0 0,0 0 0,0 0 0,0 0 0,0 0 0,0-1 0,0 1 0,0 0 0,0 0 0,0 0 0,0 0 0,0 0 0,0 0 0,0 0 0,0 0 0,0 0 0,0 0 0,0 0 0,0 0 0,0-1 0,0 1 0,0 0 0,0 0 0,0 0 0,1 0 0,-1 0 0,0 0 0,0 0 0,0 0 0,0 0 0,0 0 0,0 0 0,0 0 0,0 0 0,0 0 0,0 0 0,1 0 0,-1 0 0,0 0 0,0 0 0,0 0 0,0 0 0,0 0 0,0 0 0,0 0 0,0 0 0,0 0 0,0 0 0,0 0 0,1 0 0,-1 0 0,0 0 0,0 0 0,0 1 0,0-1 0,0 0 0,0 0 0,0 0 0,0 0 0,0 0 0,0 0 0,0 0 0,0 0 0,0 0 0,0 0 0,0 0 0,0 0 0,0 1 0,0-1 0,-1 10 0,-5 13 0,-20 45 0,-116 268 0,132-315 0,0 0 0,-13 34 0,24-66 0,0 1 0,-1-1 0,-1-15 0,0-6 0,2-131 0,-1 918 0,0-982 0,0 978 0,-2-727 0,0 1 0,-7 29 0,4-27 0,-3 42 0,7 506 0,3-279 0,-2 990 0,1-1266 0,2-1 0,0 1 0,1 0 0,10 31 0,-7-31 0,-2 0 0,0 0 0,-1 1 0,1 25 0,-5 468 0,-2-230 0,4-262 0,1-1 0,0 0 0,1 0 0,2 0 0,13 35 0,-10-31 0,-1 0 0,-1 0 0,5 34 0,-7 30 0,-6 95 0,-2-56 0,4 264-1365,-1-366-5461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21:35.910"/>
    </inkml:context>
    <inkml:brush xml:id="br0">
      <inkml:brushProperty name="width" value="0.05" units="cm"/>
      <inkml:brushProperty name="height" value="0.05" units="cm"/>
      <inkml:brushProperty name="color" value="#FFFFFF"/>
    </inkml:brush>
  </inkml:definitions>
  <inkml:trace contextRef="#ctx0" brushRef="#br0">27 572 24575,'30'-2'0,"55"-9"0,-56 6 0,51-3 0,-66 8 0,-35 0 0,-39 1 0,-124-1 0,626 0 0,-456 1 0,0 1 0,1 0 0,-19 5 0,-35 5 0,64-11 0,-30 0 0,-1 2 0,-32 8 0,4-2 0,49-8 0,0 0 0,0 1 0,1 0 0,-1 1 0,-20 8 0,72-5 0,692-7 0,-1029 1 0,312-1 0,-1 0 0,24-7 0,13-1 0,54-5 0,38-3 0,-191 19 0,-8-1 0,-78 12 0,134-13 0,-17 4 0,1-1 0,-1-1 0,-1 0 0,1-1 0,-30-3 0,48 2 0,0 0 0,0 0 0,0 0 0,0 0 0,-1 0 0,1 0 0,0 0 0,0 0 0,0 0 0,0 0 0,0 0 0,0 0 0,0 0 0,-1 0 0,1 0 0,0 0 0,0 0 0,0 0 0,0 0 0,0 0 0,0 0 0,0 0 0,0 0 0,-1 0 0,1 0 0,0 0 0,0-1 0,0 1 0,0 0 0,0 0 0,0 0 0,0 0 0,0 0 0,0 0 0,0 0 0,0 0 0,0 0 0,-1-1 0,1 1 0,0 0 0,0 0 0,0 0 0,0 0 0,0 0 0,0 0 0,0-1 0,0 1 0,0 0 0,0 0 0,0 0 0,0 0 0,0 0 0,0 0 0,1 0 0,-1-1 0,0 1 0,0 0 0,0 0 0,0 0 0,0 0 0,0 0 0,0 0 0,0 0 0,0 0 0,11-7 0,15-2 0,26-3 0,78-8 0,-127 20 0,0-1 0,-1 1 0,1-1 0,0 0 0,-1 0 0,1 0 0,-1 0 0,1 0 0,-1-1 0,0 1 0,0-1 0,1 0 0,-1 1 0,0-1 0,0 0 0,-1 0 0,1 0 0,0-1 0,-1 1 0,1 0 0,-1-1 0,0 1 0,0-1 0,0 1 0,0-1 0,0 1 0,0-1 0,-1 0 0,1 1 0,-1-5 0,2-10 0,-1-1 0,-1 1 0,-4-33 0,1 15 0,2-76 0,3 167 0,-1-31 0,0 0 0,-1 1 0,-8 49 0,8-74 0,0 1 0,-1-1 0,1 0 0,0 0 0,0 1 0,0-1 0,-1 0 0,1 0 0,-1 0 0,1 1 0,-1-1 0,1 0 0,-1 0 0,0 0 0,0 0 0,1 0 0,-1 0 0,-1 1 0,-5-19 0,3-41 0,3 18 0,3-166 0,-1 202 0,-1 0 0,1 0 0,0 0 0,1 0 0,-1 1 0,1-1 0,0 0 0,-1 1 0,2-1 0,-1 1 0,0-1 0,1 1 0,-1 0 0,1 0 0,0 0 0,0 1 0,0-1 0,1 1 0,-1-1 0,0 1 0,1 0 0,0 0 0,-1 1 0,6-2 0,10-4 0,0 1 0,1 2 0,34-5 0,-18 3 0,123-8 0,-155 14 0,-32 3 0,0 1 0,0 2 0,0 0 0,1 2 0,-31 13 0,1-2 0,46-15 0,0 1 0,1 0 0,-1 0 0,-17 12 0,25-15 0,1 0 0,-1-1 0,0 1 0,1 0 0,0 1 0,-1-1 0,1 0 0,0 1 0,0-1 0,0 1 0,0 0 0,1-1 0,-1 1 0,1 0 0,0 0 0,0 0 0,0 0 0,0 0 0,0 1 0,0-1 0,1 6 0,0-7 0,1-1 0,-1 1 0,1 0 0,0 0 0,-1-1 0,1 1 0,0 0 0,0-1 0,0 1 0,1-1 0,-1 1 0,0-1 0,1 0 0,-1 1 0,0-1 0,1 0 0,0 0 0,-1 0 0,1 0 0,-1 0 0,1-1 0,0 1 0,0 0 0,0-1 0,-1 1 0,1-1 0,3 0 0,6 2 0,1 0 0,0-1 0,13-1 0,-18 0 0,1 0 0,139-4 0,-121 2 0,-1-1 0,1-2 0,40-11 0,-47 8 0,33-18 0,15-6 0,-106 44 0,-1-1 0,0-3 0,-50 5 0,-189-15 0,377 4 0,113-5 0,-129-8 0,-51 5 0,43-1 0,-69 7 0,30 0 0,-35 0 0,0 0 0,0 0 0,0 0 0,0 0 0,0 0 0,0 0 0,0 1 0,0-1 0,0 0 0,0 0 0,0 0 0,0 0 0,0 0 0,0 0 0,0 0 0,0 0 0,0 0 0,0 0 0,0 0 0,0 0 0,0 1 0,0-1 0,0 0 0,0 0 0,0 0 0,0 0 0,0 0 0,0 0 0,0 0 0,0 0 0,0 0 0,0 0 0,0 0 0,0 0 0,0 1 0,0-1 0,0 0 0,0 0 0,0 0 0,0 0 0,0 0 0,0 0 0,1 0 0,-1 0 0,0 0 0,0 0 0,0 0 0,0 0 0,0 0 0,0 0 0,0 0 0,0 0 0,0 0 0,0 0 0,0 0 0,1 0 0,-21 7 0,-32 3 0,36-7 0,0 0 0,0 1 0,0 0 0,-16 8 0,-25 12 0,57-24 0,0 0 0,0 0 0,0 0 0,0 0 0,1 0 0,-1 0 0,0 0 0,0 1 0,0-1 0,0 0 0,0 0 0,0 0 0,0 0 0,0 0 0,0 0 0,0 0 0,0 0 0,0 0 0,0 0 0,0 0 0,0 0 0,0 0 0,0 0 0,1 0 0,-1 1 0,0-1 0,0 0 0,0 0 0,0 0 0,0 0 0,0 0 0,0 0 0,0 0 0,0 0 0,0 0 0,0 0 0,0 0 0,0 1 0,0-1 0,0 0 0,0 0 0,-1 0 0,1 0 0,0 0 0,0 0 0,0 0 0,0 0 0,0 0 0,0 0 0,0 0 0,0 0 0,0 0 0,0 0 0,0 1 0,0-1 0,0 0 0,0 0 0,0 0 0,0 0 0,-1 0 0,1 0 0,0 0 0,0 0 0,0 0 0,0 0 0,0 0 0,0 0 0,0 0 0,11 2 0,14 0 0,204-4 0,-440 2 0,608 0 0,-467 1 0,32 1 0,-77-6 0,115 4 0,0 0 0,0 0 0,0 0 0,-1 0 0,1 0 0,0 0 0,0 0 0,-1 0 0,1 0 0,0 0 0,0 0 0,-1 0 0,1 0 0,0 0 0,0 0 0,0 0 0,-1 0 0,1 0 0,0 0 0,0 0 0,0 0 0,-1 0 0,1-1 0,0 1 0,0 0 0,0 0 0,0 0 0,-1 0 0,1-1 0,0 1 0,0 0 0,0 0 0,0 0 0,0 0 0,0-1 0,-1 1 0,1 0 0,0 0 0,0-1 0,0 1 0,0 0 0,10-6 0,16-3 0,-1 7 0,0 0 0,29 3 0,-34 0 0,0-1 0,0-1 0,38-6 0,-58 7 0,1 0 0,-1 0 0,1 0 0,-1-1 0,1 1 0,-1 0 0,1 0 0,-1 0 0,1 0 0,-1 0 0,1-1 0,-1 1 0,0 0 0,1 0 0,-1-1 0,1 1 0,-1 0 0,0-1 0,1 1 0,-1 0 0,0-1 0,1 1 0,-1 0 0,0-1 0,0 1 0,1-2 0,-9-6 0,-21-4 0,8 7 0,0 1 0,0 1 0,-38-1 0,-4 0 0,63 4 0,-1 0 0,1 0 0,0 0 0,0 0 0,0 0 0,0 0 0,0 0 0,0 0 0,-1 1 0,1-1 0,0 0 0,0 0 0,0 0 0,0 0 0,0 0 0,-1 0 0,1 0 0,0-1 0,0 1 0,0 0 0,0 0 0,0 0 0,0 0 0,-1 0 0,1 0 0,0 0 0,0 0 0,0 0 0,0 0 0,0 0 0,0 0 0,-1 0 0,1-1 0,0 1 0,0 0 0,0 0 0,0 0 0,0 0 0,0 0 0,0 0 0,0-1 0,0 1 0,0 0 0,0 0 0,0 0 0,0 0 0,0 0 0,0-1 0,0 1 0,0 0 0,0 0 0,0 0 0,0 0 0,0 0 0,0 0 0,0-1 0,0 1 0,0 0 0,0 0 0,0 0 0,11-8 0,20-3 0,28-4 0,1 2 0,0 4 0,1 1 0,65 2 0,-120 6 0,1 0 0,-1-1 0,1 0 0,12-3 0,-18 3 0,0 1 0,0 0 0,-1 0 0,1-1 0,0 1 0,0 0 0,-1-1 0,1 1 0,0-1 0,-1 1 0,1-1 0,-1 1 0,1-1 0,0 1 0,-1-1 0,1 0 0,-1 1 0,0-1 0,1 0 0,0-1 0,-1 1 0,0 0 0,-1 0 0,1 0 0,0 0 0,0 0 0,-1 0 0,1 0 0,0 0 0,-1 1 0,1-1 0,-1 0 0,1 0 0,-1 0 0,0 0 0,1 1 0,-1-1 0,0 0 0,0 1 0,1-1 0,-1 0 0,0 1 0,-1-1 0,-6-4 0,0 1 0,0 0 0,-1 1 0,1 0 0,-1 0 0,0 1 0,0 0 0,0 1 0,0 0 0,-18 0 0,9-1 0,-51-1 0,-139 10 0,-69 29 0,248-29 0,61-7 0,-9 0 0,348-27 0,-354 25 0,0-3 0,-16 5 0,-1 0 0,0 0 0,0 0 0,0 0 0,0 0 0,0 0 0,0 0 0,0 0 0,0 0 0,0-1 0,0 1 0,1 0 0,-1 0 0,0 0 0,0 0 0,0 0 0,0 0 0,0-1 0,0 1 0,0 0 0,0 0 0,0 0 0,0 0 0,0 0 0,0 0 0,0-1 0,0 1 0,0 0 0,0 0 0,0 0 0,0 0 0,0 0 0,-1 0 0,1-1 0,0 1 0,0 0 0,0 0 0,0 0 0,0 0 0,0 0 0,0 0 0,0 0 0,0-1 0,0 1 0,-1 0 0,1 0 0,0 0 0,0 0 0,0 0 0,0 0 0,0 0 0,0 0 0,-1 0 0,-2-1 0,0-1 0,-1 1 0,1 0 0,-1 1 0,1-1 0,0 1 0,-1-1 0,-6 1 0,-40 3 0,0 2 0,1 2 0,-56 16 0,-148 52 0,177-50 0,72-24 0,-45 19 0,48-20 0,0 0 0,0 1 0,-1-1 0,1 1 0,0-1 0,0 1 0,0-1 0,0 1 0,0 0 0,0 0 0,0-1 0,1 1 0,-1 0 0,0 0 0,0 0 0,1 0 0,-1 0 0,0 0 0,1 0 0,-1 0 0,1 0 0,-1 0 0,1 1 0,0-1 0,0 0 0,-1 0 0,1 0 0,0 0 0,0 1 0,0-1 0,0 0 0,0 0 0,0 0 0,1 1 0,-1-1 0,1 2 0,0-2 0,0 1 0,0-1 0,0 0 0,1 0 0,-1 1 0,1-1 0,-1 0 0,1 0 0,-1 0 0,1 0 0,0 0 0,-1-1 0,1 1 0,0 0 0,0-1 0,2 1 0,34 4 0,-30-5 0,51 5 0,-1-3 0,1-2 0,0-3 0,-1-3 0,1-2 0,-1-3 0,-1-2 0,71-26 0,-106 29 0,1 1 0,1 2 0,0 0 0,0 2 0,0 0 0,1 2 0,-1 0 0,1 2 0,-1 1 0,29 3 0,-25 1 0,178 17 0,-182-20 0,0-1 0,1-2 0,-1 0 0,0-2 0,0 0 0,33-12 0,-50 14 0,-1-1 0,1 0 0,-1 0 0,11-8 0,-16 11 0,0-1 0,0 1 0,-1-1 0,1 0 0,0 1 0,-1-1 0,1 0 0,-1 0 0,1 1 0,0-1 0,-1 0 0,0 0 0,1 0 0,-1 0 0,1 0 0,-1 0 0,0 0 0,0-1 0,0 1 0,0 0 0,0 0 0,-1 0 0,1 0 0,-1 0 0,1 0 0,-1 0 0,1 0 0,-1 1 0,0-1 0,1 0 0,-1 0 0,0 0 0,1 1 0,-1-1 0,0 1 0,0-1 0,0 0 0,0 1 0,0-1 0,0 1 0,-1-1 0,-9-3 0,-1 0 0,1 1 0,-1 0 0,0 1 0,0 0 0,0 1 0,0 0 0,-17 2 0,-1-2 0,-67-1 0,-140 15 0,178-6 0,1 3 0,0 3 0,-93 32 0,144-43 0,-1 1 0,1-1 0,0 2 0,0-1 0,0 1 0,0 0 0,1 1 0,-1 0 0,1 0 0,-8 8 0,14-12 0,-1-1 0,1 1 0,-1-1 0,1 1 0,0-1 0,-1 1 0,1 0 0,0-1 0,-1 1 0,1 0 0,0-1 0,0 1 0,0 0 0,0-1 0,0 1 0,0 0 0,0-1 0,0 1 0,0 0 0,0-1 0,0 1 0,0 0 0,0-1 0,0 1 0,1 0 0,-1-1 0,0 1 0,0 0 0,1-1 0,-1 1 0,0-1 0,1 1 0,-1-1 0,1 1 0,-1-1 0,1 1 0,-1-1 0,1 1 0,-1-1 0,1 1 0,-1-1 0,1 0 0,0 1 0,36 11 0,-36-12 0,105 20 0,1-5 0,0-5 0,134-4 0,-154-9 0,105-19 0,-190 22 0,-1 0 0,1 0 0,0-1 0,0 1 0,-1 0 0,1-1 0,0 1 0,0-1 0,-1 0 0,1 0 0,-1 1 0,1-1 0,-1 0 0,1 0 0,1-2 0,-9-2 0,-17 0 0,-37 3 0,0 1 0,0 4 0,-115 19 0,-175 60 0,313-72 0,-126 41 0,58-29 0,72-17 0,0-2 0,0-1 0,-62-3 0,62-1 0,-1 1 0,1 2 0,-62 9 0,-53 6 0,146-16 0,682-1 0,-985 1-1365,282 0-5461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21:48.102"/>
    </inkml:context>
    <inkml:brush xml:id="br0">
      <inkml:brushProperty name="width" value="0.1" units="cm"/>
      <inkml:brushProperty name="height" value="0.1" units="cm"/>
      <inkml:brushProperty name="color" value="#FFFFFF"/>
    </inkml:brush>
  </inkml:definitions>
  <inkml:trace contextRef="#ctx0" brushRef="#br0">2177 27 24575,'-33'0'0,"0"0"0,0 3 0,-52 10 0,58-9 0,0 0 0,0-2 0,-52-3 0,-26 3 0,37 10 0,50-8 0,-1-1 0,-25 2 0,-516-3 0,272-4 0,286 2 0,-30-1 0,-1 2 0,1 1 0,-53 11 0,78-12 0,-31 9 0,-1-1 0,0-3 0,-61 3 0,-44 3 0,2 1 0,113-13 0,21-1 0,20 1 0,4 0 0,307-15 0,-125-11 0,-38 1 0,-101 18 0,0 2 0,113 6 0,-64 2 0,391-3 0,-481-1 0,1-1 0,32-8 0,-31 6 0,1 0 0,23-1 0,0 4 0,86-13 0,-93 9 0,1 2 0,-1 1 0,40 3 0,58-3 0,-71-10 0,-54 9 0,-1 0 0,1 1 0,0 0 0,0 0 0,0 1 0,0 1 0,0-1 0,-1 2 0,1-1 0,0 1 0,12 4 0,-20-5 0,-1 1 0,1-1 0,-1 1 0,1 0 0,-1 0 0,1 0 0,-1 0 0,0 0 0,1 0 0,-1 0 0,0 0 0,0 0 0,0 1 0,0-1 0,0 0 0,0 1 0,0-1 0,0 1 0,-1-1 0,1 1 0,-1-1 0,1 1 0,-1 0 0,1-1 0,-1 1 0,0 0 0,0-1 0,0 1 0,0 0 0,0-1 0,0 1 0,0 0 0,-1-1 0,1 1 0,0 0 0,-1-1 0,1 1 0,-1-1 0,-1 3 0,0 0 0,0 0 0,0 1 0,0-1 0,-1 0 0,0-1 0,0 1 0,0 0 0,0-1 0,0 0 0,-1 0 0,0 0 0,1 0 0,-6 3 0,-22 6 0,31-12 0,0 0 0,0 0 0,-1 0 0,1 0 0,0 0 0,0 0 0,0 0 0,0 0 0,0 0 0,0 0 0,0 0 0,0 0 0,-1 0 0,1 0 0,0 0 0,0 0 0,0 0 0,0 0 0,0 0 0,0 0 0,0 0 0,-1 0 0,1 0 0,0 0 0,0 0 0,0 0 0,0 0 0,0 0 0,0 0 0,0-1 0,0 1 0,0 0 0,-1 0 0,1 0 0,0 0 0,0 0 0,0 0 0,0 0 0,0 0 0,0 0 0,0 0 0,0-1 0,0 1 0,0 0 0,0 0 0,0 0 0,0 0 0,0 0 0,0 0 0,0 0 0,0-1 0,0 1 0,0 0 0,0 0 0,0 0 0,0 0 0,0 0 0,0 0 0,0 0 0,0 0 0,0-1 0,13-13 0,-8 11-151,-1-1-1,1 1 0,0 0 0,0 1 1,0-1-1,0 1 0,0 0 1,7-2-1,6-1-6674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22:01.535"/>
    </inkml:context>
    <inkml:brush xml:id="br0">
      <inkml:brushProperty name="width" value="0.1" units="cm"/>
      <inkml:brushProperty name="height" value="0.1" units="cm"/>
      <inkml:brushProperty name="color" value="#FFFFFF"/>
    </inkml:brush>
  </inkml:definitions>
  <inkml:trace contextRef="#ctx0" brushRef="#br0">180 53 24575,'-27'10'0,"2"0"0,13-8 0,0 0 0,0 0 0,0-2 0,0 1 0,0-1 0,0-1 0,-19-3 0,30 4 0,1 0 0,-1 0 0,1 0 0,-1 0 0,1 0 0,-1-1 0,1 1 0,-1 0 0,1 0 0,-1 0 0,1-1 0,-1 1 0,1 0 0,-1 0 0,1-1 0,-1 1 0,1 0 0,-1-1 0,1 1 0,0-1 0,-1 1 0,1 0 0,0-1 0,-1 1 0,1-1 0,0 1 0,-1-1 0,13-6 0,24 1 0,-25 5 0,0-1 0,-1 0 0,1-1 0,-1 0 0,1-1 0,14-7 0,7-2 0,-19 9 0,1 1 0,20-2 0,-23 4 0,-40 1 0,-6 0-59,20-1-267,0 1-1,-1 1 0,-28 4 1,27 1-6500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02.013"/>
    </inkml:context>
    <inkml:brush xml:id="br0">
      <inkml:brushProperty name="width" value="0.1" units="cm"/>
      <inkml:brushProperty name="height" value="0.1" units="cm"/>
      <inkml:brushProperty name="color" value="#FFFFFF"/>
    </inkml:brush>
  </inkml:definitions>
  <inkml:trace contextRef="#ctx0" brushRef="#br0">1 2573 24575,'2'-88'0,"19"-117"0,-15 173 0,12-38 0,-11 47 0,0-1 0,-2-1 0,3-32 0,-4 31 0,1 2 0,1-1 0,1 1 0,1 0 0,1 0 0,21-37 0,-7 12 0,-22 46 0,0 0 0,0 1 0,1-1 0,-1 1 0,1-1 0,-1 1 0,1 0 0,0 0 0,0 0 0,0 0 0,0 0 0,1 0 0,-1 0 0,0 1 0,1-1 0,-1 1 0,1-1 0,-1 1 0,1 0 0,0 0 0,0 0 0,-1 1 0,1-1 0,0 1 0,0-1 0,0 1 0,0 0 0,0 0 0,-1 0 0,1 1 0,0-1 0,0 1 0,0-1 0,0 1 0,-1 0 0,1 0 0,3 2 0,1 0 0,-1 0 0,0 1 0,0-1 0,0 1 0,0 0 0,-1 1 0,1-1 0,-1 1 0,0 0 0,-1 1 0,1-1 0,-1 1 0,0 0 0,4 9 0,3 9 0,0-1 0,2 0 0,1 0 0,1-1 0,0-1 0,2-1 0,0 0 0,24 20 0,-18-19 0,1-1 0,0-2 0,32 19 0,-41-29 0,1 0 0,0-1 0,0-1 0,1 0 0,0-1 0,0-1 0,18 2 0,-26-5 0,59 5 0,-65-6 0,1 0 0,0 0 0,-1 0 0,1-1 0,-1 1 0,1-1 0,0 0 0,-1 0 0,0 0 0,1 0 0,-1-1 0,0 1 0,1-1 0,-1 0 0,3-2 0,-6 3 0,1 1 0,-1-1 0,0 0 0,1 1 0,-1-1 0,1 1 0,-1-1 0,0 0 0,0 1 0,1-1 0,-1 0 0,0 1 0,0-1 0,0 0 0,0 1 0,0-1 0,0 0 0,0 1 0,0-1 0,0 0 0,0 0 0,0 1 0,0-1 0,0 0 0,-1 1 0,1-2 0,-15-17 0,-23-10 0,-9 4 0,30 17 0,0-2 0,0 0 0,-22-17 0,34 23 0,1 0 0,0 0 0,0 0 0,0-1 0,1 0 0,-1 1 0,1-1 0,0 0 0,1-1 0,-1 1 0,1 0 0,0-1 0,0 1 0,1-1 0,-2-11 0,-1-50 0,6-80 0,1 37 0,-1 92 0,0 0 0,2 0 0,0 1 0,1-1 0,1 1 0,0 0 0,14-25 0,6-17 0,-7 14 0,-7 17 0,10-36 0,-14 31 0,-2 0 0,-1-1 0,0-38 0,-6-104 0,-1 63 0,4 87 0,0 1 0,2-1 0,1 0 0,9-25 0,6-32 0,25-88 0,-26 108 0,11-73 0,-27 120 0,-2 1 0,2 1 0,-1-1 0,2 1 0,0 0 0,1 0 0,7-16 0,-3 10 0,-9 16 0,1 1 0,0 0 0,1 0 0,-1 0 0,0 0 0,1 0 0,0 0 0,-1 0 0,1 0 0,0 1 0,1-1 0,-1 0 0,3-2 0,-4 5 0,0 1 0,-1-1 0,1 0 0,0 0 0,-1 0 0,1 1 0,-1-1 0,1 0 0,0 0 0,-1 1 0,1-1 0,-1 1 0,1-1 0,-1 0 0,1 1 0,-1-1 0,1 1 0,-1-1 0,0 1 0,1 0 0,-1-1 0,0 1 0,1-1 0,-1 1 0,0 0 0,0-1 0,1 1 0,-1-1 0,0 1 0,0 0 0,0-1 0,0 1 0,0 0 0,0-1 0,0 1 0,0 1 0,3 30 0,-3-31 0,32 356 0,-15-219 0,-2 263 0,-31 228 0,3-371 0,0 10 0,15-236 0,-1-21 0,-1 0 0,0 1 0,0-1 0,-1 0 0,-4 19 0,5-29 0,0-1 0,0 0 0,0 1 0,0-1 0,0 0 0,0 0 0,0 1 0,0-1 0,0 0 0,-1 0 0,1 1 0,0-1 0,0 0 0,0 0 0,0 1 0,0-1 0,-1 0 0,1 0 0,0 1 0,0-1 0,0 0 0,0 0 0,-1 0 0,1 0 0,0 1 0,0-1 0,-1 0 0,1 0 0,0 0 0,0 0 0,-1 0 0,1 0 0,0 0 0,-1 0 0,-5-8 0,-1-23 0,-33-289 0,25 162 0,-100-630 0,111 754 0,1 0 0,4-66 0,-2-25 0,1 123 0,0 0 0,-1 0 0,1 1 0,0-1 0,-1 0 0,1 0 0,-1 0 0,1 1 0,-1-1 0,0 0 0,0 1 0,0-1 0,0 0 0,0 1 0,0 0 0,0-1 0,-1 1 0,1-1 0,0 1 0,-1 0 0,-2-2 0,1 2 0,0 0 0,0 0 0,0 0 0,0 0 0,0 1 0,0-1 0,0 1 0,0 0 0,0 0 0,0 0 0,0 0 0,-3 1 0,-10 2 0,0 1 0,1 1 0,0 0 0,-15 8 0,25-11 0,-64 32 0,2 4 0,-86 62 0,112-72 0,14-9-455,-1-2 0,-43 20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09.293"/>
    </inkml:context>
    <inkml:brush xml:id="br0">
      <inkml:brushProperty name="width" value="0.1" units="cm"/>
      <inkml:brushProperty name="height" value="0.1" units="cm"/>
      <inkml:brushProperty name="color" value="#FFFFFF"/>
    </inkml:brush>
  </inkml:definitions>
  <inkml:trace contextRef="#ctx0" brushRef="#br0">427 356 24575,'-10'0'0,"1"1"0,0 0 0,0 1 0,0 0 0,0 0 0,0 1 0,0 0 0,1 1 0,-1 0 0,1 0 0,0 0 0,0 1 0,1 1 0,-1-1 0,-7 9 0,-8 10 0,0 0 0,-35 53 0,31-40 0,5-5 0,2 1 0,-17 37 0,0 1 0,31-60 0,1 0 0,0 0 0,1 1 0,0 0 0,1 0 0,0 0 0,1 0 0,0 0 0,1 0 0,1 1 0,0-1 0,1 16 0,0-24 0,0 0 0,1 1 0,-1-1 0,1 0 0,0 0 0,0 0 0,0 0 0,0 0 0,6 6 0,13 26 0,-15-19 0,1-1 0,0 0 0,2 0 0,0-1 0,20 27 0,-19-27 0,-1 0 0,-1 1 0,0 0 0,8 23 0,18 38 0,-9-29 0,-19-34 0,1 0 0,1-1 0,0 1 0,1-2 0,0 1 0,1-1 0,13 13 0,-13-16 0,0-1 0,0 1 0,1-2 0,1 1 0,17 8 0,-26-15 0,1 0 0,0 1 0,0-1 0,0 0 0,0-1 0,0 1 0,0-1 0,0 0 0,1 0 0,-1 0 0,0 0 0,0-1 0,0 0 0,0 0 0,0 0 0,0 0 0,-1 0 0,1-1 0,0 0 0,-1 0 0,7-4 0,1-3 0,0 1 0,-2-2 0,1 1 0,-1-2 0,0 1 0,-1-1 0,0 0 0,-1-1 0,0 0 0,-1 0 0,0 0 0,5-20 0,3-12 0,-2-2 0,7-57 0,-10 22 0,-4 1 0,-4-1 0,-16-149 0,11 194 0,-3-1 0,-1 0 0,-1 2 0,-27-64 0,11 43 0,-3 0 0,-37-54 0,50 88 0,0 0 0,-20-20 0,27 34 0,0 0 0,0 1 0,0 0 0,-1 0 0,0 1 0,0 0 0,-16-7 0,1 3 0,0 1 0,0 1 0,0 1 0,-30-3 0,53 9 0,-1 1 0,0-1 0,1 1 0,-1 0 0,0 0 0,0 0 0,1 0 0,-1 0 0,0 0 0,1 0 0,-1 1 0,0-1 0,1 1 0,-1-1 0,0 1 0,1 0 0,-1-1 0,1 1 0,-1 0 0,1 0 0,0 0 0,-1 0 0,1 0 0,0 0 0,-1 1 0,1-1 0,0 0 0,0 1 0,0-1 0,0 1 0,1-1 0,-1 1 0,0-1 0,1 1 0,-1-1 0,1 1 0,-1 0 0,1-1 0,0 1 0,-1 0 0,1 0 0,0-1 0,0 1 0,0 0 0,1-1 0,-1 4 0,1 2 0,1 1 0,-1-1 0,1 1 0,1-1 0,-1 0 0,1 0 0,0 0 0,1 0 0,6 9 0,63 64 0,-13-16 0,-32-29 0,31 48 0,-42-56 0,-1 1 0,-1 0 0,-1 1 0,-2 0 0,-1 1 0,-1 0 0,-2 1 0,-1 0 0,-1 1 0,-2-1 0,1 35 0,-4-30 0,1-23 0,-2 0 0,1 0 0,-2 0 0,1 0 0,-2-1 0,0 1 0,-4 13 0,6-25 0,0 0 0,0 0 0,-1 0 0,1 0 0,0 0 0,-1 0 0,1-1 0,0 1 0,-1 0 0,1 0 0,-1 0 0,0-1 0,1 1 0,-1 0 0,0 0 0,1-1 0,-1 1 0,0-1 0,0 1 0,0-1 0,1 1 0,-1-1 0,0 1 0,0-1 0,0 0 0,0 1 0,0-1 0,-1 0 0,1 0 0,0-1 0,-1 1 0,1-1 0,0 0 0,-1 0 0,1 1 0,0-1 0,0 0 0,0 0 0,0 0 0,0 0 0,0 0 0,0-1 0,0 1 0,1 0 0,-2-2 0,-4-9 0,0 0 0,-8-23 0,13 32 0,-7-28 0,1 0 0,1-1 0,2 0 0,1 0 0,1 0 0,4-34 0,-4-55 0,-22-39 0,23 143 0,-1 1 0,-1 0 0,0 0 0,-1 0 0,-1 0 0,0 0 0,-1 1 0,-14-25 0,20 40 0,0-1 0,-1 0 0,1 1 0,0-1 0,-1 0 0,1 1 0,-1-1 0,1 1 0,-1-1 0,1 1 0,-1-1 0,0 1 0,1-1 0,-1 1 0,1-1 0,-1 1 0,0 0 0,1-1 0,-1 1 0,0 0 0,0 0 0,1-1 0,-1 1 0,0 0 0,0 0 0,1 0 0,-1 0 0,0 0 0,0 0 0,1 0 0,-2 1 0,0 0 0,0 0 0,1 0 0,-1 0 0,1 0 0,-1 0 0,1 1 0,0-1 0,-1 0 0,1 1 0,0-1 0,0 1 0,-1 2 0,-3 5 0,0 1 0,1 0 0,-5 16 0,-46 237 0,16-74 0,31-153 0,1 1 0,-3 74 0,12 77 0,1-73 0,-3 75 0,1-239 0,2-1 0,3 1 0,1 0 0,3 0 0,27-82 0,82-177 0,-103 267 0,4-9 0,-8 18 0,0 2 0,19-32 0,66-108 0,-95 166 0,0 1 0,0-1 0,0 1 0,1 0 0,-1 0 0,1 0 0,0 0 0,0 1 0,0-1 0,0 1 0,1-1 0,-1 1 0,5-2 0,-7 3 0,0 1 0,1 0 0,-1 0 0,0-1 0,0 1 0,0 0 0,0 0 0,0 0 0,1 0 0,-1 0 0,0 1 0,0-1 0,0 0 0,0 0 0,0 1 0,0-1 0,0 1 0,1-1 0,0 2 0,0 0 0,0-1 0,0 1 0,0 0 0,0 0 0,-1 0 0,1 1 0,-1-1 0,0 0 0,1 1 0,-1-1 0,0 0 0,1 4 0,3 14 0,0-1 0,0 2 0,-2-1 0,-1 0 0,0 22 0,0-13 0,-5 578-1057,-60 2 119,5-272 391,22-144 549,34-178-56,0-2 1292,4-33-482,32-193-156,17-62-600,52-246-1472,112-651-881,-203 1079 2353,-23 235 3706,8 78-3678,3-200 63,-1-5-91,-1 0 0,-1 1 0,-1-1 0,0 0 0,0-1 0,-13 26 0,-7 27 0,18-40 0,1 0 0,1 0 0,0 41 0,4-42 0,-2 1 0,-1-1 0,-12 48 0,6-40 0,2 0 0,-6 70 0,3-25 46,4-45-751,-1 51-1,7-63-6120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39.245"/>
    </inkml:context>
    <inkml:brush xml:id="br0">
      <inkml:brushProperty name="width" value="0.1" units="cm"/>
      <inkml:brushProperty name="height" value="0.1" units="cm"/>
      <inkml:brushProperty name="color" value="#FFFFFF"/>
    </inkml:brush>
  </inkml:definitions>
  <inkml:trace contextRef="#ctx0" brushRef="#br0">173 851 24575,'-4'0'0,"0"0"0,0 0 0,0 0 0,0-1 0,0 1 0,0-1 0,0 0 0,0 0 0,0 0 0,-4-3 0,6 3 0,1 0 0,-1-1 0,1 1 0,0-1 0,-1 1 0,1-1 0,0 0 0,0 0 0,0 1 0,0-1 0,0 0 0,1 0 0,-1 0 0,1 0 0,-1 0 0,1 0 0,0 0 0,-1 0 0,1 0 0,0 0 0,0 0 0,1-2 0,-1-76 0,2-79 0,1 131 0,2 0 0,14-46 0,-9 41 0,6-43 0,-11 54 0,0 1 0,16-37 0,-16 44 0,1 1 0,1 1 0,0-1 0,1 1 0,17-19 0,5-8 0,-23 28 0,8-12 0,24-27 0,-39 50 0,0 0 0,1 0 0,-1 0 0,0 0 0,0 0 0,0-1 0,0 1 0,0 0 0,0 0 0,0 0 0,0 0 0,1 0 0,-1 0 0,0 0 0,0 0 0,0 0 0,0 0 0,0-1 0,1 1 0,-1 0 0,0 0 0,0 0 0,0 0 0,0 0 0,0 0 0,1 0 0,-1 0 0,0 0 0,0 0 0,0 0 0,0 0 0,0 0 0,1 1 0,-1-1 0,0 0 0,0 0 0,0 0 0,0 0 0,0 0 0,1 0 0,-1 0 0,0 0 0,0 0 0,0 0 0,0 1 0,0-1 0,0 0 0,0 0 0,0 0 0,1 0 0,-1 0 0,0 0 0,0 1 0,3 12 0,-2 15 0,-4-17 0,1-1 0,-2 1 0,1 0 0,-1-1 0,-1 0 0,-6 11 0,-12 29 0,-11 38 0,-13 41 0,32-90 0,12-31 0,-1-1 0,1 1 0,1 0 0,0 1 0,0-1 0,0 0 0,0 14 0,1-6 0,-1 0 0,-1 0 0,-7 24 0,-3 20 0,11-40 0,-1-1 0,-1 0 0,0-1 0,-1 1 0,-2-1 0,1 0 0,-18 32 0,19-40 0,1 0 0,1 1 0,0-1 0,0 1 0,1 0 0,0 0 0,1 0 0,-1 20 0,-3 24 0,-8 33 0,15-102 0,0-1 0,0 1 0,1-1 0,1 1 0,7-16 0,-7 16 0,4-10 0,-4 24 0,-1 15 0,-1 294 0,-4-160 0,2 179 0,5-292 0,-3-30 0,-1 0 0,0 1 0,0-1 0,-1 0 0,0 0 0,-1 11 0,1-15 0,-1-1 0,1 1 0,-1-1 0,1 1 0,-1-1 0,0 0 0,0 1 0,0-1 0,0 0 0,0 1 0,0-1 0,0 0 0,0 0 0,0 0 0,0 0 0,-1 0 0,1 0 0,0 0 0,-1-1 0,1 1 0,-1 0 0,1-1 0,-1 1 0,1-1 0,-1 0 0,1 1 0,-1-1 0,1 0 0,-1 0 0,0 0 0,-1 0 0,0 0 0,-5 0 0,1 1 0,-1 0 0,1 0 0,-10 3 0,16-4 0,0 1 0,1-1 0,-1 0 0,0 0 0,0 1 0,0-1 0,0 0 0,0 1 0,0-1 0,1 1 0,-1-1 0,0 1 0,0 0 0,1-1 0,-1 1 0,0 0 0,1-1 0,-1 1 0,1 0 0,-1 0 0,1 0 0,-1-1 0,1 1 0,0 0 0,-1 0 0,1 0 0,0 0 0,0 0 0,-1 0 0,1 0 0,0 0 0,0 0 0,0-1 0,0 1 0,0 0 0,0 0 0,1 0 0,-1 0 0,0 0 0,0 0 0,1 0 0,-1 0 0,0 0 0,1-1 0,0 2 0,1 0 0,-1 0 0,1-1 0,-1 1 0,1-1 0,0 1 0,0-1 0,-1 1 0,1-1 0,0 0 0,0 0 0,0 0 0,1 0 0,-1-1 0,0 1 0,4 0 0,42 6 0,-32-5 0,19 1 0,-27-3 0,0 1 0,0-1 0,0 1 0,0 1 0,0 0 0,10 3 0,-18-5 0,0 0 0,0 1 0,0-1 0,0 0 0,0 0 0,0 0 0,1 0 0,-1 0 0,0 0 0,0 0 0,0 0 0,0 1 0,0-1 0,0 0 0,0 0 0,0 0 0,0 0 0,0 0 0,0 0 0,0 0 0,0 1 0,0-1 0,0 0 0,0 0 0,0 0 0,0 0 0,0 0 0,0 0 0,0 0 0,0 1 0,0-1 0,0 0 0,0 0 0,0 0 0,-1 0 0,1 0 0,0 0 0,0 0 0,0 0 0,0 0 0,0 1 0,0-1 0,0 0 0,0 0 0,0 0 0,-1 0 0,1 0 0,0 0 0,0 0 0,0 0 0,0 0 0,0 0 0,0 0 0,0 0 0,-1 0 0,1 0 0,0 0 0,0 0 0,0 0 0,0 0 0,0 0 0,0 0 0,-16 6 0,-17 2 0,-37-7 0,42-1 0,23 0 0,10 0 0,41-2 0,-32 0 0,1 1 0,-1 1 0,0 0 0,1 1 0,-1 1 0,0 0 0,16 5 0,-4 0 0,-1 0 0,1-2 0,-1-1 0,1-1 0,1-1 0,-1-1 0,0-1 0,28-5 0,7-7-1365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43.364"/>
    </inkml:context>
    <inkml:brush xml:id="br0">
      <inkml:brushProperty name="width" value="0.1" units="cm"/>
      <inkml:brushProperty name="height" value="0.1" units="cm"/>
      <inkml:brushProperty name="color" value="#FFFFFF"/>
    </inkml:brush>
  </inkml:definitions>
  <inkml:trace contextRef="#ctx0" brushRef="#br0">107 1 24575,'-2'0'0,"-2"0"0,-3 0 0,-1 1 0,-2 2 0,0-1 0,-1 0 0,0-1 0,0 0 0,0-1 0,0 1 0,0-1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44.638"/>
    </inkml:context>
    <inkml:brush xml:id="br0">
      <inkml:brushProperty name="width" value="0.1" units="cm"/>
      <inkml:brushProperty name="height" value="0.1" units="cm"/>
      <inkml:brushProperty name="color" value="#FFFFFF"/>
    </inkml:brush>
  </inkml:definitions>
  <inkml:trace contextRef="#ctx0" brushRef="#br0">22 0 24575,'-2'0'0,"-2"0"0,-3 0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54.690"/>
    </inkml:context>
    <inkml:brush xml:id="br0">
      <inkml:brushProperty name="width" value="0.1" units="cm"/>
      <inkml:brushProperty name="height" value="0.1" units="cm"/>
      <inkml:brushProperty name="color" value="#FFFFFF"/>
    </inkml:brush>
  </inkml:definitions>
  <inkml:trace contextRef="#ctx0" brushRef="#br0">708 4327 24575,'73'-910'0,"-70"888"0,2 0 0,1 0 0,0 0 0,2 1 0,0-1 0,1 2 0,16-26 0,-8 13 0,-7 14 0,0-1 0,-2 1 0,-1-2 0,0 1 0,-1-1 0,-1 0 0,-1 0 0,-1 0 0,0-37 0,-4 49 0,0 0 0,0-1 0,-1 1 0,0 0 0,-1 0 0,0 0 0,-1 0 0,1 0 0,-2 1 0,-9-15 0,-5-4 0,-39-42 0,54 64 0,4 4 0,-1 1 0,1-1 0,-1 0 0,0 0 0,0 0 0,1 1 0,-1-1 0,0 0 0,0 1 0,0-1 0,0 1 0,0-1 0,0 1 0,0-1 0,1 1 0,-1 0 0,-1-1 0,1 1 0,0 0 0,0 0 0,0 0 0,0 0 0,0 0 0,0 0 0,0 0 0,0 0 0,0 0 0,0 0 0,0 1 0,0-1 0,0 0 0,0 1 0,0-1 0,0 1 0,0-1 0,0 1 0,0-1 0,1 1 0,-1 0 0,0-1 0,0 1 0,1 0 0,-1 0 0,0 0 0,0 0 0,-4 7 0,0-1 0,1 1 0,0-1 0,-5 14 0,4-10 0,-7 15 0,2 1 0,-11 41 0,18-57 0,0 1 0,2 0 0,-1-1 0,1 1 0,1 0 0,0 0 0,1 0 0,3 19 0,-2-23 0,1-1 0,0-1 0,0 1 0,0 0 0,1-1 0,0 0 0,0 1 0,1-2 0,0 1 0,0 0 0,0-1 0,1 0 0,-1 0 0,10 5 0,-14-10 0,-1 1 0,1-1 0,0 0 0,0 0 0,0 0 0,0 0 0,0 0 0,0 0 0,0 0 0,0 0 0,0 0 0,-1 0 0,1-1 0,0 1 0,0 0 0,0-1 0,0 1 0,0 0 0,-1-1 0,1 1 0,0-1 0,0 0 0,-1 1 0,1-1 0,0 1 0,-1-1 0,1 0 0,-1 1 0,1-1 0,-1 0 0,1 0 0,-1 0 0,1 1 0,-1-1 0,0 0 0,1-1 0,9-37 0,-9 34 0,12-76 0,-4 0 0,-3-1 0,-3 1 0,-4-1 0,-15-103 0,-2 66 0,-12-108 0,25 171 0,5-114 0,11 93 0,-6 59 0,-5 55 0,0 2 0,1 0 0,2 0 0,2-1 0,1 0 0,2 0 0,2 0 0,1-1 0,2 0 0,21 42 0,14 15 0,5-2 0,72 97 0,-111-168 0,-1 0 0,-1 0 0,-1 2 0,0-1 0,-2 1 0,-1 1 0,-1 0 0,-1 0 0,-1 0 0,4 45 0,-3 3 0,-2 0 0,-12 136 0,-32-8 0,40-198 0,-1 0 0,1-1 0,-1 1 0,0 0 0,1-1 0,-1 1 0,0 0 0,0-1 0,0 1 0,0-1 0,-2 2 0,3-3 0,0 1 0,-1-1 0,1 0 0,0 0 0,-1 1 0,1-1 0,-1 0 0,1 0 0,-1 0 0,1 1 0,-1-1 0,1 0 0,-1 0 0,1 0 0,-1 0 0,1 0 0,-1 0 0,1 0 0,-1 0 0,1 0 0,0 0 0,-1-1 0,1 1 0,-1 0 0,1 0 0,-1 0 0,0-1 0,-1-1 0,-1 0 0,0-1 0,1 1 0,0-1 0,-1 0 0,1 0 0,0 1 0,0-1 0,1-1 0,-1 1 0,-1-5 0,-19-48 0,2-1 0,-17-83 0,-12-127 0,0-131 0,43 292 0,13-191 0,-6 287 0,0 0 0,2 0 0,-1 1 0,1-1 0,5-11 0,-4 11 0,5-10 0,-9 20 0,0 0 0,0 0 0,0 0 0,0 0 0,0 0 0,0 1 0,0-1 0,0 0 0,0 0 0,0 0 0,0 0 0,0 0 0,0 0 0,0 0 0,0 0 0,0 0 0,0 0 0,1 0 0,-1 0 0,0 0 0,0 0 0,0 0 0,0 0 0,0 0 0,0 0 0,0 0 0,0 0 0,0 0 0,0 0 0,0 0 0,0 0 0,0 0 0,1 0 0,-1 0 0,0 0 0,0 0 0,0 0 0,0 0 0,0 0 0,0 0 0,0 0 0,0 0 0,0 0 0,0 0 0,0 0 0,-7 42 0,-188 617 0,182-623 0,9-20 0,0 1 0,1 1 0,0-1 0,1 32 0,1-27 0,0 0 0,-5 23 0,2-29 0,2-3 0,-1 1 0,-1-1 0,-7 17 0,11-30 0,0 1 0,0-1 0,0 0 0,0 1 0,-1-1 0,1 0 0,0 0 0,0 1 0,0-1 0,-1 0 0,1 1 0,0-1 0,0 0 0,0 0 0,-1 0 0,1 1 0,0-1 0,-1 0 0,1 0 0,0 0 0,0 1 0,-1-1 0,1 0 0,0 0 0,-1 0 0,1 0 0,0 0 0,-1 0 0,1 0 0,0 0 0,-1 0 0,1 0 0,-1 0 0,-10-9 0,-7-26 0,-5-28 0,3-1 0,-14-74 0,-25-140-400,13-3 0,-12-342 0,56 589 400,1 9 0,0-1 0,6-47 0,-1 63 153,2 13 197,7 19 308,-11-17-619,38 82-39,-3 2 0,-4 1 0,-5 2 0,-3 1 0,24 189 0,-45-253 0,-2 1 0,-1 0 0,-5 57 0,4-87 0,0 0 0,0 0 0,0 0 0,0 0 0,0 0 0,0 0 0,0 0 0,0 0 0,0 0 0,0 0 0,0 0 0,0 0 0,0 0 0,0 0 0,0 0 0,-1 0 0,1 0 0,0 0 0,0 0 0,0 0 0,0 0 0,0 0 0,0 0 0,0 0 0,0 0 0,0 0 0,0 0 0,0 0 0,0 0 0,0 0 0,-3-15 0,-13-169 0,12 121 0,-19-1570-3430,32 1489 3430,-6 128 167,0 13 820,7 24 402,-9-17-1487,12 33 349,119 351 561,-31 11-890,-63-212 78,12 76 0,-49-260 0,1 5 0,-1 0 0,0 1 0,0-1 0,-1 0 0,0 1 0,0-1 0,-1 1 0,-2 12 0,3-21 0,0 1 0,-1-1 0,1 1 0,0-1 0,0 1 0,-1-1 0,1 1 0,0-1 0,-1 1 0,1-1 0,0 0 0,-1 1 0,1-1 0,0 1 0,-1-1 0,1 0 0,-1 0 0,1 1 0,-1-1 0,1 0 0,-1 0 0,1 1 0,-1-1 0,1 0 0,-1 0 0,1 0 0,-1 0 0,1 0 0,-1 0 0,0 0 0,0 0 0,-18-9 0,-15-23 0,14 7 0,0 0 0,-30-55 0,-22-64 0,62 122 0,-50-111 0,7-2 0,-52-202 0,98 302 0,2 0 0,2 0 0,1-1 0,4-48 0,-1 46 0,-1 0 0,-2 0 0,-8-53 0,8 86 0,1-1 0,-1 0 0,0 1 0,-1-1 0,1 1 0,-1 0 0,0 0 0,0 0 0,-1 0 0,0 0 0,-5-5 0,-4-2 0,0 1 0,-24-14 0,5 2 0,9 9 0,-1 0 0,0 2 0,-1 0 0,0 2 0,0 1 0,-30-7 0,-43-16 0,93 29-72,0 0 1,0 0-1,1 0 0,0-1 0,-1 0 0,1 1 0,1-2 0,-1 1 1,0 0-1,1-1 0,0 1 0,0-1 0,1 0 0,-1 0 0,1 0 1,0-1-1,0 1 0,-1-9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22T07:12:58.998"/>
    </inkml:context>
    <inkml:brush xml:id="br0">
      <inkml:brushProperty name="width" value="0.1" units="cm"/>
      <inkml:brushProperty name="height" value="0.1" units="cm"/>
      <inkml:brushProperty name="color" value="#FFFFFF"/>
    </inkml:brush>
  </inkml:definitions>
  <inkml:trace contextRef="#ctx0" brushRef="#br0">172 1415 24575,'-2'-17'0,"0"0"0,-1 0 0,0 0 0,-2 0 0,-7-19 0,5 17 0,2 0 0,0-1 0,-4-28 0,10 236 0,-2-74 0,-1-107 0,-3-18 0,-5-26 0,-34-399-56,37 323-134,-36-636-993,36 609 1132,6 129 30,1 16-13,0 25 120,1-17 130,-1 32 151,8 349 594,24-1-1056,-22-327 95,2 0 0,35 101 0,-33-127 0,3-1 0,1-1 0,1 0 0,2-2 0,32 43 0,26 28 0,-78-107 0,-1 1 0,0-1 0,0 1 0,1-1 0,-1 0 0,0 1 0,1-1 0,-1 1 0,1-1 0,-1 0 0,0 1 0,1-1 0,-1 0 0,1 1 0,-1-1 0,1 0 0,-1 0 0,1 1 0,-1-1 0,1 0 0,-1 0 0,1 0 0,-1 0 0,1 0 0,-1 0 0,1 0 0,-1 0 0,1 0 0,-1 0 0,1 0 0,0 0 0,-1 0 0,1 0 0,-1-1 0,1 1 0,-1 0 0,1 0 0,-1 0 0,1-1 0,-1 1 0,0 0 0,1-1 0,-1 1 0,1 0 0,-1-1 0,0 1 0,1-1 0,-1 1 0,1-1 0,18-31 0,36-99 0,40-145 0,-67 191 0,-12 39 0,-9 29 0,0 0 0,-2 0 0,0-1 0,-1 1 0,-1-1 0,2-23 0,-6 15 0,-1 11 0,2-1 0,0 1 0,1 0 0,0 0 0,5-18 0,-3 30 0,0 9 0,1 12 0,4 67 0,-3-1 0,-14 167 0,2-137 0,-3 225 0,-5-229 0,8-76 0,-3 57 0,13 159 0,0-201 0,3 0 0,2 0 0,16 52 0,90 243 0,-37-116 0,-74-218 0,-1 1 0,0 0 0,0 15 0,0-13 0,-8-148 0,4 29 0,-10-20 0,-30-138 0,38 233 0,1-1 0,2 0 0,3-45 0,-1 36 0,-4-54 0,-1 68 0,-15-51 0,11 54 0,2-1 0,-5-40 0,-21-144-1365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E2D5A-9FC3-3FED-3C96-B9E9BEA24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0C3E87-90E8-03EE-BCEE-B1536531C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8164FEC-56EC-0CA3-79B4-FC4B8C2E4A11}"/>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37FC0F07-6FF8-7ACE-7AE4-EB3678EB1D0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1E6F2D8-824F-DE79-B3EF-5E22D693CD34}"/>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4282631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C899A-D19A-5818-4BB0-7FEACA4429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A845A8-1095-631E-FE5B-0EF41A3269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05B1F1-9095-E1AE-407D-44A477E20EB3}"/>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2B401C15-96E2-B47C-DA2F-5661590DBB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1D36B2-25A3-8205-44C7-D083C648C02E}"/>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293436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393E1-5459-3E53-4DB3-3CC9916F35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CBB855-3D58-4705-821B-F708F286E3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A27EBC-BDC5-491A-4E3B-8DC12D5A5A67}"/>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6D8B6447-368F-14B8-163B-63195C38C99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45DE2E4-BE16-0B86-A83A-372C99AC0E7B}"/>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1689284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B526C-2536-F23D-D92C-57B1149C057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14BD11-1922-467E-EA29-9585F3B2FE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7C3AC8-787F-878F-E89C-82C03C12E4CC}"/>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21BA0CD2-720F-F591-2044-CE5628812F9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0AFC809-6AF8-6FA1-B7AC-DB14DD4A968D}"/>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677171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7436-0405-2AD1-8014-1151717E8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F6C9E2-E90E-7DCB-9396-D37D8CF3FF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37647-CA15-7404-C9FE-07D785501E1F}"/>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E50849C1-5E04-122B-2104-647AE3D4D4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D6D6D42-86B1-3DA8-804F-4F1A1C09E1E2}"/>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460112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93FF1-E8E1-A657-1C22-086612CB5E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029DF6-A744-C513-1C39-71570C4A1A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BA20C4-65CD-44BC-A3D8-6F1C67EDAA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8AC419-CD11-362D-F08B-08C08C0D3452}"/>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6" name="Footer Placeholder 5">
            <a:extLst>
              <a:ext uri="{FF2B5EF4-FFF2-40B4-BE49-F238E27FC236}">
                <a16:creationId xmlns:a16="http://schemas.microsoft.com/office/drawing/2014/main" id="{C4D7B0B8-BC58-AFCC-AE00-23EFD43D37F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E1B5A46-32BE-CDB0-2C86-5BAE80D00295}"/>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271487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09CD-A0E4-10B4-324C-3A9F027739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FB561C-60EE-0FFD-BFC9-0C95F11B1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993B1B-7F59-3E5B-4760-5AE023451C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687A16-6CD1-ABF8-0FF8-43A9A36CA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F59F7-ED00-CB18-9326-EA898FE4AD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73B084-FE51-EA71-1567-A8B4A92C1AB7}"/>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8" name="Footer Placeholder 7">
            <a:extLst>
              <a:ext uri="{FF2B5EF4-FFF2-40B4-BE49-F238E27FC236}">
                <a16:creationId xmlns:a16="http://schemas.microsoft.com/office/drawing/2014/main" id="{B2DBB746-3372-236E-39E9-6E7A278AA29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8B8E27EA-FD6C-6457-FC91-9D4D460AE7E5}"/>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41207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1B9D7-5A42-0ACB-D7ED-CAA7E22235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B13B1D-9594-11F8-01A3-EA03AB411137}"/>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4" name="Footer Placeholder 3">
            <a:extLst>
              <a:ext uri="{FF2B5EF4-FFF2-40B4-BE49-F238E27FC236}">
                <a16:creationId xmlns:a16="http://schemas.microsoft.com/office/drawing/2014/main" id="{E18ECE1C-D149-6644-1EF2-6E641547AAE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1F99F72A-2AF0-69FC-3C52-D1EB14278AF4}"/>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1896399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33145-23C7-70FD-E7F8-27C024E2454C}"/>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3" name="Footer Placeholder 2">
            <a:extLst>
              <a:ext uri="{FF2B5EF4-FFF2-40B4-BE49-F238E27FC236}">
                <a16:creationId xmlns:a16="http://schemas.microsoft.com/office/drawing/2014/main" id="{6CC697AD-B473-98EC-9AA6-C60C89D3FCA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D558940-97E8-9B26-8F9E-9DE0BF606FF6}"/>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906249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D8D4-D10E-CF94-93C7-C95E620F21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FD0D59-3091-4DB5-CF90-11A648243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BB5D4F-F940-DED8-28AD-0D0803E81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17B254-0E2B-B6C5-6587-778B02FF8979}"/>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6" name="Footer Placeholder 5">
            <a:extLst>
              <a:ext uri="{FF2B5EF4-FFF2-40B4-BE49-F238E27FC236}">
                <a16:creationId xmlns:a16="http://schemas.microsoft.com/office/drawing/2014/main" id="{006B23D1-3514-1CDB-D3B2-1B392AA7FA3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D06D104-9D2E-6E1A-1E71-2AD7045AB64B}"/>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4188252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0FB6-FE93-0D4C-97EF-28B57C932A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D7BC6E-2CE3-9B6C-1EBC-963D7EF0A1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D8FF44DB-A6DE-7342-AE9E-370B8245C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740870-216F-6BD4-F5A6-837B4763D612}"/>
              </a:ext>
            </a:extLst>
          </p:cNvPr>
          <p:cNvSpPr>
            <a:spLocks noGrp="1"/>
          </p:cNvSpPr>
          <p:nvPr>
            <p:ph type="dt" sz="half" idx="10"/>
          </p:nvPr>
        </p:nvSpPr>
        <p:spPr/>
        <p:txBody>
          <a:bodyPr/>
          <a:lstStyle/>
          <a:p>
            <a:fld id="{34954808-A351-49DB-A424-3B66E6B6C2B4}" type="datetimeFigureOut">
              <a:rPr lang="en-IN" smtClean="0"/>
              <a:t>30-07-2025</a:t>
            </a:fld>
            <a:endParaRPr lang="en-IN" dirty="0"/>
          </a:p>
        </p:txBody>
      </p:sp>
      <p:sp>
        <p:nvSpPr>
          <p:cNvPr id="6" name="Footer Placeholder 5">
            <a:extLst>
              <a:ext uri="{FF2B5EF4-FFF2-40B4-BE49-F238E27FC236}">
                <a16:creationId xmlns:a16="http://schemas.microsoft.com/office/drawing/2014/main" id="{47312CBC-9A97-4303-E8E8-35C51005714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18EE95C-A55F-680B-FFE7-66AB929C2541}"/>
              </a:ext>
            </a:extLst>
          </p:cNvPr>
          <p:cNvSpPr>
            <a:spLocks noGrp="1"/>
          </p:cNvSpPr>
          <p:nvPr>
            <p:ph type="sldNum" sz="quarter" idx="12"/>
          </p:nvPr>
        </p:nvSpPr>
        <p:spPr/>
        <p:txBody>
          <a:bodyPr/>
          <a:lstStyle/>
          <a:p>
            <a:fld id="{38D840BF-9218-4DBE-8562-30DD6D053B8F}" type="slidenum">
              <a:rPr lang="en-IN" smtClean="0"/>
              <a:t>‹#›</a:t>
            </a:fld>
            <a:endParaRPr lang="en-IN" dirty="0"/>
          </a:p>
        </p:txBody>
      </p:sp>
    </p:spTree>
    <p:extLst>
      <p:ext uri="{BB962C8B-B14F-4D97-AF65-F5344CB8AC3E}">
        <p14:creationId xmlns:p14="http://schemas.microsoft.com/office/powerpoint/2010/main" val="3393650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7537F1-C9FB-AC2B-A7A1-6F31F4DE14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86FF01-FD73-2FD9-63E2-51A9C09F50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E957C4-B711-D394-8722-C095D676F4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954808-A351-49DB-A424-3B66E6B6C2B4}" type="datetimeFigureOut">
              <a:rPr lang="en-IN" smtClean="0"/>
              <a:t>30-07-2025</a:t>
            </a:fld>
            <a:endParaRPr lang="en-IN" dirty="0"/>
          </a:p>
        </p:txBody>
      </p:sp>
      <p:sp>
        <p:nvSpPr>
          <p:cNvPr id="5" name="Footer Placeholder 4">
            <a:extLst>
              <a:ext uri="{FF2B5EF4-FFF2-40B4-BE49-F238E27FC236}">
                <a16:creationId xmlns:a16="http://schemas.microsoft.com/office/drawing/2014/main" id="{CF6074E9-039D-3103-6A7E-7BE303BCDC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FEF18E50-6546-6895-7451-5B46EF178D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840BF-9218-4DBE-8562-30DD6D053B8F}" type="slidenum">
              <a:rPr lang="en-IN" smtClean="0"/>
              <a:t>‹#›</a:t>
            </a:fld>
            <a:endParaRPr lang="en-IN" dirty="0"/>
          </a:p>
        </p:txBody>
      </p:sp>
    </p:spTree>
    <p:extLst>
      <p:ext uri="{BB962C8B-B14F-4D97-AF65-F5344CB8AC3E}">
        <p14:creationId xmlns:p14="http://schemas.microsoft.com/office/powerpoint/2010/main" val="953960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hyperlink" Target="https://drive.google.com/drive/folders/1vrQa0d-Qxgwx8jaJaI927NLhkh1KExZy?usp=sharing" TargetMode="Externa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42" Type="http://schemas.openxmlformats.org/officeDocument/2006/relationships/image" Target="../media/image21.png"/><Relationship Id="rId47" Type="http://schemas.openxmlformats.org/officeDocument/2006/relationships/image" Target="../media/image1.png"/><Relationship Id="rId7" Type="http://schemas.openxmlformats.org/officeDocument/2006/relationships/customXml" Target="../ink/ink3.xml"/><Relationship Id="rId2" Type="http://schemas.openxmlformats.org/officeDocument/2006/relationships/customXml" Target="../ink/ink1.xml"/><Relationship Id="rId16" Type="http://schemas.openxmlformats.org/officeDocument/2006/relationships/image" Target="../media/image8.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45" Type="http://schemas.openxmlformats.org/officeDocument/2006/relationships/customXml" Target="../ink/ink22.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4"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43" Type="http://schemas.openxmlformats.org/officeDocument/2006/relationships/customXml" Target="../ink/ink21.xml"/><Relationship Id="rId8" Type="http://schemas.openxmlformats.org/officeDocument/2006/relationships/image" Target="../media/image4.png"/><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46" Type="http://schemas.openxmlformats.org/officeDocument/2006/relationships/image" Target="../media/image23.png"/><Relationship Id="rId20" Type="http://schemas.openxmlformats.org/officeDocument/2006/relationships/image" Target="../media/image10.png"/><Relationship Id="rId41" Type="http://schemas.openxmlformats.org/officeDocument/2006/relationships/customXml" Target="../ink/ink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C21135-4497-9CE4-0A2B-364C332D515A}"/>
              </a:ext>
            </a:extLst>
          </p:cNvPr>
          <p:cNvSpPr txBox="1"/>
          <p:nvPr/>
        </p:nvSpPr>
        <p:spPr>
          <a:xfrm>
            <a:off x="0" y="1189202"/>
            <a:ext cx="12192000" cy="1754326"/>
          </a:xfrm>
          <a:prstGeom prst="rect">
            <a:avLst/>
          </a:prstGeom>
          <a:noFill/>
        </p:spPr>
        <p:txBody>
          <a:bodyPr wrap="square" rtlCol="0">
            <a:spAutoFit/>
          </a:bodyPr>
          <a:lstStyle/>
          <a:p>
            <a:pPr algn="ctr"/>
            <a:r>
              <a:rPr lang="en-IN" sz="5400" b="1" dirty="0"/>
              <a:t>Food Street</a:t>
            </a:r>
          </a:p>
          <a:p>
            <a:pPr algn="ctr"/>
            <a:r>
              <a:rPr lang="en-IN" sz="5400" b="1" dirty="0"/>
              <a:t> Database</a:t>
            </a:r>
          </a:p>
        </p:txBody>
      </p:sp>
      <p:sp>
        <p:nvSpPr>
          <p:cNvPr id="2" name="TextBox 1">
            <a:extLst>
              <a:ext uri="{FF2B5EF4-FFF2-40B4-BE49-F238E27FC236}">
                <a16:creationId xmlns:a16="http://schemas.microsoft.com/office/drawing/2014/main" id="{7C3D3DAD-B619-CE60-5470-A46181B7D159}"/>
              </a:ext>
            </a:extLst>
          </p:cNvPr>
          <p:cNvSpPr txBox="1"/>
          <p:nvPr/>
        </p:nvSpPr>
        <p:spPr>
          <a:xfrm>
            <a:off x="7996517" y="5534561"/>
            <a:ext cx="4195483" cy="1323439"/>
          </a:xfrm>
          <a:prstGeom prst="rect">
            <a:avLst/>
          </a:prstGeom>
          <a:noFill/>
        </p:spPr>
        <p:txBody>
          <a:bodyPr wrap="square" rtlCol="0" anchor="b">
            <a:spAutoFit/>
          </a:bodyPr>
          <a:lstStyle/>
          <a:p>
            <a:r>
              <a:rPr lang="en-IN" sz="2000" dirty="0"/>
              <a:t>NAME       :    RANBIR CHAUHAN</a:t>
            </a:r>
          </a:p>
          <a:p>
            <a:r>
              <a:rPr lang="en-IN" sz="2000" dirty="0"/>
              <a:t>ROLL NO   :    22MEB0B20</a:t>
            </a:r>
          </a:p>
          <a:p>
            <a:r>
              <a:rPr lang="en-IN" sz="2000" dirty="0"/>
              <a:t>BRANCH   :    MECHANICAL</a:t>
            </a:r>
          </a:p>
          <a:p>
            <a:r>
              <a:rPr lang="en-IN" sz="2000" dirty="0"/>
              <a:t>YEAR         :    4TH</a:t>
            </a:r>
          </a:p>
        </p:txBody>
      </p:sp>
    </p:spTree>
    <p:extLst>
      <p:ext uri="{BB962C8B-B14F-4D97-AF65-F5344CB8AC3E}">
        <p14:creationId xmlns:p14="http://schemas.microsoft.com/office/powerpoint/2010/main" val="1675352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02FCDA-D216-15BE-8C7C-10A53D1CA8DD}"/>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3" name="TextBox 2">
            <a:extLst>
              <a:ext uri="{FF2B5EF4-FFF2-40B4-BE49-F238E27FC236}">
                <a16:creationId xmlns:a16="http://schemas.microsoft.com/office/drawing/2014/main" id="{22040072-D3CD-A95F-921F-83724C6813DC}"/>
              </a:ext>
            </a:extLst>
          </p:cNvPr>
          <p:cNvSpPr txBox="1"/>
          <p:nvPr/>
        </p:nvSpPr>
        <p:spPr>
          <a:xfrm>
            <a:off x="0" y="584776"/>
            <a:ext cx="12192000" cy="3508653"/>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STUDENT :</a:t>
            </a:r>
            <a:r>
              <a:rPr lang="en-US" dirty="0"/>
              <a:t> </a:t>
            </a:r>
          </a:p>
          <a:p>
            <a:endParaRPr lang="en-US" dirty="0"/>
          </a:p>
          <a:p>
            <a:pPr marL="742950" lvl="1" indent="-285750">
              <a:buFont typeface="Arial" panose="020B0604020202020204" pitchFamily="34" charset="0"/>
              <a:buChar char="•"/>
            </a:pPr>
            <a:r>
              <a:rPr lang="en-US" sz="2000" dirty="0"/>
              <a:t>(roll_no) → (first_name,last_name,hostel_id,room_no,username, email_id, password, ph_number) </a:t>
            </a:r>
          </a:p>
          <a:p>
            <a:pPr marL="742950" lvl="1" indent="-285750">
              <a:buFont typeface="Arial" panose="020B0604020202020204" pitchFamily="34" charset="0"/>
              <a:buChar char="•"/>
            </a:pPr>
            <a:r>
              <a:rPr lang="en-US" sz="2000" dirty="0"/>
              <a:t>(email_id) → (first_name,last_name,hostel_id,room_no,roll_no,username, password, ph_number) </a:t>
            </a:r>
          </a:p>
          <a:p>
            <a:pPr marL="742950" lvl="1" indent="-285750">
              <a:buFont typeface="Arial" panose="020B0604020202020204" pitchFamily="34" charset="0"/>
              <a:buChar char="•"/>
            </a:pPr>
            <a:r>
              <a:rPr lang="en-US" sz="2000" dirty="0"/>
              <a:t>(ph_number) → (first_name,last_name,roll_no,hostel_id,room_no,username, email_id, password) </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Candidate keys are roll_no, ph_number, email_id</a:t>
            </a:r>
          </a:p>
          <a:p>
            <a:pPr marL="742950" lvl="1" indent="-285750">
              <a:buFont typeface="Arial" panose="020B0604020202020204" pitchFamily="34" charset="0"/>
              <a:buChar char="•"/>
            </a:pPr>
            <a:r>
              <a:rPr lang="en-US" sz="2000" dirty="0"/>
              <a:t>Primary key is roll_no</a:t>
            </a:r>
          </a:p>
          <a:p>
            <a:pPr marL="742950" lvl="1" indent="-285750">
              <a:buFont typeface="Arial" panose="020B0604020202020204" pitchFamily="34" charset="0"/>
              <a:buChar char="•"/>
            </a:pPr>
            <a:r>
              <a:rPr lang="en-US" sz="2000" dirty="0"/>
              <a:t>All the non-prime attributes completely depend on candidate keys. Hence the relation is in 2NF. </a:t>
            </a:r>
          </a:p>
          <a:p>
            <a:pPr marL="742950" lvl="1" indent="-285750">
              <a:buFont typeface="Arial" panose="020B0604020202020204" pitchFamily="34" charset="0"/>
              <a:buChar char="•"/>
            </a:pPr>
            <a:r>
              <a:rPr lang="en-US" sz="2000" dirty="0"/>
              <a:t>All the non-prime attributes are not transitively dependent on any key of the table. Hence the relation is in 3NF.</a:t>
            </a:r>
          </a:p>
        </p:txBody>
      </p:sp>
      <p:sp>
        <p:nvSpPr>
          <p:cNvPr id="4" name="TextBox 3">
            <a:extLst>
              <a:ext uri="{FF2B5EF4-FFF2-40B4-BE49-F238E27FC236}">
                <a16:creationId xmlns:a16="http://schemas.microsoft.com/office/drawing/2014/main" id="{1E1F6776-2AB2-E2A0-0F23-30E19CFF8597}"/>
              </a:ext>
            </a:extLst>
          </p:cNvPr>
          <p:cNvSpPr txBox="1"/>
          <p:nvPr/>
        </p:nvSpPr>
        <p:spPr>
          <a:xfrm>
            <a:off x="0" y="4093429"/>
            <a:ext cx="1219200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HOSTEL :</a:t>
            </a:r>
          </a:p>
          <a:p>
            <a:endParaRPr lang="en-US" sz="2400" dirty="0"/>
          </a:p>
          <a:p>
            <a:pPr marL="742950" lvl="1" indent="-285750">
              <a:buFont typeface="Arial" panose="020B0604020202020204" pitchFamily="34" charset="0"/>
              <a:buChar char="•"/>
            </a:pPr>
            <a:r>
              <a:rPr lang="en-US" sz="2000" dirty="0"/>
              <a:t>(hostel_id) → (hostel_name)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Primary key hostel_id</a:t>
            </a:r>
          </a:p>
          <a:p>
            <a:pPr marL="742950" lvl="1" indent="-285750">
              <a:buFont typeface="Arial" panose="020B0604020202020204" pitchFamily="34" charset="0"/>
              <a:buChar char="•"/>
            </a:pPr>
            <a:r>
              <a:rPr lang="en-US" sz="2000" dirty="0"/>
              <a:t>All the non-prime attributes completely depend on candidate keys. Hence the relation is in 2NF.</a:t>
            </a:r>
          </a:p>
          <a:p>
            <a:pPr marL="742950" lvl="1" indent="-285750">
              <a:buFont typeface="Arial" panose="020B0604020202020204" pitchFamily="34" charset="0"/>
              <a:buChar char="•"/>
            </a:pPr>
            <a:r>
              <a:rPr lang="en-US" sz="2000" dirty="0"/>
              <a:t>All the non-prime attributes are not transitively dependent on any key of the table. Hence the relation is in 3NF. </a:t>
            </a:r>
            <a:endParaRPr lang="en-IN" sz="2000" dirty="0"/>
          </a:p>
        </p:txBody>
      </p:sp>
    </p:spTree>
    <p:extLst>
      <p:ext uri="{BB962C8B-B14F-4D97-AF65-F5344CB8AC3E}">
        <p14:creationId xmlns:p14="http://schemas.microsoft.com/office/powerpoint/2010/main" val="3018955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4095BE-0297-36C9-75F7-6C78EE6F116C}"/>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4" name="TextBox 3">
            <a:extLst>
              <a:ext uri="{FF2B5EF4-FFF2-40B4-BE49-F238E27FC236}">
                <a16:creationId xmlns:a16="http://schemas.microsoft.com/office/drawing/2014/main" id="{49FAB2D8-4175-9134-2A79-1C84FD2127CB}"/>
              </a:ext>
            </a:extLst>
          </p:cNvPr>
          <p:cNvSpPr txBox="1"/>
          <p:nvPr/>
        </p:nvSpPr>
        <p:spPr>
          <a:xfrm>
            <a:off x="44824" y="584775"/>
            <a:ext cx="12147176" cy="3200876"/>
          </a:xfrm>
          <a:prstGeom prst="rect">
            <a:avLst/>
          </a:prstGeom>
          <a:noFill/>
        </p:spPr>
        <p:txBody>
          <a:bodyPr wrap="square">
            <a:spAutoFit/>
          </a:bodyPr>
          <a:lstStyle/>
          <a:p>
            <a:pPr marL="342900" indent="-342900">
              <a:buFont typeface="Wingdings" panose="05000000000000000000" pitchFamily="2" charset="2"/>
              <a:buChar char="Ø"/>
            </a:pPr>
            <a:r>
              <a:rPr lang="en-US" sz="2400" dirty="0"/>
              <a:t>Stall:</a:t>
            </a:r>
          </a:p>
          <a:p>
            <a:endParaRPr lang="en-US" dirty="0"/>
          </a:p>
          <a:p>
            <a:pPr marL="800100" lvl="1" indent="-342900">
              <a:buFont typeface="Arial" panose="020B0604020202020204" pitchFamily="34" charset="0"/>
              <a:buChar char="•"/>
            </a:pPr>
            <a:r>
              <a:rPr lang="en-US" sz="2000" dirty="0"/>
              <a:t>(stall_id) → (name, min_order, ph_number, opening_time, closing_time)</a:t>
            </a:r>
          </a:p>
          <a:p>
            <a:pPr marL="800100" lvl="1" indent="-342900">
              <a:buFont typeface="Arial" panose="020B0604020202020204" pitchFamily="34" charset="0"/>
              <a:buChar char="•"/>
            </a:pPr>
            <a:r>
              <a:rPr lang="en-US" sz="2000" dirty="0"/>
              <a:t>(ph_number) → (name, min_order, stall_id, opening_time, closing_time)</a:t>
            </a:r>
          </a:p>
          <a:p>
            <a:pPr lvl="1"/>
            <a:endParaRPr lang="en-US" sz="2000" dirty="0"/>
          </a:p>
          <a:p>
            <a:pPr marL="800100" lvl="1" indent="-342900">
              <a:buFont typeface="Arial" panose="020B0604020202020204" pitchFamily="34" charset="0"/>
              <a:buChar char="•"/>
            </a:pPr>
            <a:r>
              <a:rPr lang="en-US" sz="2000" dirty="0"/>
              <a:t>Candidate keys are stall_id , ph_number</a:t>
            </a:r>
          </a:p>
          <a:p>
            <a:pPr marL="800100" lvl="1" indent="-342900">
              <a:buFont typeface="Arial" panose="020B0604020202020204" pitchFamily="34" charset="0"/>
              <a:buChar char="•"/>
            </a:pPr>
            <a:r>
              <a:rPr lang="en-US" sz="2000" dirty="0"/>
              <a:t>Primary key is stall_id </a:t>
            </a:r>
          </a:p>
          <a:p>
            <a:pPr marL="800100" lvl="1" indent="-342900">
              <a:buFont typeface="Arial" panose="020B0604020202020204" pitchFamily="34" charset="0"/>
              <a:buChar char="•"/>
            </a:pPr>
            <a:r>
              <a:rPr lang="en-US" sz="2000" dirty="0"/>
              <a:t>All the non-prime attributes completely depend on candidate keys. Hence the relation is in 2NF. </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
        <p:nvSpPr>
          <p:cNvPr id="6" name="TextBox 5">
            <a:extLst>
              <a:ext uri="{FF2B5EF4-FFF2-40B4-BE49-F238E27FC236}">
                <a16:creationId xmlns:a16="http://schemas.microsoft.com/office/drawing/2014/main" id="{E89A4C3A-2A9E-DE8E-D005-3B4CF348A877}"/>
              </a:ext>
            </a:extLst>
          </p:cNvPr>
          <p:cNvSpPr txBox="1"/>
          <p:nvPr/>
        </p:nvSpPr>
        <p:spPr>
          <a:xfrm>
            <a:off x="44824" y="4093428"/>
            <a:ext cx="12147176"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t>ITEMS : </a:t>
            </a:r>
          </a:p>
          <a:p>
            <a:endParaRPr lang="en-US" sz="2400" dirty="0"/>
          </a:p>
          <a:p>
            <a:pPr marL="800100" lvl="1" indent="-342900">
              <a:buFont typeface="Arial" panose="020B0604020202020204" pitchFamily="34" charset="0"/>
              <a:buChar char="•"/>
            </a:pPr>
            <a:r>
              <a:rPr lang="en-US" sz="2000" dirty="0"/>
              <a:t>(item_name) → (type, section)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item_name</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Tree>
    <p:extLst>
      <p:ext uri="{BB962C8B-B14F-4D97-AF65-F5344CB8AC3E}">
        <p14:creationId xmlns:p14="http://schemas.microsoft.com/office/powerpoint/2010/main" val="81804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4284FA-CA6B-CF5E-7319-08821C17619C}"/>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4" name="TextBox 3">
            <a:extLst>
              <a:ext uri="{FF2B5EF4-FFF2-40B4-BE49-F238E27FC236}">
                <a16:creationId xmlns:a16="http://schemas.microsoft.com/office/drawing/2014/main" id="{03026097-5F02-DF08-A624-23B936564ED8}"/>
              </a:ext>
            </a:extLst>
          </p:cNvPr>
          <p:cNvSpPr txBox="1"/>
          <p:nvPr/>
        </p:nvSpPr>
        <p:spPr>
          <a:xfrm>
            <a:off x="0" y="584775"/>
            <a:ext cx="12192000"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t>MENU :</a:t>
            </a:r>
          </a:p>
          <a:p>
            <a:endParaRPr lang="en-US" sz="2400" dirty="0"/>
          </a:p>
          <a:p>
            <a:pPr marL="800100" lvl="1" indent="-342900">
              <a:buFont typeface="Arial" panose="020B0604020202020204" pitchFamily="34" charset="0"/>
              <a:buChar char="•"/>
            </a:pPr>
            <a:r>
              <a:rPr lang="en-US" sz="2000" dirty="0"/>
              <a:t>(stall_id, item_name) → (cost, available)</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(stall_id, item_name)</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
        <p:nvSpPr>
          <p:cNvPr id="3" name="TextBox 2">
            <a:extLst>
              <a:ext uri="{FF2B5EF4-FFF2-40B4-BE49-F238E27FC236}">
                <a16:creationId xmlns:a16="http://schemas.microsoft.com/office/drawing/2014/main" id="{2E0F030F-6546-A6A3-3B20-9D5BC872F51F}"/>
              </a:ext>
            </a:extLst>
          </p:cNvPr>
          <p:cNvSpPr txBox="1"/>
          <p:nvPr/>
        </p:nvSpPr>
        <p:spPr>
          <a:xfrm>
            <a:off x="0" y="3595569"/>
            <a:ext cx="12192000" cy="2677656"/>
          </a:xfrm>
          <a:prstGeom prst="rect">
            <a:avLst/>
          </a:prstGeom>
          <a:noFill/>
        </p:spPr>
        <p:txBody>
          <a:bodyPr wrap="square">
            <a:spAutoFit/>
          </a:bodyPr>
          <a:lstStyle/>
          <a:p>
            <a:pPr marL="342900" indent="-342900">
              <a:buFont typeface="Wingdings" panose="05000000000000000000" pitchFamily="2" charset="2"/>
              <a:buChar char="Ø"/>
            </a:pPr>
            <a:r>
              <a:rPr lang="en-US" sz="2400" dirty="0"/>
              <a:t>PAYMENT MODE :</a:t>
            </a:r>
          </a:p>
          <a:p>
            <a:endParaRPr lang="en-US" sz="2400" dirty="0"/>
          </a:p>
          <a:p>
            <a:pPr marL="800100" lvl="1" indent="-342900">
              <a:buFont typeface="Arial" panose="020B0604020202020204" pitchFamily="34" charset="0"/>
              <a:buChar char="•"/>
            </a:pPr>
            <a:r>
              <a:rPr lang="en-US" sz="2000" dirty="0"/>
              <a:t>(payment_name) → (payment_type)</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payment_name</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Tree>
    <p:extLst>
      <p:ext uri="{BB962C8B-B14F-4D97-AF65-F5344CB8AC3E}">
        <p14:creationId xmlns:p14="http://schemas.microsoft.com/office/powerpoint/2010/main" val="153119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EEFF79-38B6-01ED-23AC-8075771B99D5}"/>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6" name="TextBox 5">
            <a:extLst>
              <a:ext uri="{FF2B5EF4-FFF2-40B4-BE49-F238E27FC236}">
                <a16:creationId xmlns:a16="http://schemas.microsoft.com/office/drawing/2014/main" id="{B5C80355-F6FA-7F05-04D0-A9A120EAF8F8}"/>
              </a:ext>
            </a:extLst>
          </p:cNvPr>
          <p:cNvSpPr txBox="1"/>
          <p:nvPr/>
        </p:nvSpPr>
        <p:spPr>
          <a:xfrm>
            <a:off x="-17928" y="584775"/>
            <a:ext cx="12192000" cy="1754326"/>
          </a:xfrm>
          <a:prstGeom prst="rect">
            <a:avLst/>
          </a:prstGeom>
          <a:noFill/>
        </p:spPr>
        <p:txBody>
          <a:bodyPr wrap="square">
            <a:spAutoFit/>
          </a:bodyPr>
          <a:lstStyle/>
          <a:p>
            <a:pPr marL="342900" indent="-342900">
              <a:buFont typeface="Wingdings" panose="05000000000000000000" pitchFamily="2" charset="2"/>
              <a:buChar char="Ø"/>
            </a:pPr>
            <a:r>
              <a:rPr lang="en-US" sz="2400" dirty="0"/>
              <a:t>HAS :</a:t>
            </a:r>
          </a:p>
          <a:p>
            <a:endParaRPr lang="en-US" sz="2400" dirty="0"/>
          </a:p>
          <a:p>
            <a:pPr marL="742950" lvl="1" indent="-285750">
              <a:buFont typeface="Arial" panose="020B0604020202020204" pitchFamily="34" charset="0"/>
              <a:buChar char="•"/>
            </a:pPr>
            <a:r>
              <a:rPr lang="en-US" sz="2000" dirty="0"/>
              <a:t>(roll_no,payment_name) → (roll_no, payment_name)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Since there are no non-prime attributes, table is in 3NF.</a:t>
            </a:r>
            <a:endParaRPr lang="en-IN" sz="2000" dirty="0"/>
          </a:p>
        </p:txBody>
      </p:sp>
      <p:sp>
        <p:nvSpPr>
          <p:cNvPr id="3" name="TextBox 2">
            <a:extLst>
              <a:ext uri="{FF2B5EF4-FFF2-40B4-BE49-F238E27FC236}">
                <a16:creationId xmlns:a16="http://schemas.microsoft.com/office/drawing/2014/main" id="{D2B28EF7-90CA-5F8E-64CC-917EEE5FC2F8}"/>
              </a:ext>
            </a:extLst>
          </p:cNvPr>
          <p:cNvSpPr txBox="1"/>
          <p:nvPr/>
        </p:nvSpPr>
        <p:spPr>
          <a:xfrm>
            <a:off x="-8964" y="2923876"/>
            <a:ext cx="12192000" cy="3293209"/>
          </a:xfrm>
          <a:prstGeom prst="rect">
            <a:avLst/>
          </a:prstGeom>
          <a:noFill/>
        </p:spPr>
        <p:txBody>
          <a:bodyPr wrap="square">
            <a:spAutoFit/>
          </a:bodyPr>
          <a:lstStyle/>
          <a:p>
            <a:pPr marL="342900" indent="-342900">
              <a:buFont typeface="Wingdings" panose="05000000000000000000" pitchFamily="2" charset="2"/>
              <a:buChar char="Ø"/>
            </a:pPr>
            <a:r>
              <a:rPr lang="en-US" sz="2400" dirty="0"/>
              <a:t>DELIVERY_BOY :</a:t>
            </a:r>
          </a:p>
          <a:p>
            <a:endParaRPr lang="en-US" sz="2400" dirty="0"/>
          </a:p>
          <a:p>
            <a:pPr marL="800100" lvl="1" indent="-342900">
              <a:buFont typeface="Arial" panose="020B0604020202020204" pitchFamily="34" charset="0"/>
              <a:buChar char="•"/>
            </a:pPr>
            <a:r>
              <a:rPr lang="en-US" sz="2000" dirty="0"/>
              <a:t>(boy_id) → (first_name, last_name, ph_number)</a:t>
            </a:r>
          </a:p>
          <a:p>
            <a:pPr marL="800100" lvl="1" indent="-342900">
              <a:buFont typeface="Arial" panose="020B0604020202020204" pitchFamily="34" charset="0"/>
              <a:buChar char="•"/>
            </a:pPr>
            <a:r>
              <a:rPr lang="en-US" sz="2000" dirty="0"/>
              <a:t>(ph_number) → (first_name, last_name, boy_id)</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Candidate key are boy_id, ph_number</a:t>
            </a:r>
          </a:p>
          <a:p>
            <a:pPr marL="800100" lvl="1" indent="-342900">
              <a:buFont typeface="Arial" panose="020B0604020202020204" pitchFamily="34" charset="0"/>
              <a:buChar char="•"/>
            </a:pPr>
            <a:r>
              <a:rPr lang="en-US" sz="2000" dirty="0"/>
              <a:t>Primary key is boy_id.</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Tree>
    <p:extLst>
      <p:ext uri="{BB962C8B-B14F-4D97-AF65-F5344CB8AC3E}">
        <p14:creationId xmlns:p14="http://schemas.microsoft.com/office/powerpoint/2010/main" val="4244870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11F9FD-AE93-F1DF-26F5-D4B71024FB89}"/>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6" name="TextBox 5">
            <a:extLst>
              <a:ext uri="{FF2B5EF4-FFF2-40B4-BE49-F238E27FC236}">
                <a16:creationId xmlns:a16="http://schemas.microsoft.com/office/drawing/2014/main" id="{D7D50D79-148F-9F5A-B256-34D82650F067}"/>
              </a:ext>
            </a:extLst>
          </p:cNvPr>
          <p:cNvSpPr txBox="1"/>
          <p:nvPr/>
        </p:nvSpPr>
        <p:spPr>
          <a:xfrm>
            <a:off x="0" y="584775"/>
            <a:ext cx="12192000" cy="2893100"/>
          </a:xfrm>
          <a:prstGeom prst="rect">
            <a:avLst/>
          </a:prstGeom>
          <a:noFill/>
        </p:spPr>
        <p:txBody>
          <a:bodyPr wrap="square">
            <a:spAutoFit/>
          </a:bodyPr>
          <a:lstStyle/>
          <a:p>
            <a:pPr marL="342900" indent="-342900">
              <a:buFont typeface="Wingdings" panose="05000000000000000000" pitchFamily="2" charset="2"/>
              <a:buChar char="Ø"/>
            </a:pPr>
            <a:r>
              <a:rPr lang="en-US" sz="2400" dirty="0"/>
              <a:t>ORDERS :</a:t>
            </a:r>
          </a:p>
          <a:p>
            <a:endParaRPr lang="en-US" dirty="0"/>
          </a:p>
          <a:p>
            <a:pPr marL="800100" lvl="1" indent="-342900">
              <a:buFont typeface="Arial" panose="020B0604020202020204" pitchFamily="34" charset="0"/>
              <a:buChar char="•"/>
            </a:pPr>
            <a:r>
              <a:rPr lang="en-US" sz="2000" dirty="0"/>
              <a:t>(order_number) → ( order_date, stall_id, roll_no, boy_id, delivery_charge , payment_name, transaction_id, description)</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order_number</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
        <p:nvSpPr>
          <p:cNvPr id="3" name="TextBox 2">
            <a:extLst>
              <a:ext uri="{FF2B5EF4-FFF2-40B4-BE49-F238E27FC236}">
                <a16:creationId xmlns:a16="http://schemas.microsoft.com/office/drawing/2014/main" id="{EE97C69D-8146-FC09-4C55-79592087B8CE}"/>
              </a:ext>
            </a:extLst>
          </p:cNvPr>
          <p:cNvSpPr txBox="1"/>
          <p:nvPr/>
        </p:nvSpPr>
        <p:spPr>
          <a:xfrm>
            <a:off x="0" y="3687902"/>
            <a:ext cx="12192000" cy="2585323"/>
          </a:xfrm>
          <a:prstGeom prst="rect">
            <a:avLst/>
          </a:prstGeom>
          <a:noFill/>
        </p:spPr>
        <p:txBody>
          <a:bodyPr wrap="square">
            <a:spAutoFit/>
          </a:bodyPr>
          <a:lstStyle/>
          <a:p>
            <a:pPr marL="342900" indent="-342900">
              <a:buFont typeface="Wingdings" panose="05000000000000000000" pitchFamily="2" charset="2"/>
              <a:buChar char="Ø"/>
            </a:pPr>
            <a:r>
              <a:rPr lang="en-US" sz="2400" dirty="0"/>
              <a:t>ORDERED_ITEMS :</a:t>
            </a:r>
          </a:p>
          <a:p>
            <a:endParaRPr lang="en-US" dirty="0"/>
          </a:p>
          <a:p>
            <a:pPr marL="800100" lvl="1" indent="-342900">
              <a:buFont typeface="Arial" panose="020B0604020202020204" pitchFamily="34" charset="0"/>
              <a:buChar char="•"/>
            </a:pPr>
            <a:r>
              <a:rPr lang="en-US" sz="2000" dirty="0"/>
              <a:t>(order_number, item_name) → (quantity)</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(order_number, item_name)</a:t>
            </a:r>
          </a:p>
          <a:p>
            <a:pPr marL="800100" lvl="1" indent="-342900">
              <a:buFont typeface="Arial" panose="020B0604020202020204" pitchFamily="34" charset="0"/>
              <a:buChar char="•"/>
            </a:pPr>
            <a:r>
              <a:rPr lang="en-US" sz="2000" dirty="0"/>
              <a:t>All the non-prime attributes completely depend on candidate keys. Hence the relation is in 2NF.</a:t>
            </a:r>
          </a:p>
          <a:p>
            <a:pPr marL="800100" lvl="1" indent="-342900">
              <a:buFont typeface="Arial" panose="020B0604020202020204" pitchFamily="34" charset="0"/>
              <a:buChar char="•"/>
            </a:pPr>
            <a:r>
              <a:rPr lang="en-US" sz="2000" dirty="0"/>
              <a:t>All the non-prime attributes are not transitively dependent on any key of the table. Hence the relation is in 3NF.</a:t>
            </a:r>
            <a:endParaRPr lang="en-IN" sz="2000" dirty="0"/>
          </a:p>
        </p:txBody>
      </p:sp>
    </p:spTree>
    <p:extLst>
      <p:ext uri="{BB962C8B-B14F-4D97-AF65-F5344CB8AC3E}">
        <p14:creationId xmlns:p14="http://schemas.microsoft.com/office/powerpoint/2010/main" val="405557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A41FAD-EA62-4E9D-41DF-101443842C3E}"/>
              </a:ext>
            </a:extLst>
          </p:cNvPr>
          <p:cNvSpPr txBox="1"/>
          <p:nvPr/>
        </p:nvSpPr>
        <p:spPr>
          <a:xfrm>
            <a:off x="3092824" y="0"/>
            <a:ext cx="6006352" cy="584775"/>
          </a:xfrm>
          <a:prstGeom prst="rect">
            <a:avLst/>
          </a:prstGeom>
          <a:noFill/>
        </p:spPr>
        <p:txBody>
          <a:bodyPr wrap="square" rtlCol="0">
            <a:spAutoFit/>
          </a:bodyPr>
          <a:lstStyle/>
          <a:p>
            <a:r>
              <a:rPr lang="en-IN" sz="3200" b="1" u="sng" dirty="0"/>
              <a:t>APPLYING NORMALIZATION RULES</a:t>
            </a:r>
          </a:p>
        </p:txBody>
      </p:sp>
      <p:sp>
        <p:nvSpPr>
          <p:cNvPr id="6" name="TextBox 5">
            <a:extLst>
              <a:ext uri="{FF2B5EF4-FFF2-40B4-BE49-F238E27FC236}">
                <a16:creationId xmlns:a16="http://schemas.microsoft.com/office/drawing/2014/main" id="{2D1DDDE4-FA65-9D3B-920C-81759785FDFE}"/>
              </a:ext>
            </a:extLst>
          </p:cNvPr>
          <p:cNvSpPr txBox="1"/>
          <p:nvPr/>
        </p:nvSpPr>
        <p:spPr>
          <a:xfrm>
            <a:off x="0" y="1184416"/>
            <a:ext cx="12192000" cy="1969770"/>
          </a:xfrm>
          <a:prstGeom prst="rect">
            <a:avLst/>
          </a:prstGeom>
          <a:noFill/>
        </p:spPr>
        <p:txBody>
          <a:bodyPr wrap="square">
            <a:spAutoFit/>
          </a:bodyPr>
          <a:lstStyle/>
          <a:p>
            <a:pPr marL="342900" indent="-342900">
              <a:buFont typeface="Wingdings" panose="05000000000000000000" pitchFamily="2" charset="2"/>
              <a:buChar char="Ø"/>
            </a:pPr>
            <a:r>
              <a:rPr lang="en-US" sz="2400" dirty="0"/>
              <a:t>ORDER_STATUS :</a:t>
            </a:r>
          </a:p>
          <a:p>
            <a:endParaRPr lang="en-US" dirty="0"/>
          </a:p>
          <a:p>
            <a:pPr marL="800100" lvl="1" indent="-342900">
              <a:buFont typeface="Arial" panose="020B0604020202020204" pitchFamily="34" charset="0"/>
              <a:buChar char="•"/>
            </a:pPr>
            <a:r>
              <a:rPr lang="en-US" sz="2000" dirty="0"/>
              <a:t>(order_number, timestamp) → (status)</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Primary key is (order_number, timestamp)</a:t>
            </a:r>
          </a:p>
          <a:p>
            <a:pPr marL="800100" lvl="1" indent="-342900">
              <a:buFont typeface="Arial" panose="020B0604020202020204" pitchFamily="34" charset="0"/>
              <a:buChar char="•"/>
            </a:pPr>
            <a:r>
              <a:rPr lang="en-US" sz="2000" dirty="0"/>
              <a:t>Since there are no non-prime attributes, the table will be in 3NF</a:t>
            </a:r>
            <a:endParaRPr lang="en-IN" sz="2000" dirty="0"/>
          </a:p>
        </p:txBody>
      </p:sp>
    </p:spTree>
    <p:extLst>
      <p:ext uri="{BB962C8B-B14F-4D97-AF65-F5344CB8AC3E}">
        <p14:creationId xmlns:p14="http://schemas.microsoft.com/office/powerpoint/2010/main" val="1485430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DC6DA7-9402-849F-B43A-E7810400A030}"/>
              </a:ext>
            </a:extLst>
          </p:cNvPr>
          <p:cNvSpPr txBox="1"/>
          <p:nvPr/>
        </p:nvSpPr>
        <p:spPr>
          <a:xfrm>
            <a:off x="905069" y="373224"/>
            <a:ext cx="10450286" cy="584775"/>
          </a:xfrm>
          <a:prstGeom prst="rect">
            <a:avLst/>
          </a:prstGeom>
          <a:noFill/>
        </p:spPr>
        <p:txBody>
          <a:bodyPr wrap="square" rtlCol="0">
            <a:spAutoFit/>
          </a:bodyPr>
          <a:lstStyle/>
          <a:p>
            <a:pPr algn="ctr"/>
            <a:r>
              <a:rPr lang="en-US" sz="3200" b="1" u="sng" dirty="0"/>
              <a:t>KPI Queries Result</a:t>
            </a:r>
            <a:endParaRPr lang="en-IN" sz="3200" b="1" u="sng" dirty="0"/>
          </a:p>
        </p:txBody>
      </p:sp>
      <p:pic>
        <p:nvPicPr>
          <p:cNvPr id="4" name="Picture 3">
            <a:extLst>
              <a:ext uri="{FF2B5EF4-FFF2-40B4-BE49-F238E27FC236}">
                <a16:creationId xmlns:a16="http://schemas.microsoft.com/office/drawing/2014/main" id="{EE49F321-3F7E-6BA4-A18C-98BEDC3E118E}"/>
              </a:ext>
            </a:extLst>
          </p:cNvPr>
          <p:cNvPicPr>
            <a:picLocks noChangeAspect="1"/>
          </p:cNvPicPr>
          <p:nvPr/>
        </p:nvPicPr>
        <p:blipFill>
          <a:blip r:embed="rId2"/>
          <a:stretch>
            <a:fillRect/>
          </a:stretch>
        </p:blipFill>
        <p:spPr>
          <a:xfrm>
            <a:off x="1246892" y="1385859"/>
            <a:ext cx="2905530" cy="1790950"/>
          </a:xfrm>
          <a:prstGeom prst="rect">
            <a:avLst/>
          </a:prstGeom>
          <a:ln>
            <a:solidFill>
              <a:schemeClr val="bg2"/>
            </a:solidFill>
          </a:ln>
        </p:spPr>
      </p:pic>
      <p:sp>
        <p:nvSpPr>
          <p:cNvPr id="5" name="TextBox 4">
            <a:extLst>
              <a:ext uri="{FF2B5EF4-FFF2-40B4-BE49-F238E27FC236}">
                <a16:creationId xmlns:a16="http://schemas.microsoft.com/office/drawing/2014/main" id="{684236E6-5457-825C-A93F-921C83D95EF7}"/>
              </a:ext>
            </a:extLst>
          </p:cNvPr>
          <p:cNvSpPr txBox="1"/>
          <p:nvPr/>
        </p:nvSpPr>
        <p:spPr>
          <a:xfrm>
            <a:off x="1380930" y="3247053"/>
            <a:ext cx="2771192" cy="369332"/>
          </a:xfrm>
          <a:prstGeom prst="rect">
            <a:avLst/>
          </a:prstGeom>
          <a:noFill/>
          <a:ln>
            <a:solidFill>
              <a:schemeClr val="bg2"/>
            </a:solidFill>
          </a:ln>
        </p:spPr>
        <p:txBody>
          <a:bodyPr wrap="square" rtlCol="0">
            <a:spAutoFit/>
          </a:bodyPr>
          <a:lstStyle/>
          <a:p>
            <a:pPr algn="ctr"/>
            <a:r>
              <a:rPr lang="en-US" dirty="0" err="1"/>
              <a:t>Stallwise</a:t>
            </a:r>
            <a:r>
              <a:rPr lang="en-US" dirty="0"/>
              <a:t> Revenue</a:t>
            </a:r>
            <a:endParaRPr lang="en-IN" dirty="0"/>
          </a:p>
        </p:txBody>
      </p:sp>
      <p:grpSp>
        <p:nvGrpSpPr>
          <p:cNvPr id="20" name="Group 19">
            <a:extLst>
              <a:ext uri="{FF2B5EF4-FFF2-40B4-BE49-F238E27FC236}">
                <a16:creationId xmlns:a16="http://schemas.microsoft.com/office/drawing/2014/main" id="{3627C855-E005-96E7-529E-7A45A454C779}"/>
              </a:ext>
            </a:extLst>
          </p:cNvPr>
          <p:cNvGrpSpPr/>
          <p:nvPr/>
        </p:nvGrpSpPr>
        <p:grpSpPr>
          <a:xfrm>
            <a:off x="5169080" y="1372354"/>
            <a:ext cx="5374511" cy="2188047"/>
            <a:chOff x="5169080" y="1372354"/>
            <a:chExt cx="5374511" cy="2188047"/>
          </a:xfrm>
        </p:grpSpPr>
        <p:pic>
          <p:nvPicPr>
            <p:cNvPr id="7" name="Picture 6">
              <a:extLst>
                <a:ext uri="{FF2B5EF4-FFF2-40B4-BE49-F238E27FC236}">
                  <a16:creationId xmlns:a16="http://schemas.microsoft.com/office/drawing/2014/main" id="{00762897-7D74-1215-6355-533C13E127D9}"/>
                </a:ext>
              </a:extLst>
            </p:cNvPr>
            <p:cNvPicPr>
              <a:picLocks noChangeAspect="1"/>
            </p:cNvPicPr>
            <p:nvPr/>
          </p:nvPicPr>
          <p:blipFill>
            <a:blip r:embed="rId3"/>
            <a:stretch>
              <a:fillRect/>
            </a:stretch>
          </p:blipFill>
          <p:spPr>
            <a:xfrm>
              <a:off x="5169080" y="1372354"/>
              <a:ext cx="5306165" cy="1743318"/>
            </a:xfrm>
            <a:prstGeom prst="rect">
              <a:avLst/>
            </a:prstGeom>
            <a:ln>
              <a:solidFill>
                <a:schemeClr val="tx1"/>
              </a:solidFill>
            </a:ln>
          </p:spPr>
        </p:pic>
        <p:sp>
          <p:nvSpPr>
            <p:cNvPr id="8" name="TextBox 7">
              <a:extLst>
                <a:ext uri="{FF2B5EF4-FFF2-40B4-BE49-F238E27FC236}">
                  <a16:creationId xmlns:a16="http://schemas.microsoft.com/office/drawing/2014/main" id="{B82A2376-5E49-D0E1-1244-559476458496}"/>
                </a:ext>
              </a:extLst>
            </p:cNvPr>
            <p:cNvSpPr txBox="1"/>
            <p:nvPr/>
          </p:nvSpPr>
          <p:spPr>
            <a:xfrm>
              <a:off x="5234472" y="3191069"/>
              <a:ext cx="5309119" cy="369332"/>
            </a:xfrm>
            <a:prstGeom prst="rect">
              <a:avLst/>
            </a:prstGeom>
            <a:noFill/>
            <a:ln>
              <a:solidFill>
                <a:schemeClr val="tx1"/>
              </a:solidFill>
            </a:ln>
          </p:spPr>
          <p:txBody>
            <a:bodyPr wrap="square" rtlCol="0">
              <a:spAutoFit/>
            </a:bodyPr>
            <a:lstStyle/>
            <a:p>
              <a:pPr algn="ctr"/>
              <a:r>
                <a:rPr lang="en-US" dirty="0"/>
                <a:t>RTO Rate</a:t>
              </a:r>
              <a:endParaRPr lang="en-IN" dirty="0"/>
            </a:p>
          </p:txBody>
        </p:sp>
      </p:grpSp>
      <p:grpSp>
        <p:nvGrpSpPr>
          <p:cNvPr id="21" name="Group 20">
            <a:extLst>
              <a:ext uri="{FF2B5EF4-FFF2-40B4-BE49-F238E27FC236}">
                <a16:creationId xmlns:a16="http://schemas.microsoft.com/office/drawing/2014/main" id="{BED4EDDE-E8D1-77EC-BC57-C1C167F1ACF4}"/>
              </a:ext>
            </a:extLst>
          </p:cNvPr>
          <p:cNvGrpSpPr/>
          <p:nvPr/>
        </p:nvGrpSpPr>
        <p:grpSpPr>
          <a:xfrm>
            <a:off x="1096102" y="4061265"/>
            <a:ext cx="3505689" cy="1747814"/>
            <a:chOff x="1096102" y="4061265"/>
            <a:chExt cx="3505689" cy="1747814"/>
          </a:xfrm>
        </p:grpSpPr>
        <p:pic>
          <p:nvPicPr>
            <p:cNvPr id="10" name="Picture 9">
              <a:extLst>
                <a:ext uri="{FF2B5EF4-FFF2-40B4-BE49-F238E27FC236}">
                  <a16:creationId xmlns:a16="http://schemas.microsoft.com/office/drawing/2014/main" id="{1DE7CECD-8EA9-F415-D6CF-C003F237A024}"/>
                </a:ext>
              </a:extLst>
            </p:cNvPr>
            <p:cNvPicPr>
              <a:picLocks noChangeAspect="1"/>
            </p:cNvPicPr>
            <p:nvPr/>
          </p:nvPicPr>
          <p:blipFill>
            <a:blip r:embed="rId4"/>
            <a:stretch>
              <a:fillRect/>
            </a:stretch>
          </p:blipFill>
          <p:spPr>
            <a:xfrm>
              <a:off x="1096102" y="4061265"/>
              <a:ext cx="3505689" cy="1124107"/>
            </a:xfrm>
            <a:prstGeom prst="rect">
              <a:avLst/>
            </a:prstGeom>
            <a:ln>
              <a:solidFill>
                <a:schemeClr val="tx1"/>
              </a:solidFill>
            </a:ln>
          </p:spPr>
        </p:pic>
        <p:sp>
          <p:nvSpPr>
            <p:cNvPr id="11" name="TextBox 10">
              <a:extLst>
                <a:ext uri="{FF2B5EF4-FFF2-40B4-BE49-F238E27FC236}">
                  <a16:creationId xmlns:a16="http://schemas.microsoft.com/office/drawing/2014/main" id="{48293F49-9C8B-51C2-2B58-4FD844DF447E}"/>
                </a:ext>
              </a:extLst>
            </p:cNvPr>
            <p:cNvSpPr txBox="1"/>
            <p:nvPr/>
          </p:nvSpPr>
          <p:spPr>
            <a:xfrm>
              <a:off x="1110343" y="5439747"/>
              <a:ext cx="3405673" cy="369332"/>
            </a:xfrm>
            <a:prstGeom prst="rect">
              <a:avLst/>
            </a:prstGeom>
            <a:noFill/>
            <a:ln>
              <a:solidFill>
                <a:schemeClr val="tx1"/>
              </a:solidFill>
            </a:ln>
          </p:spPr>
          <p:txBody>
            <a:bodyPr wrap="square" rtlCol="0">
              <a:spAutoFit/>
            </a:bodyPr>
            <a:lstStyle/>
            <a:p>
              <a:r>
                <a:rPr lang="en-US" dirty="0"/>
                <a:t>Average Delivery Time</a:t>
              </a:r>
              <a:endParaRPr lang="en-IN" dirty="0"/>
            </a:p>
          </p:txBody>
        </p:sp>
      </p:grpSp>
      <p:grpSp>
        <p:nvGrpSpPr>
          <p:cNvPr id="22" name="Group 21">
            <a:extLst>
              <a:ext uri="{FF2B5EF4-FFF2-40B4-BE49-F238E27FC236}">
                <a16:creationId xmlns:a16="http://schemas.microsoft.com/office/drawing/2014/main" id="{82B3C519-DD6F-3985-6336-E7AB2EB18FF9}"/>
              </a:ext>
            </a:extLst>
          </p:cNvPr>
          <p:cNvGrpSpPr/>
          <p:nvPr/>
        </p:nvGrpSpPr>
        <p:grpSpPr>
          <a:xfrm>
            <a:off x="5713189" y="3999735"/>
            <a:ext cx="3658111" cy="1772021"/>
            <a:chOff x="5713189" y="3999735"/>
            <a:chExt cx="3658111" cy="1772021"/>
          </a:xfrm>
        </p:grpSpPr>
        <p:pic>
          <p:nvPicPr>
            <p:cNvPr id="13" name="Picture 12">
              <a:extLst>
                <a:ext uri="{FF2B5EF4-FFF2-40B4-BE49-F238E27FC236}">
                  <a16:creationId xmlns:a16="http://schemas.microsoft.com/office/drawing/2014/main" id="{6B4AA439-1BA7-CA19-948E-8CE2B2E91B97}"/>
                </a:ext>
              </a:extLst>
            </p:cNvPr>
            <p:cNvPicPr>
              <a:picLocks noChangeAspect="1"/>
            </p:cNvPicPr>
            <p:nvPr/>
          </p:nvPicPr>
          <p:blipFill>
            <a:blip r:embed="rId5"/>
            <a:stretch>
              <a:fillRect/>
            </a:stretch>
          </p:blipFill>
          <p:spPr>
            <a:xfrm>
              <a:off x="5713189" y="3999735"/>
              <a:ext cx="3658111" cy="1209844"/>
            </a:xfrm>
            <a:prstGeom prst="rect">
              <a:avLst/>
            </a:prstGeom>
            <a:ln>
              <a:solidFill>
                <a:schemeClr val="bg2"/>
              </a:solidFill>
            </a:ln>
          </p:spPr>
        </p:pic>
        <p:sp>
          <p:nvSpPr>
            <p:cNvPr id="14" name="TextBox 13">
              <a:extLst>
                <a:ext uri="{FF2B5EF4-FFF2-40B4-BE49-F238E27FC236}">
                  <a16:creationId xmlns:a16="http://schemas.microsoft.com/office/drawing/2014/main" id="{9089C3AE-F166-D984-D56D-F1D26F4447AB}"/>
                </a:ext>
              </a:extLst>
            </p:cNvPr>
            <p:cNvSpPr txBox="1"/>
            <p:nvPr/>
          </p:nvSpPr>
          <p:spPr>
            <a:xfrm>
              <a:off x="5747657" y="5402424"/>
              <a:ext cx="3424335" cy="369332"/>
            </a:xfrm>
            <a:prstGeom prst="rect">
              <a:avLst/>
            </a:prstGeom>
            <a:noFill/>
            <a:ln>
              <a:solidFill>
                <a:schemeClr val="bg2"/>
              </a:solidFill>
            </a:ln>
          </p:spPr>
          <p:txBody>
            <a:bodyPr wrap="square" rtlCol="0">
              <a:spAutoFit/>
            </a:bodyPr>
            <a:lstStyle/>
            <a:p>
              <a:pPr algn="ctr"/>
              <a:r>
                <a:rPr lang="en-US" dirty="0"/>
                <a:t>Top 5 Fastest Stalls</a:t>
              </a:r>
              <a:endParaRPr lang="en-IN" dirty="0"/>
            </a:p>
          </p:txBody>
        </p:sp>
      </p:grpSp>
    </p:spTree>
    <p:extLst>
      <p:ext uri="{BB962C8B-B14F-4D97-AF65-F5344CB8AC3E}">
        <p14:creationId xmlns:p14="http://schemas.microsoft.com/office/powerpoint/2010/main" val="73803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5C92CF-D76B-E6F2-AB1D-EA6B6BCF838B}"/>
              </a:ext>
            </a:extLst>
          </p:cNvPr>
          <p:cNvPicPr>
            <a:picLocks noChangeAspect="1"/>
          </p:cNvPicPr>
          <p:nvPr/>
        </p:nvPicPr>
        <p:blipFill>
          <a:blip r:embed="rId2"/>
          <a:stretch>
            <a:fillRect/>
          </a:stretch>
        </p:blipFill>
        <p:spPr>
          <a:xfrm>
            <a:off x="654757" y="481052"/>
            <a:ext cx="3324689" cy="2219635"/>
          </a:xfrm>
          <a:prstGeom prst="rect">
            <a:avLst/>
          </a:prstGeom>
        </p:spPr>
      </p:pic>
      <p:sp>
        <p:nvSpPr>
          <p:cNvPr id="6" name="TextBox 5">
            <a:extLst>
              <a:ext uri="{FF2B5EF4-FFF2-40B4-BE49-F238E27FC236}">
                <a16:creationId xmlns:a16="http://schemas.microsoft.com/office/drawing/2014/main" id="{1E3659FB-EFF0-066C-97FA-3EACE29C2FD8}"/>
              </a:ext>
            </a:extLst>
          </p:cNvPr>
          <p:cNvSpPr txBox="1"/>
          <p:nvPr/>
        </p:nvSpPr>
        <p:spPr>
          <a:xfrm>
            <a:off x="671804" y="2873828"/>
            <a:ext cx="3359021" cy="369332"/>
          </a:xfrm>
          <a:prstGeom prst="rect">
            <a:avLst/>
          </a:prstGeom>
          <a:noFill/>
        </p:spPr>
        <p:txBody>
          <a:bodyPr wrap="square" rtlCol="0">
            <a:spAutoFit/>
          </a:bodyPr>
          <a:lstStyle/>
          <a:p>
            <a:r>
              <a:rPr lang="en-US" dirty="0"/>
              <a:t>Most Frequently Ordered Items</a:t>
            </a:r>
            <a:endParaRPr lang="en-IN" dirty="0"/>
          </a:p>
        </p:txBody>
      </p:sp>
      <p:pic>
        <p:nvPicPr>
          <p:cNvPr id="8" name="Picture 7">
            <a:extLst>
              <a:ext uri="{FF2B5EF4-FFF2-40B4-BE49-F238E27FC236}">
                <a16:creationId xmlns:a16="http://schemas.microsoft.com/office/drawing/2014/main" id="{9CBFCA93-F644-CE76-7CD7-5113FA8E21E1}"/>
              </a:ext>
            </a:extLst>
          </p:cNvPr>
          <p:cNvPicPr>
            <a:picLocks noChangeAspect="1"/>
          </p:cNvPicPr>
          <p:nvPr/>
        </p:nvPicPr>
        <p:blipFill>
          <a:blip r:embed="rId3"/>
          <a:stretch>
            <a:fillRect/>
          </a:stretch>
        </p:blipFill>
        <p:spPr>
          <a:xfrm>
            <a:off x="6897067" y="480270"/>
            <a:ext cx="2857899" cy="2295845"/>
          </a:xfrm>
          <a:prstGeom prst="rect">
            <a:avLst/>
          </a:prstGeom>
        </p:spPr>
      </p:pic>
      <p:sp>
        <p:nvSpPr>
          <p:cNvPr id="9" name="TextBox 8">
            <a:extLst>
              <a:ext uri="{FF2B5EF4-FFF2-40B4-BE49-F238E27FC236}">
                <a16:creationId xmlns:a16="http://schemas.microsoft.com/office/drawing/2014/main" id="{F4F7C799-F2F2-248F-1C41-CB67149342D7}"/>
              </a:ext>
            </a:extLst>
          </p:cNvPr>
          <p:cNvSpPr txBox="1"/>
          <p:nvPr/>
        </p:nvSpPr>
        <p:spPr>
          <a:xfrm>
            <a:off x="6550089" y="2827176"/>
            <a:ext cx="3452327" cy="369332"/>
          </a:xfrm>
          <a:prstGeom prst="rect">
            <a:avLst/>
          </a:prstGeom>
          <a:noFill/>
        </p:spPr>
        <p:txBody>
          <a:bodyPr wrap="square" rtlCol="0">
            <a:spAutoFit/>
          </a:bodyPr>
          <a:lstStyle/>
          <a:p>
            <a:pPr algn="ctr"/>
            <a:r>
              <a:rPr lang="en-US" dirty="0"/>
              <a:t>Top Revenue Generating Items</a:t>
            </a:r>
            <a:endParaRPr lang="en-IN" dirty="0"/>
          </a:p>
        </p:txBody>
      </p:sp>
      <p:pic>
        <p:nvPicPr>
          <p:cNvPr id="11" name="Picture 10">
            <a:extLst>
              <a:ext uri="{FF2B5EF4-FFF2-40B4-BE49-F238E27FC236}">
                <a16:creationId xmlns:a16="http://schemas.microsoft.com/office/drawing/2014/main" id="{CB44E2BE-F3F0-0CD9-71D2-737450863038}"/>
              </a:ext>
            </a:extLst>
          </p:cNvPr>
          <p:cNvPicPr>
            <a:picLocks noChangeAspect="1"/>
          </p:cNvPicPr>
          <p:nvPr/>
        </p:nvPicPr>
        <p:blipFill>
          <a:blip r:embed="rId4"/>
          <a:stretch>
            <a:fillRect/>
          </a:stretch>
        </p:blipFill>
        <p:spPr>
          <a:xfrm>
            <a:off x="658346" y="3512131"/>
            <a:ext cx="3429479" cy="2353003"/>
          </a:xfrm>
          <a:prstGeom prst="rect">
            <a:avLst/>
          </a:prstGeom>
        </p:spPr>
      </p:pic>
      <p:sp>
        <p:nvSpPr>
          <p:cNvPr id="12" name="TextBox 11">
            <a:extLst>
              <a:ext uri="{FF2B5EF4-FFF2-40B4-BE49-F238E27FC236}">
                <a16:creationId xmlns:a16="http://schemas.microsoft.com/office/drawing/2014/main" id="{299623D7-3CC9-8497-F56C-34ABDAFDE81B}"/>
              </a:ext>
            </a:extLst>
          </p:cNvPr>
          <p:cNvSpPr txBox="1"/>
          <p:nvPr/>
        </p:nvSpPr>
        <p:spPr>
          <a:xfrm>
            <a:off x="494522" y="5934269"/>
            <a:ext cx="3368351" cy="369332"/>
          </a:xfrm>
          <a:prstGeom prst="rect">
            <a:avLst/>
          </a:prstGeom>
          <a:noFill/>
        </p:spPr>
        <p:txBody>
          <a:bodyPr wrap="square" rtlCol="0">
            <a:spAutoFit/>
          </a:bodyPr>
          <a:lstStyle/>
          <a:p>
            <a:pPr algn="ctr"/>
            <a:r>
              <a:rPr lang="en-US" dirty="0"/>
              <a:t>Least Ordered Items</a:t>
            </a:r>
            <a:endParaRPr lang="en-IN" dirty="0"/>
          </a:p>
        </p:txBody>
      </p:sp>
      <p:sp>
        <p:nvSpPr>
          <p:cNvPr id="13" name="TextBox 12">
            <a:extLst>
              <a:ext uri="{FF2B5EF4-FFF2-40B4-BE49-F238E27FC236}">
                <a16:creationId xmlns:a16="http://schemas.microsoft.com/office/drawing/2014/main" id="{E319B246-66C5-7887-7EF5-BE1207232F37}"/>
              </a:ext>
            </a:extLst>
          </p:cNvPr>
          <p:cNvSpPr txBox="1"/>
          <p:nvPr/>
        </p:nvSpPr>
        <p:spPr>
          <a:xfrm>
            <a:off x="7277877" y="4865889"/>
            <a:ext cx="2348753"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hlinkClick r:id="rId5"/>
              </a:rPr>
              <a:t>PROJECT LINK</a:t>
            </a:r>
            <a:endParaRPr lang="en-IN" sz="2400" dirty="0"/>
          </a:p>
        </p:txBody>
      </p:sp>
    </p:spTree>
    <p:extLst>
      <p:ext uri="{BB962C8B-B14F-4D97-AF65-F5344CB8AC3E}">
        <p14:creationId xmlns:p14="http://schemas.microsoft.com/office/powerpoint/2010/main" val="4273706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6E6CD8-3848-F7BC-1E0C-2C8CBBE1365D}"/>
              </a:ext>
            </a:extLst>
          </p:cNvPr>
          <p:cNvSpPr txBox="1"/>
          <p:nvPr/>
        </p:nvSpPr>
        <p:spPr>
          <a:xfrm>
            <a:off x="3412191" y="0"/>
            <a:ext cx="5367618" cy="584775"/>
          </a:xfrm>
          <a:prstGeom prst="rect">
            <a:avLst/>
          </a:prstGeom>
          <a:noFill/>
        </p:spPr>
        <p:txBody>
          <a:bodyPr wrap="square" rtlCol="0">
            <a:spAutoFit/>
          </a:bodyPr>
          <a:lstStyle/>
          <a:p>
            <a:r>
              <a:rPr lang="en-IN" sz="3200" b="1" u="sng" dirty="0"/>
              <a:t>WHY I CHOOSE THIS PROJECT?</a:t>
            </a:r>
          </a:p>
        </p:txBody>
      </p:sp>
      <p:sp>
        <p:nvSpPr>
          <p:cNvPr id="3" name="TextBox 2">
            <a:extLst>
              <a:ext uri="{FF2B5EF4-FFF2-40B4-BE49-F238E27FC236}">
                <a16:creationId xmlns:a16="http://schemas.microsoft.com/office/drawing/2014/main" id="{E39CA40F-AAE9-04F4-20B6-256DBD308E74}"/>
              </a:ext>
            </a:extLst>
          </p:cNvPr>
          <p:cNvSpPr txBox="1"/>
          <p:nvPr/>
        </p:nvSpPr>
        <p:spPr>
          <a:xfrm>
            <a:off x="0" y="584775"/>
            <a:ext cx="12192000" cy="6001643"/>
          </a:xfrm>
          <a:prstGeom prst="rect">
            <a:avLst/>
          </a:prstGeom>
          <a:noFill/>
        </p:spPr>
        <p:txBody>
          <a:bodyPr wrap="square" rtlCol="0">
            <a:spAutoFit/>
          </a:bodyPr>
          <a:lstStyle/>
          <a:p>
            <a:pPr marL="342900" indent="-342900">
              <a:buFont typeface="Arial" panose="020B0604020202020204" pitchFamily="34" charset="0"/>
              <a:buChar char="•"/>
            </a:pPr>
            <a:r>
              <a:rPr lang="en-IN" sz="2400" dirty="0"/>
              <a:t>There is a place called food street in our college where many food items including fast food are sold. Many Students usually buy food every day here. There are nearly 10 stalls on Food Street. Each stall is famous for particular items. </a:t>
            </a:r>
          </a:p>
          <a:p>
            <a:endParaRPr lang="en-IN" sz="2400" dirty="0"/>
          </a:p>
          <a:p>
            <a:pPr marL="342900" indent="-342900">
              <a:buFont typeface="Arial" panose="020B0604020202020204" pitchFamily="34" charset="0"/>
              <a:buChar char="•"/>
            </a:pPr>
            <a:r>
              <a:rPr lang="en-IN" sz="2400" dirty="0"/>
              <a:t>Students usually wait hours to get their food ready after giving an order. In this way, much time is wasted and students are losing </a:t>
            </a:r>
            <a:r>
              <a:rPr lang="en-US" sz="2400" dirty="0"/>
              <a:t>interest in buying food from the food street and going outside to buy it</a:t>
            </a:r>
            <a:r>
              <a:rPr lang="en-IN" sz="2400" dirty="0"/>
              <a:t>. </a:t>
            </a:r>
          </a:p>
          <a:p>
            <a:endParaRPr lang="en-IN" sz="2400" dirty="0"/>
          </a:p>
          <a:p>
            <a:pPr marL="342900" indent="-342900">
              <a:buFont typeface="Arial" panose="020B0604020202020204" pitchFamily="34" charset="0"/>
              <a:buChar char="•"/>
            </a:pPr>
            <a:r>
              <a:rPr lang="en-IN" sz="2400" dirty="0"/>
              <a:t>So, I got an idea why can’t we propose an online food order system in our college? So that students can order from their rooms or any place in the college and get their food to their place.</a:t>
            </a:r>
          </a:p>
          <a:p>
            <a:endParaRPr lang="en-IN" sz="2400" dirty="0"/>
          </a:p>
          <a:p>
            <a:pPr marL="342900" indent="-342900">
              <a:buFont typeface="Arial" panose="020B0604020202020204" pitchFamily="34" charset="0"/>
              <a:buChar char="•"/>
            </a:pPr>
            <a:r>
              <a:rPr lang="en-IN" sz="2400" dirty="0"/>
              <a:t>Provided that some delivery charges will be charged for the order.</a:t>
            </a:r>
          </a:p>
          <a:p>
            <a:endParaRPr lang="en-IN" sz="2400" dirty="0"/>
          </a:p>
          <a:p>
            <a:pPr marL="342900" indent="-342900">
              <a:buFont typeface="Arial" panose="020B0604020202020204" pitchFamily="34" charset="0"/>
              <a:buChar char="•"/>
            </a:pPr>
            <a:r>
              <a:rPr lang="en-IN" sz="2400" dirty="0"/>
              <a:t>To do this, I first have to study how online food delivery platforms like Zomato, Swiggy works. Based on that I can design a database for our college food street. </a:t>
            </a:r>
          </a:p>
        </p:txBody>
      </p:sp>
    </p:spTree>
    <p:extLst>
      <p:ext uri="{BB962C8B-B14F-4D97-AF65-F5344CB8AC3E}">
        <p14:creationId xmlns:p14="http://schemas.microsoft.com/office/powerpoint/2010/main" val="417880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706DF-2BC2-2419-5FC7-73903B566D38}"/>
              </a:ext>
            </a:extLst>
          </p:cNvPr>
          <p:cNvSpPr txBox="1"/>
          <p:nvPr/>
        </p:nvSpPr>
        <p:spPr>
          <a:xfrm rot="10800000" flipV="1">
            <a:off x="3877235" y="0"/>
            <a:ext cx="4437530" cy="584775"/>
          </a:xfrm>
          <a:prstGeom prst="rect">
            <a:avLst/>
          </a:prstGeom>
          <a:noFill/>
        </p:spPr>
        <p:txBody>
          <a:bodyPr wrap="square" rtlCol="0">
            <a:spAutoFit/>
          </a:bodyPr>
          <a:lstStyle/>
          <a:p>
            <a:r>
              <a:rPr lang="en-IN" sz="3200" b="1" u="sng" dirty="0"/>
              <a:t>REQUIREMENT ANALYSIS</a:t>
            </a:r>
          </a:p>
        </p:txBody>
      </p:sp>
      <p:sp>
        <p:nvSpPr>
          <p:cNvPr id="3" name="TextBox 2">
            <a:extLst>
              <a:ext uri="{FF2B5EF4-FFF2-40B4-BE49-F238E27FC236}">
                <a16:creationId xmlns:a16="http://schemas.microsoft.com/office/drawing/2014/main" id="{589B1FD3-809E-E785-CAF4-4132FF54911C}"/>
              </a:ext>
            </a:extLst>
          </p:cNvPr>
          <p:cNvSpPr txBox="1"/>
          <p:nvPr/>
        </p:nvSpPr>
        <p:spPr>
          <a:xfrm>
            <a:off x="0" y="1720840"/>
            <a:ext cx="12191999"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online food ordering system sets up a food menu online and students can easily place the order as per their wish.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with a food menu, students can easily track their orders.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The payment can be made online or pay-on-delivery system.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 For more secure ordering separate accounts are maintained for each user by providing them with an ID and a password</a:t>
            </a:r>
            <a:endParaRPr lang="en-IN" sz="2400" dirty="0"/>
          </a:p>
        </p:txBody>
      </p:sp>
    </p:spTree>
    <p:extLst>
      <p:ext uri="{BB962C8B-B14F-4D97-AF65-F5344CB8AC3E}">
        <p14:creationId xmlns:p14="http://schemas.microsoft.com/office/powerpoint/2010/main" val="351626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A6B2F-F5E9-DEA3-54EF-5FC1BC265755}"/>
              </a:ext>
            </a:extLst>
          </p:cNvPr>
          <p:cNvSpPr txBox="1"/>
          <p:nvPr/>
        </p:nvSpPr>
        <p:spPr>
          <a:xfrm>
            <a:off x="1098176" y="0"/>
            <a:ext cx="9995647" cy="1077218"/>
          </a:xfrm>
          <a:prstGeom prst="rect">
            <a:avLst/>
          </a:prstGeom>
          <a:noFill/>
        </p:spPr>
        <p:txBody>
          <a:bodyPr wrap="square" rtlCol="0">
            <a:spAutoFit/>
          </a:bodyPr>
          <a:lstStyle/>
          <a:p>
            <a:r>
              <a:rPr lang="en-US" sz="3200" b="1" i="0" u="sng" dirty="0">
                <a:solidFill>
                  <a:srgbClr val="1E1E1E"/>
                </a:solidFill>
                <a:effectLst/>
              </a:rPr>
              <a:t>FINDING AND ORGANIZING THE REQUIRED INFORMATION</a:t>
            </a:r>
          </a:p>
          <a:p>
            <a:endParaRPr lang="en-IN" sz="3200" b="1" u="sng" dirty="0"/>
          </a:p>
        </p:txBody>
      </p:sp>
      <p:sp>
        <p:nvSpPr>
          <p:cNvPr id="3" name="TextBox 2">
            <a:extLst>
              <a:ext uri="{FF2B5EF4-FFF2-40B4-BE49-F238E27FC236}">
                <a16:creationId xmlns:a16="http://schemas.microsoft.com/office/drawing/2014/main" id="{9DCACEFA-B9A6-7331-5B15-74E0814A087B}"/>
              </a:ext>
            </a:extLst>
          </p:cNvPr>
          <p:cNvSpPr txBox="1"/>
          <p:nvPr/>
        </p:nvSpPr>
        <p:spPr>
          <a:xfrm>
            <a:off x="0" y="982176"/>
            <a:ext cx="12192000"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t>I have divided the information into 6 categories.</a:t>
            </a:r>
          </a:p>
          <a:p>
            <a:endParaRPr lang="en-IN" sz="2400" dirty="0"/>
          </a:p>
          <a:p>
            <a:pPr marL="914400" lvl="1" indent="-457200">
              <a:buFont typeface="+mj-lt"/>
              <a:buAutoNum type="arabicPeriod"/>
            </a:pPr>
            <a:r>
              <a:rPr lang="en-IN" sz="2400" dirty="0"/>
              <a:t>Student info</a:t>
            </a:r>
          </a:p>
          <a:p>
            <a:pPr marL="914400" lvl="1" indent="-457200">
              <a:buFont typeface="+mj-lt"/>
              <a:buAutoNum type="arabicPeriod"/>
            </a:pPr>
            <a:endParaRPr lang="en-IN" sz="2400" dirty="0"/>
          </a:p>
          <a:p>
            <a:pPr marL="914400" lvl="1" indent="-457200">
              <a:buFont typeface="+mj-lt"/>
              <a:buAutoNum type="arabicPeriod"/>
            </a:pPr>
            <a:r>
              <a:rPr lang="en-IN" sz="2400" dirty="0"/>
              <a:t>Hostel info</a:t>
            </a:r>
          </a:p>
          <a:p>
            <a:pPr marL="914400" lvl="1" indent="-457200">
              <a:buFont typeface="+mj-lt"/>
              <a:buAutoNum type="arabicPeriod"/>
            </a:pPr>
            <a:endParaRPr lang="en-IN" sz="2400" dirty="0"/>
          </a:p>
          <a:p>
            <a:pPr marL="914400" lvl="1" indent="-457200">
              <a:buFont typeface="+mj-lt"/>
              <a:buAutoNum type="arabicPeriod"/>
            </a:pPr>
            <a:r>
              <a:rPr lang="en-IN" sz="2400" dirty="0"/>
              <a:t>Stalls and Menu info</a:t>
            </a:r>
          </a:p>
          <a:p>
            <a:pPr marL="914400" lvl="1" indent="-457200">
              <a:buFont typeface="+mj-lt"/>
              <a:buAutoNum type="arabicPeriod"/>
            </a:pPr>
            <a:endParaRPr lang="en-IN" sz="2400" dirty="0"/>
          </a:p>
          <a:p>
            <a:pPr marL="914400" lvl="1" indent="-457200">
              <a:buFont typeface="+mj-lt"/>
              <a:buAutoNum type="arabicPeriod"/>
            </a:pPr>
            <a:r>
              <a:rPr lang="en-IN" sz="2400" dirty="0"/>
              <a:t>Order and Status info</a:t>
            </a:r>
          </a:p>
          <a:p>
            <a:pPr marL="914400" lvl="1" indent="-457200">
              <a:buFont typeface="+mj-lt"/>
              <a:buAutoNum type="arabicPeriod"/>
            </a:pPr>
            <a:endParaRPr lang="en-IN" sz="2400" dirty="0"/>
          </a:p>
          <a:p>
            <a:pPr marL="914400" lvl="1" indent="-457200">
              <a:buFont typeface="+mj-lt"/>
              <a:buAutoNum type="arabicPeriod"/>
            </a:pPr>
            <a:r>
              <a:rPr lang="en-IN" sz="2400" dirty="0"/>
              <a:t>Payment info</a:t>
            </a:r>
          </a:p>
          <a:p>
            <a:pPr marL="914400" lvl="1" indent="-457200">
              <a:buFont typeface="+mj-lt"/>
              <a:buAutoNum type="arabicPeriod"/>
            </a:pPr>
            <a:endParaRPr lang="en-IN" sz="2400" dirty="0"/>
          </a:p>
          <a:p>
            <a:pPr marL="914400" lvl="1" indent="-457200">
              <a:buFont typeface="+mj-lt"/>
              <a:buAutoNum type="arabicPeriod"/>
            </a:pPr>
            <a:r>
              <a:rPr lang="en-IN" sz="2400" dirty="0"/>
              <a:t>Delivery boy info</a:t>
            </a:r>
          </a:p>
        </p:txBody>
      </p:sp>
    </p:spTree>
    <p:extLst>
      <p:ext uri="{BB962C8B-B14F-4D97-AF65-F5344CB8AC3E}">
        <p14:creationId xmlns:p14="http://schemas.microsoft.com/office/powerpoint/2010/main" val="301868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AA4880-669C-1D99-2CC5-19F076A16300}"/>
              </a:ext>
            </a:extLst>
          </p:cNvPr>
          <p:cNvSpPr txBox="1"/>
          <p:nvPr/>
        </p:nvSpPr>
        <p:spPr>
          <a:xfrm>
            <a:off x="2414833" y="0"/>
            <a:ext cx="7362334" cy="584775"/>
          </a:xfrm>
          <a:prstGeom prst="rect">
            <a:avLst/>
          </a:prstGeom>
          <a:noFill/>
        </p:spPr>
        <p:txBody>
          <a:bodyPr wrap="square" rtlCol="0">
            <a:spAutoFit/>
          </a:bodyPr>
          <a:lstStyle/>
          <a:p>
            <a:r>
              <a:rPr lang="en-IN" sz="3200" b="1" u="sng" dirty="0"/>
              <a:t>DIVIDING THE INFORMATION INTO TABLES</a:t>
            </a:r>
          </a:p>
        </p:txBody>
      </p:sp>
      <p:graphicFrame>
        <p:nvGraphicFramePr>
          <p:cNvPr id="3" name="Table 3">
            <a:extLst>
              <a:ext uri="{FF2B5EF4-FFF2-40B4-BE49-F238E27FC236}">
                <a16:creationId xmlns:a16="http://schemas.microsoft.com/office/drawing/2014/main" id="{CE14333F-661B-B420-73C6-1839AD451976}"/>
              </a:ext>
            </a:extLst>
          </p:cNvPr>
          <p:cNvGraphicFramePr>
            <a:graphicFrameLocks noGrp="1"/>
          </p:cNvGraphicFramePr>
          <p:nvPr>
            <p:extLst>
              <p:ext uri="{D42A27DB-BD31-4B8C-83A1-F6EECF244321}">
                <p14:modId xmlns:p14="http://schemas.microsoft.com/office/powerpoint/2010/main" val="4064996072"/>
              </p:ext>
            </p:extLst>
          </p:nvPr>
        </p:nvGraphicFramePr>
        <p:xfrm>
          <a:off x="311627" y="902003"/>
          <a:ext cx="1904738" cy="231140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2780478420"/>
                    </a:ext>
                  </a:extLst>
                </a:gridCol>
              </a:tblGrid>
              <a:tr h="370840">
                <a:tc>
                  <a:txBody>
                    <a:bodyPr/>
                    <a:lstStyle/>
                    <a:p>
                      <a:pPr algn="ctr"/>
                      <a:r>
                        <a:rPr lang="en-IN" sz="2400" b="1" dirty="0"/>
                        <a:t>student</a:t>
                      </a:r>
                    </a:p>
                  </a:txBody>
                  <a:tcPr/>
                </a:tc>
                <a:extLst>
                  <a:ext uri="{0D108BD9-81ED-4DB2-BD59-A6C34878D82A}">
                    <a16:rowId xmlns:a16="http://schemas.microsoft.com/office/drawing/2014/main" val="2005424355"/>
                  </a:ext>
                </a:extLst>
              </a:tr>
              <a:tr h="370840">
                <a:tc>
                  <a:txBody>
                    <a:bodyPr/>
                    <a:lstStyle/>
                    <a:p>
                      <a:pPr algn="ctr"/>
                      <a:r>
                        <a:rPr lang="en-IN" dirty="0"/>
                        <a:t>roll no</a:t>
                      </a:r>
                    </a:p>
                  </a:txBody>
                  <a:tcPr/>
                </a:tc>
                <a:extLst>
                  <a:ext uri="{0D108BD9-81ED-4DB2-BD59-A6C34878D82A}">
                    <a16:rowId xmlns:a16="http://schemas.microsoft.com/office/drawing/2014/main" val="1057965523"/>
                  </a:ext>
                </a:extLst>
              </a:tr>
              <a:tr h="370840">
                <a:tc>
                  <a:txBody>
                    <a:bodyPr/>
                    <a:lstStyle/>
                    <a:p>
                      <a:pPr algn="ctr"/>
                      <a:r>
                        <a:rPr lang="en-US" dirty="0"/>
                        <a:t>room no</a:t>
                      </a:r>
                      <a:endParaRPr lang="en-IN" dirty="0"/>
                    </a:p>
                  </a:txBody>
                  <a:tcPr/>
                </a:tc>
                <a:extLst>
                  <a:ext uri="{0D108BD9-81ED-4DB2-BD59-A6C34878D82A}">
                    <a16:rowId xmlns:a16="http://schemas.microsoft.com/office/drawing/2014/main" val="2272777544"/>
                  </a:ext>
                </a:extLst>
              </a:tr>
              <a:tr h="370840">
                <a:tc>
                  <a:txBody>
                    <a:bodyPr/>
                    <a:lstStyle/>
                    <a:p>
                      <a:pPr algn="ctr"/>
                      <a:r>
                        <a:rPr lang="en-IN" dirty="0"/>
                        <a:t>credentials</a:t>
                      </a:r>
                    </a:p>
                  </a:txBody>
                  <a:tcPr/>
                </a:tc>
                <a:extLst>
                  <a:ext uri="{0D108BD9-81ED-4DB2-BD59-A6C34878D82A}">
                    <a16:rowId xmlns:a16="http://schemas.microsoft.com/office/drawing/2014/main" val="3866638966"/>
                  </a:ext>
                </a:extLst>
              </a:tr>
              <a:tr h="370840">
                <a:tc>
                  <a:txBody>
                    <a:bodyPr/>
                    <a:lstStyle/>
                    <a:p>
                      <a:pPr algn="ctr"/>
                      <a:r>
                        <a:rPr lang="en-IN" dirty="0"/>
                        <a:t>e-mail</a:t>
                      </a:r>
                    </a:p>
                  </a:txBody>
                  <a:tcPr/>
                </a:tc>
                <a:extLst>
                  <a:ext uri="{0D108BD9-81ED-4DB2-BD59-A6C34878D82A}">
                    <a16:rowId xmlns:a16="http://schemas.microsoft.com/office/drawing/2014/main" val="1949708022"/>
                  </a:ext>
                </a:extLst>
              </a:tr>
              <a:tr h="370840">
                <a:tc>
                  <a:txBody>
                    <a:bodyPr/>
                    <a:lstStyle/>
                    <a:p>
                      <a:pPr algn="ctr"/>
                      <a:r>
                        <a:rPr lang="en-IN" dirty="0"/>
                        <a:t>ph </a:t>
                      </a:r>
                    </a:p>
                  </a:txBody>
                  <a:tcPr/>
                </a:tc>
                <a:extLst>
                  <a:ext uri="{0D108BD9-81ED-4DB2-BD59-A6C34878D82A}">
                    <a16:rowId xmlns:a16="http://schemas.microsoft.com/office/drawing/2014/main" val="4171400386"/>
                  </a:ext>
                </a:extLst>
              </a:tr>
            </a:tbl>
          </a:graphicData>
        </a:graphic>
      </p:graphicFrame>
      <p:graphicFrame>
        <p:nvGraphicFramePr>
          <p:cNvPr id="4" name="Table 4">
            <a:extLst>
              <a:ext uri="{FF2B5EF4-FFF2-40B4-BE49-F238E27FC236}">
                <a16:creationId xmlns:a16="http://schemas.microsoft.com/office/drawing/2014/main" id="{AC0E9FB2-B7CC-F853-CB3B-AEB3BFB5D4A2}"/>
              </a:ext>
            </a:extLst>
          </p:cNvPr>
          <p:cNvGraphicFramePr>
            <a:graphicFrameLocks noGrp="1"/>
          </p:cNvGraphicFramePr>
          <p:nvPr>
            <p:extLst>
              <p:ext uri="{D42A27DB-BD31-4B8C-83A1-F6EECF244321}">
                <p14:modId xmlns:p14="http://schemas.microsoft.com/office/powerpoint/2010/main" val="418233021"/>
              </p:ext>
            </p:extLst>
          </p:nvPr>
        </p:nvGraphicFramePr>
        <p:xfrm>
          <a:off x="6530663" y="902003"/>
          <a:ext cx="1904738" cy="231140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3559811570"/>
                    </a:ext>
                  </a:extLst>
                </a:gridCol>
              </a:tblGrid>
              <a:tr h="370840">
                <a:tc>
                  <a:txBody>
                    <a:bodyPr/>
                    <a:lstStyle/>
                    <a:p>
                      <a:pPr algn="ctr"/>
                      <a:r>
                        <a:rPr lang="en-IN" sz="2400" b="1" dirty="0"/>
                        <a:t>stall</a:t>
                      </a:r>
                    </a:p>
                  </a:txBody>
                  <a:tcPr/>
                </a:tc>
                <a:extLst>
                  <a:ext uri="{0D108BD9-81ED-4DB2-BD59-A6C34878D82A}">
                    <a16:rowId xmlns:a16="http://schemas.microsoft.com/office/drawing/2014/main" val="70023221"/>
                  </a:ext>
                </a:extLst>
              </a:tr>
              <a:tr h="370840">
                <a:tc>
                  <a:txBody>
                    <a:bodyPr/>
                    <a:lstStyle/>
                    <a:p>
                      <a:pPr algn="ctr"/>
                      <a:r>
                        <a:rPr lang="en-IN" dirty="0"/>
                        <a:t>stall id</a:t>
                      </a:r>
                    </a:p>
                  </a:txBody>
                  <a:tcPr/>
                </a:tc>
                <a:extLst>
                  <a:ext uri="{0D108BD9-81ED-4DB2-BD59-A6C34878D82A}">
                    <a16:rowId xmlns:a16="http://schemas.microsoft.com/office/drawing/2014/main" val="3259599607"/>
                  </a:ext>
                </a:extLst>
              </a:tr>
              <a:tr h="370840">
                <a:tc>
                  <a:txBody>
                    <a:bodyPr/>
                    <a:lstStyle/>
                    <a:p>
                      <a:pPr algn="ctr"/>
                      <a:r>
                        <a:rPr lang="en-IN" dirty="0"/>
                        <a:t>name</a:t>
                      </a:r>
                    </a:p>
                  </a:txBody>
                  <a:tcPr/>
                </a:tc>
                <a:extLst>
                  <a:ext uri="{0D108BD9-81ED-4DB2-BD59-A6C34878D82A}">
                    <a16:rowId xmlns:a16="http://schemas.microsoft.com/office/drawing/2014/main" val="780261651"/>
                  </a:ext>
                </a:extLst>
              </a:tr>
              <a:tr h="370840">
                <a:tc>
                  <a:txBody>
                    <a:bodyPr/>
                    <a:lstStyle/>
                    <a:p>
                      <a:pPr algn="ctr"/>
                      <a:r>
                        <a:rPr lang="en-US" dirty="0"/>
                        <a:t>min order </a:t>
                      </a:r>
                      <a:endParaRPr lang="en-IN" dirty="0"/>
                    </a:p>
                  </a:txBody>
                  <a:tcPr/>
                </a:tc>
                <a:extLst>
                  <a:ext uri="{0D108BD9-81ED-4DB2-BD59-A6C34878D82A}">
                    <a16:rowId xmlns:a16="http://schemas.microsoft.com/office/drawing/2014/main" val="4194616118"/>
                  </a:ext>
                </a:extLst>
              </a:tr>
              <a:tr h="370840">
                <a:tc>
                  <a:txBody>
                    <a:bodyPr/>
                    <a:lstStyle/>
                    <a:p>
                      <a:pPr algn="ctr"/>
                      <a:r>
                        <a:rPr lang="en-IN" dirty="0"/>
                        <a:t>ph </a:t>
                      </a:r>
                    </a:p>
                  </a:txBody>
                  <a:tcPr/>
                </a:tc>
                <a:extLst>
                  <a:ext uri="{0D108BD9-81ED-4DB2-BD59-A6C34878D82A}">
                    <a16:rowId xmlns:a16="http://schemas.microsoft.com/office/drawing/2014/main" val="2679882192"/>
                  </a:ext>
                </a:extLst>
              </a:tr>
              <a:tr h="370840">
                <a:tc>
                  <a:txBody>
                    <a:bodyPr/>
                    <a:lstStyle/>
                    <a:p>
                      <a:pPr algn="ctr"/>
                      <a:r>
                        <a:rPr lang="en-IN" dirty="0"/>
                        <a:t>timings </a:t>
                      </a:r>
                    </a:p>
                  </a:txBody>
                  <a:tcPr/>
                </a:tc>
                <a:extLst>
                  <a:ext uri="{0D108BD9-81ED-4DB2-BD59-A6C34878D82A}">
                    <a16:rowId xmlns:a16="http://schemas.microsoft.com/office/drawing/2014/main" val="3651976187"/>
                  </a:ext>
                </a:extLst>
              </a:tr>
            </a:tbl>
          </a:graphicData>
        </a:graphic>
      </p:graphicFrame>
      <p:graphicFrame>
        <p:nvGraphicFramePr>
          <p:cNvPr id="5" name="Table 5">
            <a:extLst>
              <a:ext uri="{FF2B5EF4-FFF2-40B4-BE49-F238E27FC236}">
                <a16:creationId xmlns:a16="http://schemas.microsoft.com/office/drawing/2014/main" id="{CAA05C68-C6B1-6801-63CC-5607076F695D}"/>
              </a:ext>
            </a:extLst>
          </p:cNvPr>
          <p:cNvGraphicFramePr>
            <a:graphicFrameLocks noGrp="1"/>
          </p:cNvGraphicFramePr>
          <p:nvPr>
            <p:extLst>
              <p:ext uri="{D42A27DB-BD31-4B8C-83A1-F6EECF244321}">
                <p14:modId xmlns:p14="http://schemas.microsoft.com/office/powerpoint/2010/main" val="1292644844"/>
              </p:ext>
            </p:extLst>
          </p:nvPr>
        </p:nvGraphicFramePr>
        <p:xfrm>
          <a:off x="9493839" y="908201"/>
          <a:ext cx="1904738" cy="231140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2440306394"/>
                    </a:ext>
                  </a:extLst>
                </a:gridCol>
              </a:tblGrid>
              <a:tr h="370840">
                <a:tc>
                  <a:txBody>
                    <a:bodyPr/>
                    <a:lstStyle/>
                    <a:p>
                      <a:pPr algn="ctr"/>
                      <a:r>
                        <a:rPr lang="en-IN" sz="2400" b="1" dirty="0"/>
                        <a:t>items</a:t>
                      </a:r>
                    </a:p>
                  </a:txBody>
                  <a:tcPr/>
                </a:tc>
                <a:extLst>
                  <a:ext uri="{0D108BD9-81ED-4DB2-BD59-A6C34878D82A}">
                    <a16:rowId xmlns:a16="http://schemas.microsoft.com/office/drawing/2014/main" val="1492860865"/>
                  </a:ext>
                </a:extLst>
              </a:tr>
              <a:tr h="370840">
                <a:tc>
                  <a:txBody>
                    <a:bodyPr/>
                    <a:lstStyle/>
                    <a:p>
                      <a:pPr algn="ctr"/>
                      <a:r>
                        <a:rPr lang="en-IN" dirty="0"/>
                        <a:t>name</a:t>
                      </a:r>
                    </a:p>
                  </a:txBody>
                  <a:tcPr/>
                </a:tc>
                <a:extLst>
                  <a:ext uri="{0D108BD9-81ED-4DB2-BD59-A6C34878D82A}">
                    <a16:rowId xmlns:a16="http://schemas.microsoft.com/office/drawing/2014/main" val="1764777358"/>
                  </a:ext>
                </a:extLst>
              </a:tr>
              <a:tr h="370840">
                <a:tc>
                  <a:txBody>
                    <a:bodyPr/>
                    <a:lstStyle/>
                    <a:p>
                      <a:pPr algn="ctr"/>
                      <a:r>
                        <a:rPr lang="en-IN" dirty="0"/>
                        <a:t>type</a:t>
                      </a:r>
                    </a:p>
                  </a:txBody>
                  <a:tcPr/>
                </a:tc>
                <a:extLst>
                  <a:ext uri="{0D108BD9-81ED-4DB2-BD59-A6C34878D82A}">
                    <a16:rowId xmlns:a16="http://schemas.microsoft.com/office/drawing/2014/main" val="3506014732"/>
                  </a:ext>
                </a:extLst>
              </a:tr>
              <a:tr h="370840">
                <a:tc>
                  <a:txBody>
                    <a:bodyPr/>
                    <a:lstStyle/>
                    <a:p>
                      <a:pPr algn="ctr"/>
                      <a:r>
                        <a:rPr lang="en-IN" dirty="0"/>
                        <a:t>section</a:t>
                      </a:r>
                    </a:p>
                  </a:txBody>
                  <a:tcPr/>
                </a:tc>
                <a:extLst>
                  <a:ext uri="{0D108BD9-81ED-4DB2-BD59-A6C34878D82A}">
                    <a16:rowId xmlns:a16="http://schemas.microsoft.com/office/drawing/2014/main" val="2280237702"/>
                  </a:ext>
                </a:extLst>
              </a:tr>
              <a:tr h="370840">
                <a:tc>
                  <a:txBody>
                    <a:bodyPr/>
                    <a:lstStyle/>
                    <a:p>
                      <a:pPr algn="ctr"/>
                      <a:r>
                        <a:rPr lang="en-IN" dirty="0"/>
                        <a:t>available</a:t>
                      </a:r>
                    </a:p>
                  </a:txBody>
                  <a:tcPr/>
                </a:tc>
                <a:extLst>
                  <a:ext uri="{0D108BD9-81ED-4DB2-BD59-A6C34878D82A}">
                    <a16:rowId xmlns:a16="http://schemas.microsoft.com/office/drawing/2014/main" val="567146016"/>
                  </a:ext>
                </a:extLst>
              </a:tr>
              <a:tr h="370840">
                <a:tc>
                  <a:txBody>
                    <a:bodyPr/>
                    <a:lstStyle/>
                    <a:p>
                      <a:pPr algn="ctr"/>
                      <a:r>
                        <a:rPr lang="en-IN" dirty="0"/>
                        <a:t>cost</a:t>
                      </a:r>
                    </a:p>
                  </a:txBody>
                  <a:tcPr/>
                </a:tc>
                <a:extLst>
                  <a:ext uri="{0D108BD9-81ED-4DB2-BD59-A6C34878D82A}">
                    <a16:rowId xmlns:a16="http://schemas.microsoft.com/office/drawing/2014/main" val="1279565735"/>
                  </a:ext>
                </a:extLst>
              </a:tr>
            </a:tbl>
          </a:graphicData>
        </a:graphic>
      </p:graphicFrame>
      <p:graphicFrame>
        <p:nvGraphicFramePr>
          <p:cNvPr id="7" name="Table 7">
            <a:extLst>
              <a:ext uri="{FF2B5EF4-FFF2-40B4-BE49-F238E27FC236}">
                <a16:creationId xmlns:a16="http://schemas.microsoft.com/office/drawing/2014/main" id="{E259036B-7EDB-0199-A6AD-ECD642FC6AFC}"/>
              </a:ext>
            </a:extLst>
          </p:cNvPr>
          <p:cNvGraphicFramePr>
            <a:graphicFrameLocks noGrp="1"/>
          </p:cNvGraphicFramePr>
          <p:nvPr>
            <p:extLst>
              <p:ext uri="{D42A27DB-BD31-4B8C-83A1-F6EECF244321}">
                <p14:modId xmlns:p14="http://schemas.microsoft.com/office/powerpoint/2010/main" val="875016634"/>
              </p:ext>
            </p:extLst>
          </p:nvPr>
        </p:nvGraphicFramePr>
        <p:xfrm>
          <a:off x="311627" y="3915548"/>
          <a:ext cx="1904738" cy="156464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1293377185"/>
                    </a:ext>
                  </a:extLst>
                </a:gridCol>
              </a:tblGrid>
              <a:tr h="370840">
                <a:tc>
                  <a:txBody>
                    <a:bodyPr/>
                    <a:lstStyle/>
                    <a:p>
                      <a:pPr algn="ctr"/>
                      <a:r>
                        <a:rPr lang="en-IN" sz="2400" b="1" dirty="0"/>
                        <a:t>payment mode</a:t>
                      </a:r>
                    </a:p>
                  </a:txBody>
                  <a:tcPr/>
                </a:tc>
                <a:extLst>
                  <a:ext uri="{0D108BD9-81ED-4DB2-BD59-A6C34878D82A}">
                    <a16:rowId xmlns:a16="http://schemas.microsoft.com/office/drawing/2014/main" val="1289531863"/>
                  </a:ext>
                </a:extLst>
              </a:tr>
              <a:tr h="370840">
                <a:tc>
                  <a:txBody>
                    <a:bodyPr/>
                    <a:lstStyle/>
                    <a:p>
                      <a:pPr algn="ctr"/>
                      <a:r>
                        <a:rPr lang="en-IN" dirty="0"/>
                        <a:t>name</a:t>
                      </a:r>
                    </a:p>
                  </a:txBody>
                  <a:tcPr/>
                </a:tc>
                <a:extLst>
                  <a:ext uri="{0D108BD9-81ED-4DB2-BD59-A6C34878D82A}">
                    <a16:rowId xmlns:a16="http://schemas.microsoft.com/office/drawing/2014/main" val="3506785513"/>
                  </a:ext>
                </a:extLst>
              </a:tr>
              <a:tr h="370840">
                <a:tc>
                  <a:txBody>
                    <a:bodyPr/>
                    <a:lstStyle/>
                    <a:p>
                      <a:pPr algn="ctr"/>
                      <a:r>
                        <a:rPr lang="en-IN" dirty="0"/>
                        <a:t>type</a:t>
                      </a:r>
                    </a:p>
                  </a:txBody>
                  <a:tcPr/>
                </a:tc>
                <a:extLst>
                  <a:ext uri="{0D108BD9-81ED-4DB2-BD59-A6C34878D82A}">
                    <a16:rowId xmlns:a16="http://schemas.microsoft.com/office/drawing/2014/main" val="2131657469"/>
                  </a:ext>
                </a:extLst>
              </a:tr>
            </a:tbl>
          </a:graphicData>
        </a:graphic>
      </p:graphicFrame>
      <p:graphicFrame>
        <p:nvGraphicFramePr>
          <p:cNvPr id="8" name="Table 8">
            <a:extLst>
              <a:ext uri="{FF2B5EF4-FFF2-40B4-BE49-F238E27FC236}">
                <a16:creationId xmlns:a16="http://schemas.microsoft.com/office/drawing/2014/main" id="{EC8B2902-770B-8836-2316-8B7DF63D6CC2}"/>
              </a:ext>
            </a:extLst>
          </p:cNvPr>
          <p:cNvGraphicFramePr>
            <a:graphicFrameLocks noGrp="1"/>
          </p:cNvGraphicFramePr>
          <p:nvPr>
            <p:extLst>
              <p:ext uri="{D42A27DB-BD31-4B8C-83A1-F6EECF244321}">
                <p14:modId xmlns:p14="http://schemas.microsoft.com/office/powerpoint/2010/main" val="3917211729"/>
              </p:ext>
            </p:extLst>
          </p:nvPr>
        </p:nvGraphicFramePr>
        <p:xfrm>
          <a:off x="6530663" y="3915548"/>
          <a:ext cx="1904738" cy="193548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2101186073"/>
                    </a:ext>
                  </a:extLst>
                </a:gridCol>
              </a:tblGrid>
              <a:tr h="370840">
                <a:tc>
                  <a:txBody>
                    <a:bodyPr/>
                    <a:lstStyle/>
                    <a:p>
                      <a:pPr algn="ctr"/>
                      <a:r>
                        <a:rPr lang="en-IN" sz="2400" b="1" dirty="0"/>
                        <a:t>delivery </a:t>
                      </a:r>
                    </a:p>
                    <a:p>
                      <a:pPr algn="ctr"/>
                      <a:r>
                        <a:rPr lang="en-IN" sz="2400" b="1" dirty="0"/>
                        <a:t>boy</a:t>
                      </a:r>
                    </a:p>
                  </a:txBody>
                  <a:tcPr/>
                </a:tc>
                <a:extLst>
                  <a:ext uri="{0D108BD9-81ED-4DB2-BD59-A6C34878D82A}">
                    <a16:rowId xmlns:a16="http://schemas.microsoft.com/office/drawing/2014/main" val="1113697319"/>
                  </a:ext>
                </a:extLst>
              </a:tr>
              <a:tr h="370840">
                <a:tc>
                  <a:txBody>
                    <a:bodyPr/>
                    <a:lstStyle/>
                    <a:p>
                      <a:pPr algn="ctr"/>
                      <a:r>
                        <a:rPr lang="en-IN" dirty="0"/>
                        <a:t>delivery boy id</a:t>
                      </a:r>
                    </a:p>
                  </a:txBody>
                  <a:tcPr/>
                </a:tc>
                <a:extLst>
                  <a:ext uri="{0D108BD9-81ED-4DB2-BD59-A6C34878D82A}">
                    <a16:rowId xmlns:a16="http://schemas.microsoft.com/office/drawing/2014/main" val="2836620229"/>
                  </a:ext>
                </a:extLst>
              </a:tr>
              <a:tr h="370840">
                <a:tc>
                  <a:txBody>
                    <a:bodyPr/>
                    <a:lstStyle/>
                    <a:p>
                      <a:pPr algn="ctr"/>
                      <a:r>
                        <a:rPr lang="en-IN" dirty="0"/>
                        <a:t>name</a:t>
                      </a:r>
                    </a:p>
                  </a:txBody>
                  <a:tcPr/>
                </a:tc>
                <a:extLst>
                  <a:ext uri="{0D108BD9-81ED-4DB2-BD59-A6C34878D82A}">
                    <a16:rowId xmlns:a16="http://schemas.microsoft.com/office/drawing/2014/main" val="3368362122"/>
                  </a:ext>
                </a:extLst>
              </a:tr>
              <a:tr h="370840">
                <a:tc>
                  <a:txBody>
                    <a:bodyPr/>
                    <a:lstStyle/>
                    <a:p>
                      <a:pPr algn="ctr"/>
                      <a:r>
                        <a:rPr lang="en-IN" dirty="0"/>
                        <a:t>ph</a:t>
                      </a:r>
                    </a:p>
                  </a:txBody>
                  <a:tcPr/>
                </a:tc>
                <a:extLst>
                  <a:ext uri="{0D108BD9-81ED-4DB2-BD59-A6C34878D82A}">
                    <a16:rowId xmlns:a16="http://schemas.microsoft.com/office/drawing/2014/main" val="4002883250"/>
                  </a:ext>
                </a:extLst>
              </a:tr>
            </a:tbl>
          </a:graphicData>
        </a:graphic>
      </p:graphicFrame>
      <p:graphicFrame>
        <p:nvGraphicFramePr>
          <p:cNvPr id="9" name="Table 9">
            <a:extLst>
              <a:ext uri="{FF2B5EF4-FFF2-40B4-BE49-F238E27FC236}">
                <a16:creationId xmlns:a16="http://schemas.microsoft.com/office/drawing/2014/main" id="{24DE8451-707F-D130-D06D-8D3CFC3452BB}"/>
              </a:ext>
            </a:extLst>
          </p:cNvPr>
          <p:cNvGraphicFramePr>
            <a:graphicFrameLocks noGrp="1"/>
          </p:cNvGraphicFramePr>
          <p:nvPr>
            <p:extLst>
              <p:ext uri="{D42A27DB-BD31-4B8C-83A1-F6EECF244321}">
                <p14:modId xmlns:p14="http://schemas.microsoft.com/office/powerpoint/2010/main" val="864643239"/>
              </p:ext>
            </p:extLst>
          </p:nvPr>
        </p:nvGraphicFramePr>
        <p:xfrm>
          <a:off x="3414861" y="3915548"/>
          <a:ext cx="1904738" cy="194056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3689565608"/>
                    </a:ext>
                  </a:extLst>
                </a:gridCol>
              </a:tblGrid>
              <a:tr h="370840">
                <a:tc>
                  <a:txBody>
                    <a:bodyPr/>
                    <a:lstStyle/>
                    <a:p>
                      <a:pPr algn="ctr"/>
                      <a:r>
                        <a:rPr lang="en-IN" sz="2400" b="1" dirty="0"/>
                        <a:t>orders</a:t>
                      </a:r>
                    </a:p>
                  </a:txBody>
                  <a:tcPr/>
                </a:tc>
                <a:extLst>
                  <a:ext uri="{0D108BD9-81ED-4DB2-BD59-A6C34878D82A}">
                    <a16:rowId xmlns:a16="http://schemas.microsoft.com/office/drawing/2014/main" val="1166463292"/>
                  </a:ext>
                </a:extLst>
              </a:tr>
              <a:tr h="370840">
                <a:tc>
                  <a:txBody>
                    <a:bodyPr/>
                    <a:lstStyle/>
                    <a:p>
                      <a:pPr algn="ctr"/>
                      <a:r>
                        <a:rPr lang="en-IN" dirty="0"/>
                        <a:t>order number</a:t>
                      </a:r>
                    </a:p>
                  </a:txBody>
                  <a:tcPr/>
                </a:tc>
                <a:extLst>
                  <a:ext uri="{0D108BD9-81ED-4DB2-BD59-A6C34878D82A}">
                    <a16:rowId xmlns:a16="http://schemas.microsoft.com/office/drawing/2014/main" val="583087324"/>
                  </a:ext>
                </a:extLst>
              </a:tr>
              <a:tr h="370840">
                <a:tc>
                  <a:txBody>
                    <a:bodyPr/>
                    <a:lstStyle/>
                    <a:p>
                      <a:pPr algn="ctr"/>
                      <a:r>
                        <a:rPr lang="en-US" dirty="0"/>
                        <a:t>order date</a:t>
                      </a:r>
                      <a:endParaRPr lang="en-IN" dirty="0"/>
                    </a:p>
                  </a:txBody>
                  <a:tcPr/>
                </a:tc>
                <a:extLst>
                  <a:ext uri="{0D108BD9-81ED-4DB2-BD59-A6C34878D82A}">
                    <a16:rowId xmlns:a16="http://schemas.microsoft.com/office/drawing/2014/main" val="89055953"/>
                  </a:ext>
                </a:extLst>
              </a:tr>
              <a:tr h="370840">
                <a:tc>
                  <a:txBody>
                    <a:bodyPr/>
                    <a:lstStyle/>
                    <a:p>
                      <a:pPr algn="ctr"/>
                      <a:r>
                        <a:rPr lang="en-IN" dirty="0"/>
                        <a:t>description </a:t>
                      </a:r>
                    </a:p>
                  </a:txBody>
                  <a:tcPr/>
                </a:tc>
                <a:extLst>
                  <a:ext uri="{0D108BD9-81ED-4DB2-BD59-A6C34878D82A}">
                    <a16:rowId xmlns:a16="http://schemas.microsoft.com/office/drawing/2014/main" val="765843451"/>
                  </a:ext>
                </a:extLst>
              </a:tr>
              <a:tr h="370840">
                <a:tc>
                  <a:txBody>
                    <a:bodyPr/>
                    <a:lstStyle/>
                    <a:p>
                      <a:pPr algn="ctr"/>
                      <a:r>
                        <a:rPr lang="en-IN" dirty="0"/>
                        <a:t>delivery charge</a:t>
                      </a:r>
                    </a:p>
                  </a:txBody>
                  <a:tcPr/>
                </a:tc>
                <a:extLst>
                  <a:ext uri="{0D108BD9-81ED-4DB2-BD59-A6C34878D82A}">
                    <a16:rowId xmlns:a16="http://schemas.microsoft.com/office/drawing/2014/main" val="2570306423"/>
                  </a:ext>
                </a:extLst>
              </a:tr>
            </a:tbl>
          </a:graphicData>
        </a:graphic>
      </p:graphicFrame>
      <p:graphicFrame>
        <p:nvGraphicFramePr>
          <p:cNvPr id="13" name="Table 13">
            <a:extLst>
              <a:ext uri="{FF2B5EF4-FFF2-40B4-BE49-F238E27FC236}">
                <a16:creationId xmlns:a16="http://schemas.microsoft.com/office/drawing/2014/main" id="{0DA137D4-E756-000B-52CF-33280CCFB524}"/>
              </a:ext>
            </a:extLst>
          </p:cNvPr>
          <p:cNvGraphicFramePr>
            <a:graphicFrameLocks noGrp="1"/>
          </p:cNvGraphicFramePr>
          <p:nvPr>
            <p:extLst>
              <p:ext uri="{D42A27DB-BD31-4B8C-83A1-F6EECF244321}">
                <p14:modId xmlns:p14="http://schemas.microsoft.com/office/powerpoint/2010/main" val="670167197"/>
              </p:ext>
            </p:extLst>
          </p:nvPr>
        </p:nvGraphicFramePr>
        <p:xfrm>
          <a:off x="3421145" y="902003"/>
          <a:ext cx="1904738" cy="119640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1116500163"/>
                    </a:ext>
                  </a:extLst>
                </a:gridCol>
              </a:tblGrid>
              <a:tr h="369600">
                <a:tc>
                  <a:txBody>
                    <a:bodyPr/>
                    <a:lstStyle/>
                    <a:p>
                      <a:r>
                        <a:rPr lang="en-IN" sz="2400" b="1" dirty="0"/>
                        <a:t>hostel</a:t>
                      </a:r>
                    </a:p>
                  </a:txBody>
                  <a:tcPr/>
                </a:tc>
                <a:extLst>
                  <a:ext uri="{0D108BD9-81ED-4DB2-BD59-A6C34878D82A}">
                    <a16:rowId xmlns:a16="http://schemas.microsoft.com/office/drawing/2014/main" val="2968747188"/>
                  </a:ext>
                </a:extLst>
              </a:tr>
              <a:tr h="369600">
                <a:tc>
                  <a:txBody>
                    <a:bodyPr/>
                    <a:lstStyle/>
                    <a:p>
                      <a:r>
                        <a:rPr lang="en-IN" dirty="0"/>
                        <a:t>hostel id</a:t>
                      </a:r>
                    </a:p>
                  </a:txBody>
                  <a:tcPr/>
                </a:tc>
                <a:extLst>
                  <a:ext uri="{0D108BD9-81ED-4DB2-BD59-A6C34878D82A}">
                    <a16:rowId xmlns:a16="http://schemas.microsoft.com/office/drawing/2014/main" val="2538757174"/>
                  </a:ext>
                </a:extLst>
              </a:tr>
              <a:tr h="369600">
                <a:tc>
                  <a:txBody>
                    <a:bodyPr/>
                    <a:lstStyle/>
                    <a:p>
                      <a:r>
                        <a:rPr lang="en-US" dirty="0"/>
                        <a:t>name</a:t>
                      </a:r>
                      <a:endParaRPr lang="en-IN" dirty="0"/>
                    </a:p>
                  </a:txBody>
                  <a:tcPr/>
                </a:tc>
                <a:extLst>
                  <a:ext uri="{0D108BD9-81ED-4DB2-BD59-A6C34878D82A}">
                    <a16:rowId xmlns:a16="http://schemas.microsoft.com/office/drawing/2014/main" val="2809496800"/>
                  </a:ext>
                </a:extLst>
              </a:tr>
            </a:tbl>
          </a:graphicData>
        </a:graphic>
      </p:graphicFrame>
      <p:graphicFrame>
        <p:nvGraphicFramePr>
          <p:cNvPr id="14" name="Table 14">
            <a:extLst>
              <a:ext uri="{FF2B5EF4-FFF2-40B4-BE49-F238E27FC236}">
                <a16:creationId xmlns:a16="http://schemas.microsoft.com/office/drawing/2014/main" id="{277CB965-A833-3DE9-BABA-43F244857F6A}"/>
              </a:ext>
            </a:extLst>
          </p:cNvPr>
          <p:cNvGraphicFramePr>
            <a:graphicFrameLocks noGrp="1"/>
          </p:cNvGraphicFramePr>
          <p:nvPr>
            <p:extLst>
              <p:ext uri="{D42A27DB-BD31-4B8C-83A1-F6EECF244321}">
                <p14:modId xmlns:p14="http://schemas.microsoft.com/office/powerpoint/2010/main" val="3736219099"/>
              </p:ext>
            </p:extLst>
          </p:nvPr>
        </p:nvGraphicFramePr>
        <p:xfrm>
          <a:off x="9493839" y="3915548"/>
          <a:ext cx="1904738" cy="1564640"/>
        </p:xfrm>
        <a:graphic>
          <a:graphicData uri="http://schemas.openxmlformats.org/drawingml/2006/table">
            <a:tbl>
              <a:tblPr firstRow="1" bandRow="1">
                <a:tableStyleId>{5940675A-B579-460E-94D1-54222C63F5DA}</a:tableStyleId>
              </a:tblPr>
              <a:tblGrid>
                <a:gridCol w="1904738">
                  <a:extLst>
                    <a:ext uri="{9D8B030D-6E8A-4147-A177-3AD203B41FA5}">
                      <a16:colId xmlns:a16="http://schemas.microsoft.com/office/drawing/2014/main" val="4062190084"/>
                    </a:ext>
                  </a:extLst>
                </a:gridCol>
              </a:tblGrid>
              <a:tr h="370840">
                <a:tc>
                  <a:txBody>
                    <a:bodyPr/>
                    <a:lstStyle/>
                    <a:p>
                      <a:pPr algn="ctr"/>
                      <a:r>
                        <a:rPr lang="en-IN" sz="2400" b="1" dirty="0"/>
                        <a:t>order</a:t>
                      </a:r>
                    </a:p>
                    <a:p>
                      <a:pPr algn="ctr"/>
                      <a:r>
                        <a:rPr lang="en-IN" sz="2400" b="1" dirty="0"/>
                        <a:t> status</a:t>
                      </a:r>
                    </a:p>
                  </a:txBody>
                  <a:tcPr/>
                </a:tc>
                <a:extLst>
                  <a:ext uri="{0D108BD9-81ED-4DB2-BD59-A6C34878D82A}">
                    <a16:rowId xmlns:a16="http://schemas.microsoft.com/office/drawing/2014/main" val="470772191"/>
                  </a:ext>
                </a:extLst>
              </a:tr>
              <a:tr h="370840">
                <a:tc>
                  <a:txBody>
                    <a:bodyPr/>
                    <a:lstStyle/>
                    <a:p>
                      <a:pPr algn="ctr"/>
                      <a:r>
                        <a:rPr lang="en-IN" dirty="0"/>
                        <a:t>timestamp</a:t>
                      </a:r>
                    </a:p>
                  </a:txBody>
                  <a:tcPr/>
                </a:tc>
                <a:extLst>
                  <a:ext uri="{0D108BD9-81ED-4DB2-BD59-A6C34878D82A}">
                    <a16:rowId xmlns:a16="http://schemas.microsoft.com/office/drawing/2014/main" val="2056547658"/>
                  </a:ext>
                </a:extLst>
              </a:tr>
              <a:tr h="370840">
                <a:tc>
                  <a:txBody>
                    <a:bodyPr/>
                    <a:lstStyle/>
                    <a:p>
                      <a:pPr algn="ctr"/>
                      <a:r>
                        <a:rPr lang="en-IN" dirty="0"/>
                        <a:t>status</a:t>
                      </a:r>
                    </a:p>
                  </a:txBody>
                  <a:tcPr/>
                </a:tc>
                <a:extLst>
                  <a:ext uri="{0D108BD9-81ED-4DB2-BD59-A6C34878D82A}">
                    <a16:rowId xmlns:a16="http://schemas.microsoft.com/office/drawing/2014/main" val="1220573930"/>
                  </a:ext>
                </a:extLst>
              </a:tr>
            </a:tbl>
          </a:graphicData>
        </a:graphic>
      </p:graphicFrame>
    </p:spTree>
    <p:extLst>
      <p:ext uri="{BB962C8B-B14F-4D97-AF65-F5344CB8AC3E}">
        <p14:creationId xmlns:p14="http://schemas.microsoft.com/office/powerpoint/2010/main" val="354281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20E23-9414-187C-931A-9FE89E2B4555}"/>
              </a:ext>
            </a:extLst>
          </p:cNvPr>
          <p:cNvSpPr txBox="1"/>
          <p:nvPr/>
        </p:nvSpPr>
        <p:spPr>
          <a:xfrm>
            <a:off x="3348087" y="0"/>
            <a:ext cx="5495826" cy="584775"/>
          </a:xfrm>
          <a:prstGeom prst="rect">
            <a:avLst/>
          </a:prstGeom>
          <a:noFill/>
        </p:spPr>
        <p:txBody>
          <a:bodyPr wrap="square" rtlCol="0">
            <a:spAutoFit/>
          </a:bodyPr>
          <a:lstStyle/>
          <a:p>
            <a:r>
              <a:rPr lang="en-IN" sz="3200" b="1" u="sng" dirty="0"/>
              <a:t>SPECIFYING THE PRIMARY KEYS</a:t>
            </a:r>
          </a:p>
        </p:txBody>
      </p:sp>
      <p:graphicFrame>
        <p:nvGraphicFramePr>
          <p:cNvPr id="4" name="Table 4">
            <a:extLst>
              <a:ext uri="{FF2B5EF4-FFF2-40B4-BE49-F238E27FC236}">
                <a16:creationId xmlns:a16="http://schemas.microsoft.com/office/drawing/2014/main" id="{53634439-0F2F-4C9C-D75E-E2A75E23FCB8}"/>
              </a:ext>
            </a:extLst>
          </p:cNvPr>
          <p:cNvGraphicFramePr>
            <a:graphicFrameLocks noGrp="1"/>
          </p:cNvGraphicFramePr>
          <p:nvPr>
            <p:extLst>
              <p:ext uri="{D42A27DB-BD31-4B8C-83A1-F6EECF244321}">
                <p14:modId xmlns:p14="http://schemas.microsoft.com/office/powerpoint/2010/main" val="1089599692"/>
              </p:ext>
            </p:extLst>
          </p:nvPr>
        </p:nvGraphicFramePr>
        <p:xfrm>
          <a:off x="2032000" y="1539240"/>
          <a:ext cx="8128000" cy="377952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909993778"/>
                    </a:ext>
                  </a:extLst>
                </a:gridCol>
                <a:gridCol w="4064000">
                  <a:extLst>
                    <a:ext uri="{9D8B030D-6E8A-4147-A177-3AD203B41FA5}">
                      <a16:colId xmlns:a16="http://schemas.microsoft.com/office/drawing/2014/main" val="2695229017"/>
                    </a:ext>
                  </a:extLst>
                </a:gridCol>
              </a:tblGrid>
              <a:tr h="370840">
                <a:tc>
                  <a:txBody>
                    <a:bodyPr/>
                    <a:lstStyle/>
                    <a:p>
                      <a:pPr algn="ctr"/>
                      <a:r>
                        <a:rPr lang="en-IN" sz="3200" b="1" dirty="0"/>
                        <a:t>ENTITY</a:t>
                      </a:r>
                    </a:p>
                  </a:txBody>
                  <a:tcPr/>
                </a:tc>
                <a:tc>
                  <a:txBody>
                    <a:bodyPr/>
                    <a:lstStyle/>
                    <a:p>
                      <a:pPr algn="ctr"/>
                      <a:r>
                        <a:rPr lang="en-IN" sz="3200" b="1" dirty="0"/>
                        <a:t>PRIMARY KEY</a:t>
                      </a:r>
                    </a:p>
                  </a:txBody>
                  <a:tcPr/>
                </a:tc>
                <a:extLst>
                  <a:ext uri="{0D108BD9-81ED-4DB2-BD59-A6C34878D82A}">
                    <a16:rowId xmlns:a16="http://schemas.microsoft.com/office/drawing/2014/main" val="1098897378"/>
                  </a:ext>
                </a:extLst>
              </a:tr>
              <a:tr h="370840">
                <a:tc>
                  <a:txBody>
                    <a:bodyPr/>
                    <a:lstStyle/>
                    <a:p>
                      <a:pPr algn="ctr"/>
                      <a:r>
                        <a:rPr lang="en-IN" sz="2400" dirty="0"/>
                        <a:t>student</a:t>
                      </a:r>
                    </a:p>
                  </a:txBody>
                  <a:tcPr/>
                </a:tc>
                <a:tc>
                  <a:txBody>
                    <a:bodyPr/>
                    <a:lstStyle/>
                    <a:p>
                      <a:pPr algn="ctr"/>
                      <a:r>
                        <a:rPr lang="en-IN" sz="2400" dirty="0"/>
                        <a:t>roll_no</a:t>
                      </a:r>
                    </a:p>
                  </a:txBody>
                  <a:tcPr/>
                </a:tc>
                <a:extLst>
                  <a:ext uri="{0D108BD9-81ED-4DB2-BD59-A6C34878D82A}">
                    <a16:rowId xmlns:a16="http://schemas.microsoft.com/office/drawing/2014/main" val="1461798769"/>
                  </a:ext>
                </a:extLst>
              </a:tr>
              <a:tr h="370840">
                <a:tc>
                  <a:txBody>
                    <a:bodyPr/>
                    <a:lstStyle/>
                    <a:p>
                      <a:pPr algn="ctr"/>
                      <a:r>
                        <a:rPr lang="en-IN" sz="2400" dirty="0"/>
                        <a:t>stall</a:t>
                      </a:r>
                    </a:p>
                  </a:txBody>
                  <a:tcPr/>
                </a:tc>
                <a:tc>
                  <a:txBody>
                    <a:bodyPr/>
                    <a:lstStyle/>
                    <a:p>
                      <a:pPr algn="ctr"/>
                      <a:r>
                        <a:rPr lang="en-IN" sz="2400" dirty="0"/>
                        <a:t>stall_id</a:t>
                      </a:r>
                    </a:p>
                  </a:txBody>
                  <a:tcPr/>
                </a:tc>
                <a:extLst>
                  <a:ext uri="{0D108BD9-81ED-4DB2-BD59-A6C34878D82A}">
                    <a16:rowId xmlns:a16="http://schemas.microsoft.com/office/drawing/2014/main" val="69209297"/>
                  </a:ext>
                </a:extLst>
              </a:tr>
              <a:tr h="370840">
                <a:tc>
                  <a:txBody>
                    <a:bodyPr/>
                    <a:lstStyle/>
                    <a:p>
                      <a:pPr algn="ctr"/>
                      <a:r>
                        <a:rPr lang="en-IN" sz="2400" dirty="0"/>
                        <a:t>item</a:t>
                      </a:r>
                    </a:p>
                  </a:txBody>
                  <a:tcPr/>
                </a:tc>
                <a:tc>
                  <a:txBody>
                    <a:bodyPr/>
                    <a:lstStyle/>
                    <a:p>
                      <a:pPr algn="ctr"/>
                      <a:r>
                        <a:rPr lang="en-IN" sz="2400" dirty="0"/>
                        <a:t>item_name</a:t>
                      </a:r>
                    </a:p>
                  </a:txBody>
                  <a:tcPr/>
                </a:tc>
                <a:extLst>
                  <a:ext uri="{0D108BD9-81ED-4DB2-BD59-A6C34878D82A}">
                    <a16:rowId xmlns:a16="http://schemas.microsoft.com/office/drawing/2014/main" val="3384705786"/>
                  </a:ext>
                </a:extLst>
              </a:tr>
              <a:tr h="370840">
                <a:tc>
                  <a:txBody>
                    <a:bodyPr/>
                    <a:lstStyle/>
                    <a:p>
                      <a:pPr algn="ctr"/>
                      <a:r>
                        <a:rPr lang="en-IN" sz="2400" dirty="0"/>
                        <a:t>order</a:t>
                      </a:r>
                    </a:p>
                  </a:txBody>
                  <a:tcPr/>
                </a:tc>
                <a:tc>
                  <a:txBody>
                    <a:bodyPr/>
                    <a:lstStyle/>
                    <a:p>
                      <a:pPr algn="ctr"/>
                      <a:r>
                        <a:rPr lang="en-IN" sz="2400" dirty="0"/>
                        <a:t>order_number</a:t>
                      </a:r>
                    </a:p>
                  </a:txBody>
                  <a:tcPr/>
                </a:tc>
                <a:extLst>
                  <a:ext uri="{0D108BD9-81ED-4DB2-BD59-A6C34878D82A}">
                    <a16:rowId xmlns:a16="http://schemas.microsoft.com/office/drawing/2014/main" val="73810034"/>
                  </a:ext>
                </a:extLst>
              </a:tr>
              <a:tr h="370840">
                <a:tc>
                  <a:txBody>
                    <a:bodyPr/>
                    <a:lstStyle/>
                    <a:p>
                      <a:pPr algn="ctr"/>
                      <a:r>
                        <a:rPr lang="en-IN" sz="2400" dirty="0"/>
                        <a:t>payment_mode</a:t>
                      </a:r>
                    </a:p>
                  </a:txBody>
                  <a:tcPr/>
                </a:tc>
                <a:tc>
                  <a:txBody>
                    <a:bodyPr/>
                    <a:lstStyle/>
                    <a:p>
                      <a:pPr algn="ctr"/>
                      <a:r>
                        <a:rPr lang="en-IN" sz="2400" dirty="0"/>
                        <a:t>name</a:t>
                      </a:r>
                    </a:p>
                  </a:txBody>
                  <a:tcPr/>
                </a:tc>
                <a:extLst>
                  <a:ext uri="{0D108BD9-81ED-4DB2-BD59-A6C34878D82A}">
                    <a16:rowId xmlns:a16="http://schemas.microsoft.com/office/drawing/2014/main" val="1135019505"/>
                  </a:ext>
                </a:extLst>
              </a:tr>
              <a:tr h="370840">
                <a:tc>
                  <a:txBody>
                    <a:bodyPr/>
                    <a:lstStyle/>
                    <a:p>
                      <a:pPr algn="ctr"/>
                      <a:r>
                        <a:rPr lang="en-IN" sz="2400" dirty="0"/>
                        <a:t>hostel</a:t>
                      </a:r>
                    </a:p>
                  </a:txBody>
                  <a:tcPr/>
                </a:tc>
                <a:tc>
                  <a:txBody>
                    <a:bodyPr/>
                    <a:lstStyle/>
                    <a:p>
                      <a:pPr algn="ctr"/>
                      <a:r>
                        <a:rPr lang="en-IN" sz="2400" dirty="0"/>
                        <a:t>hostel_id</a:t>
                      </a:r>
                    </a:p>
                  </a:txBody>
                  <a:tcPr/>
                </a:tc>
                <a:extLst>
                  <a:ext uri="{0D108BD9-81ED-4DB2-BD59-A6C34878D82A}">
                    <a16:rowId xmlns:a16="http://schemas.microsoft.com/office/drawing/2014/main" val="3327291830"/>
                  </a:ext>
                </a:extLst>
              </a:tr>
              <a:tr h="370840">
                <a:tc>
                  <a:txBody>
                    <a:bodyPr/>
                    <a:lstStyle/>
                    <a:p>
                      <a:pPr algn="ctr"/>
                      <a:r>
                        <a:rPr lang="en-IN" sz="2400" dirty="0"/>
                        <a:t>delivery_boy</a:t>
                      </a:r>
                    </a:p>
                  </a:txBody>
                  <a:tcPr/>
                </a:tc>
                <a:tc>
                  <a:txBody>
                    <a:bodyPr/>
                    <a:lstStyle/>
                    <a:p>
                      <a:pPr algn="ctr"/>
                      <a:r>
                        <a:rPr lang="en-IN" sz="2400" dirty="0"/>
                        <a:t>delivery_boy_id</a:t>
                      </a:r>
                    </a:p>
                  </a:txBody>
                  <a:tcPr/>
                </a:tc>
                <a:extLst>
                  <a:ext uri="{0D108BD9-81ED-4DB2-BD59-A6C34878D82A}">
                    <a16:rowId xmlns:a16="http://schemas.microsoft.com/office/drawing/2014/main" val="682961087"/>
                  </a:ext>
                </a:extLst>
              </a:tr>
            </a:tbl>
          </a:graphicData>
        </a:graphic>
      </p:graphicFrame>
    </p:spTree>
    <p:extLst>
      <p:ext uri="{BB962C8B-B14F-4D97-AF65-F5344CB8AC3E}">
        <p14:creationId xmlns:p14="http://schemas.microsoft.com/office/powerpoint/2010/main" val="4226657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EDC8C5-DA12-40BA-B78E-D8964D37807A}"/>
              </a:ext>
            </a:extLst>
          </p:cNvPr>
          <p:cNvSpPr txBox="1"/>
          <p:nvPr/>
        </p:nvSpPr>
        <p:spPr>
          <a:xfrm>
            <a:off x="4111658" y="0"/>
            <a:ext cx="3968684" cy="584775"/>
          </a:xfrm>
          <a:prstGeom prst="rect">
            <a:avLst/>
          </a:prstGeom>
          <a:noFill/>
        </p:spPr>
        <p:txBody>
          <a:bodyPr wrap="square" rtlCol="0">
            <a:spAutoFit/>
          </a:bodyPr>
          <a:lstStyle/>
          <a:p>
            <a:r>
              <a:rPr lang="en-IN" sz="3200" b="1" u="sng" dirty="0"/>
              <a:t>TABLE RELATIONSHIPS</a:t>
            </a:r>
          </a:p>
        </p:txBody>
      </p:sp>
      <p:sp>
        <p:nvSpPr>
          <p:cNvPr id="4" name="TextBox 3">
            <a:extLst>
              <a:ext uri="{FF2B5EF4-FFF2-40B4-BE49-F238E27FC236}">
                <a16:creationId xmlns:a16="http://schemas.microsoft.com/office/drawing/2014/main" id="{39B42745-EBB7-1975-6F67-F360F6888F91}"/>
              </a:ext>
            </a:extLst>
          </p:cNvPr>
          <p:cNvSpPr txBox="1"/>
          <p:nvPr/>
        </p:nvSpPr>
        <p:spPr>
          <a:xfrm>
            <a:off x="1" y="584775"/>
            <a:ext cx="12191999" cy="3293209"/>
          </a:xfrm>
          <a:prstGeom prst="rect">
            <a:avLst/>
          </a:prstGeom>
          <a:noFill/>
        </p:spPr>
        <p:txBody>
          <a:bodyPr wrap="square" rtlCol="0">
            <a:spAutoFit/>
          </a:bodyPr>
          <a:lstStyle/>
          <a:p>
            <a:pPr marL="342900" indent="-342900">
              <a:buFont typeface="Arial" panose="020B0604020202020204" pitchFamily="34" charset="0"/>
              <a:buChar char="•"/>
            </a:pPr>
            <a:r>
              <a:rPr lang="en-IN" sz="3200" dirty="0"/>
              <a:t>Student</a:t>
            </a:r>
          </a:p>
          <a:p>
            <a:endParaRPr lang="en-IN" sz="3200" dirty="0"/>
          </a:p>
          <a:p>
            <a:pPr marL="914400" lvl="1" indent="-457200">
              <a:buFont typeface="+mj-lt"/>
              <a:buAutoNum type="arabicPeriod"/>
            </a:pPr>
            <a:r>
              <a:rPr lang="en-US" sz="2400" dirty="0"/>
              <a:t>A student can place many orders while an order is placed by only one student. Hence it is a 1:N relationship</a:t>
            </a:r>
          </a:p>
          <a:p>
            <a:pPr marL="914400" lvl="1" indent="-457200">
              <a:buFont typeface="+mj-lt"/>
              <a:buAutoNum type="arabicPeriod"/>
            </a:pPr>
            <a:r>
              <a:rPr lang="en-US" sz="2400" dirty="0"/>
              <a:t>A student can have more than one payment method and many students can have the same payment method. Hence it is an M: N relationship</a:t>
            </a:r>
          </a:p>
          <a:p>
            <a:pPr marL="914400" lvl="1" indent="-457200">
              <a:buFont typeface="+mj-lt"/>
              <a:buAutoNum type="arabicPeriod"/>
            </a:pPr>
            <a:r>
              <a:rPr lang="en-IN" sz="2400" dirty="0"/>
              <a:t>A student can be present in only one hostel but a hostel can have many students. Hence it is an N:1 relationship</a:t>
            </a:r>
          </a:p>
        </p:txBody>
      </p:sp>
      <p:sp>
        <p:nvSpPr>
          <p:cNvPr id="7" name="TextBox 6">
            <a:extLst>
              <a:ext uri="{FF2B5EF4-FFF2-40B4-BE49-F238E27FC236}">
                <a16:creationId xmlns:a16="http://schemas.microsoft.com/office/drawing/2014/main" id="{C1C217C8-3BD6-6A54-0F81-20C84FB34506}"/>
              </a:ext>
            </a:extLst>
          </p:cNvPr>
          <p:cNvSpPr txBox="1"/>
          <p:nvPr/>
        </p:nvSpPr>
        <p:spPr>
          <a:xfrm>
            <a:off x="0" y="4093427"/>
            <a:ext cx="12191999" cy="2554545"/>
          </a:xfrm>
          <a:prstGeom prst="rect">
            <a:avLst/>
          </a:prstGeom>
          <a:noFill/>
        </p:spPr>
        <p:txBody>
          <a:bodyPr wrap="square" rtlCol="0">
            <a:spAutoFit/>
          </a:bodyPr>
          <a:lstStyle/>
          <a:p>
            <a:pPr marL="457200" indent="-457200">
              <a:buFont typeface="Arial" panose="020B0604020202020204" pitchFamily="34" charset="0"/>
              <a:buChar char="•"/>
            </a:pPr>
            <a:r>
              <a:rPr lang="en-IN" sz="3200" dirty="0"/>
              <a:t>Stall</a:t>
            </a:r>
          </a:p>
          <a:p>
            <a:endParaRPr lang="en-IN" sz="3200" dirty="0"/>
          </a:p>
          <a:p>
            <a:pPr marL="971550" lvl="1" indent="-514350">
              <a:buFont typeface="+mj-lt"/>
              <a:buAutoNum type="arabicPeriod"/>
            </a:pPr>
            <a:r>
              <a:rPr lang="en-US" sz="2400" dirty="0"/>
              <a:t>A Stall can have many items and the same item may be in many Stalls. Hence it is M: N relationship</a:t>
            </a:r>
          </a:p>
          <a:p>
            <a:pPr marL="971550" lvl="1" indent="-514350">
              <a:buFont typeface="+mj-lt"/>
              <a:buAutoNum type="arabicPeriod"/>
            </a:pPr>
            <a:r>
              <a:rPr lang="en-US" sz="2400" dirty="0"/>
              <a:t>An order can be placed only from one Stall but a Stall can have many orders. Hence it is an N:1 relationship</a:t>
            </a:r>
            <a:endParaRPr lang="en-IN" sz="2400" dirty="0"/>
          </a:p>
        </p:txBody>
      </p:sp>
    </p:spTree>
    <p:extLst>
      <p:ext uri="{BB962C8B-B14F-4D97-AF65-F5344CB8AC3E}">
        <p14:creationId xmlns:p14="http://schemas.microsoft.com/office/powerpoint/2010/main" val="2109853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36EC21-125F-48D5-EE7C-9459817203B0}"/>
              </a:ext>
            </a:extLst>
          </p:cNvPr>
          <p:cNvSpPr txBox="1"/>
          <p:nvPr/>
        </p:nvSpPr>
        <p:spPr>
          <a:xfrm>
            <a:off x="4111658" y="0"/>
            <a:ext cx="3968684" cy="584775"/>
          </a:xfrm>
          <a:prstGeom prst="rect">
            <a:avLst/>
          </a:prstGeom>
          <a:noFill/>
        </p:spPr>
        <p:txBody>
          <a:bodyPr wrap="square" rtlCol="0">
            <a:spAutoFit/>
          </a:bodyPr>
          <a:lstStyle/>
          <a:p>
            <a:r>
              <a:rPr lang="en-IN" sz="3200" b="1" u="sng" dirty="0"/>
              <a:t>TABLE RELATIONSHIPS</a:t>
            </a:r>
          </a:p>
        </p:txBody>
      </p:sp>
      <p:sp>
        <p:nvSpPr>
          <p:cNvPr id="3" name="TextBox 2">
            <a:extLst>
              <a:ext uri="{FF2B5EF4-FFF2-40B4-BE49-F238E27FC236}">
                <a16:creationId xmlns:a16="http://schemas.microsoft.com/office/drawing/2014/main" id="{A3FBE0BA-B558-DD59-6970-9EDAFA56A3C4}"/>
              </a:ext>
            </a:extLst>
          </p:cNvPr>
          <p:cNvSpPr txBox="1"/>
          <p:nvPr/>
        </p:nvSpPr>
        <p:spPr>
          <a:xfrm>
            <a:off x="1" y="584775"/>
            <a:ext cx="12191999" cy="5509200"/>
          </a:xfrm>
          <a:prstGeom prst="rect">
            <a:avLst/>
          </a:prstGeom>
          <a:noFill/>
        </p:spPr>
        <p:txBody>
          <a:bodyPr wrap="square" rtlCol="0">
            <a:spAutoFit/>
          </a:bodyPr>
          <a:lstStyle/>
          <a:p>
            <a:pPr marL="457200" indent="-457200">
              <a:buFont typeface="Arial" panose="020B0604020202020204" pitchFamily="34" charset="0"/>
              <a:buChar char="•"/>
            </a:pPr>
            <a:r>
              <a:rPr lang="en-IN" sz="3200" dirty="0"/>
              <a:t>Orders</a:t>
            </a:r>
          </a:p>
          <a:p>
            <a:pPr marL="457200" indent="-457200">
              <a:buFont typeface="Arial" panose="020B0604020202020204" pitchFamily="34" charset="0"/>
              <a:buChar char="•"/>
            </a:pPr>
            <a:endParaRPr lang="en-IN" sz="3200" dirty="0"/>
          </a:p>
          <a:p>
            <a:pPr marL="971550" lvl="1" indent="-514350">
              <a:buFont typeface="+mj-lt"/>
              <a:buAutoNum type="arabicPeriod"/>
            </a:pPr>
            <a:r>
              <a:rPr lang="en-US" sz="2400" dirty="0"/>
              <a:t>A order may have many items and the same item can be involved in many orders. Hence it is a M: N relationship.</a:t>
            </a:r>
          </a:p>
          <a:p>
            <a:pPr marL="971550" lvl="1" indent="-514350">
              <a:buFont typeface="+mj-lt"/>
              <a:buAutoNum type="arabicPeriod"/>
            </a:pPr>
            <a:endParaRPr lang="en-US" sz="2400" dirty="0"/>
          </a:p>
          <a:p>
            <a:pPr marL="971550" lvl="1" indent="-514350">
              <a:buFont typeface="+mj-lt"/>
              <a:buAutoNum type="arabicPeriod"/>
            </a:pPr>
            <a:r>
              <a:rPr lang="en-US" sz="2400" dirty="0"/>
              <a:t>An order can be paid by only one payment method while a payment method can be used to pay many orders. Hence there is a N:1 relationship.</a:t>
            </a:r>
          </a:p>
          <a:p>
            <a:pPr marL="971550" lvl="1" indent="-514350">
              <a:buFont typeface="+mj-lt"/>
              <a:buAutoNum type="arabicPeriod"/>
            </a:pPr>
            <a:endParaRPr lang="en-US" sz="2400" dirty="0"/>
          </a:p>
          <a:p>
            <a:pPr marL="971550" lvl="1" indent="-514350">
              <a:buFont typeface="+mj-lt"/>
              <a:buAutoNum type="arabicPeriod"/>
            </a:pPr>
            <a:r>
              <a:rPr lang="en-US" sz="2400" dirty="0"/>
              <a:t>A delivery boy can deliver many orders while an order can be delivered by only one delivery boy. Hence it is a N:1 relationship.</a:t>
            </a:r>
          </a:p>
          <a:p>
            <a:pPr marL="971550" lvl="1" indent="-514350">
              <a:buFont typeface="+mj-lt"/>
              <a:buAutoNum type="arabicPeriod"/>
            </a:pPr>
            <a:endParaRPr lang="en-US" sz="2400" dirty="0"/>
          </a:p>
          <a:p>
            <a:pPr marL="971550" lvl="1" indent="-514350">
              <a:buFont typeface="+mj-lt"/>
              <a:buAutoNum type="arabicPeriod"/>
            </a:pPr>
            <a:r>
              <a:rPr lang="en-US" sz="2400" dirty="0"/>
              <a:t>When an order is placed it has stages i.e. at what time is it placed, at what time the order is accepted/rejected by the Stall, at what time the order is picked up by the delivery boy and at what time is it delivered. Hence it is in a 1:N relationship</a:t>
            </a:r>
          </a:p>
        </p:txBody>
      </p:sp>
    </p:spTree>
    <p:extLst>
      <p:ext uri="{BB962C8B-B14F-4D97-AF65-F5344CB8AC3E}">
        <p14:creationId xmlns:p14="http://schemas.microsoft.com/office/powerpoint/2010/main" val="1784717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C77D0CF-8A91-0AED-2E7D-8A9863821256}"/>
              </a:ext>
            </a:extLst>
          </p:cNvPr>
          <p:cNvSpPr txBox="1"/>
          <p:nvPr/>
        </p:nvSpPr>
        <p:spPr>
          <a:xfrm>
            <a:off x="4235823" y="0"/>
            <a:ext cx="3720353" cy="584775"/>
          </a:xfrm>
          <a:prstGeom prst="rect">
            <a:avLst/>
          </a:prstGeom>
          <a:noFill/>
        </p:spPr>
        <p:txBody>
          <a:bodyPr wrap="square" rtlCol="0">
            <a:spAutoFit/>
          </a:bodyPr>
          <a:lstStyle/>
          <a:p>
            <a:r>
              <a:rPr lang="en-IN" sz="3200" b="1" u="sng" dirty="0"/>
              <a:t>RELATIONAL MODEL</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1B5AC2BC-82AD-0467-296B-04317B6C3D96}"/>
                  </a:ext>
                </a:extLst>
              </p14:cNvPr>
              <p14:cNvContentPartPr/>
              <p14:nvPr/>
            </p14:nvContentPartPr>
            <p14:xfrm>
              <a:off x="2043741" y="403405"/>
              <a:ext cx="360" cy="360"/>
            </p14:xfrm>
          </p:contentPart>
        </mc:Choice>
        <mc:Fallback xmlns="">
          <p:pic>
            <p:nvPicPr>
              <p:cNvPr id="11" name="Ink 10">
                <a:extLst>
                  <a:ext uri="{FF2B5EF4-FFF2-40B4-BE49-F238E27FC236}">
                    <a16:creationId xmlns:a16="http://schemas.microsoft.com/office/drawing/2014/main" id="{1B5AC2BC-82AD-0467-296B-04317B6C3D96}"/>
                  </a:ext>
                </a:extLst>
              </p:cNvPr>
              <p:cNvPicPr/>
              <p:nvPr/>
            </p:nvPicPr>
            <p:blipFill>
              <a:blip r:embed="rId4"/>
              <a:stretch>
                <a:fillRect/>
              </a:stretch>
            </p:blipFill>
            <p:spPr>
              <a:xfrm>
                <a:off x="2025741" y="385405"/>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10E9E9E8-28CE-0BAB-A361-F8EB0B542075}"/>
                  </a:ext>
                </a:extLst>
              </p14:cNvPr>
              <p14:cNvContentPartPr/>
              <p14:nvPr/>
            </p14:nvContentPartPr>
            <p14:xfrm>
              <a:off x="826221" y="3221485"/>
              <a:ext cx="131040" cy="2192040"/>
            </p14:xfrm>
          </p:contentPart>
        </mc:Choice>
        <mc:Fallback xmlns="">
          <p:pic>
            <p:nvPicPr>
              <p:cNvPr id="12" name="Ink 11">
                <a:extLst>
                  <a:ext uri="{FF2B5EF4-FFF2-40B4-BE49-F238E27FC236}">
                    <a16:creationId xmlns:a16="http://schemas.microsoft.com/office/drawing/2014/main" id="{10E9E9E8-28CE-0BAB-A361-F8EB0B542075}"/>
                  </a:ext>
                </a:extLst>
              </p:cNvPr>
              <p:cNvPicPr/>
              <p:nvPr/>
            </p:nvPicPr>
            <p:blipFill>
              <a:blip r:embed="rId6"/>
              <a:stretch>
                <a:fillRect/>
              </a:stretch>
            </p:blipFill>
            <p:spPr>
              <a:xfrm>
                <a:off x="808221" y="3203485"/>
                <a:ext cx="166680" cy="2227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2AF986FB-6308-ED55-687E-9AF74818884C}"/>
                  </a:ext>
                </a:extLst>
              </p14:cNvPr>
              <p14:cNvContentPartPr/>
              <p14:nvPr/>
            </p14:nvContentPartPr>
            <p14:xfrm>
              <a:off x="708141" y="4363045"/>
              <a:ext cx="400320" cy="926640"/>
            </p14:xfrm>
          </p:contentPart>
        </mc:Choice>
        <mc:Fallback xmlns="">
          <p:pic>
            <p:nvPicPr>
              <p:cNvPr id="13" name="Ink 12">
                <a:extLst>
                  <a:ext uri="{FF2B5EF4-FFF2-40B4-BE49-F238E27FC236}">
                    <a16:creationId xmlns:a16="http://schemas.microsoft.com/office/drawing/2014/main" id="{2AF986FB-6308-ED55-687E-9AF74818884C}"/>
                  </a:ext>
                </a:extLst>
              </p:cNvPr>
              <p:cNvPicPr/>
              <p:nvPr/>
            </p:nvPicPr>
            <p:blipFill>
              <a:blip r:embed="rId8"/>
              <a:stretch>
                <a:fillRect/>
              </a:stretch>
            </p:blipFill>
            <p:spPr>
              <a:xfrm>
                <a:off x="690501" y="4345045"/>
                <a:ext cx="435960" cy="962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Ink 13">
                <a:extLst>
                  <a:ext uri="{FF2B5EF4-FFF2-40B4-BE49-F238E27FC236}">
                    <a16:creationId xmlns:a16="http://schemas.microsoft.com/office/drawing/2014/main" id="{0C8AF766-B88A-8BBC-91A1-94D8D464A9CF}"/>
                  </a:ext>
                </a:extLst>
              </p14:cNvPr>
              <p14:cNvContentPartPr/>
              <p14:nvPr/>
            </p14:nvContentPartPr>
            <p14:xfrm>
              <a:off x="653061" y="4560685"/>
              <a:ext cx="311040" cy="826200"/>
            </p14:xfrm>
          </p:contentPart>
        </mc:Choice>
        <mc:Fallback xmlns="">
          <p:pic>
            <p:nvPicPr>
              <p:cNvPr id="14" name="Ink 13">
                <a:extLst>
                  <a:ext uri="{FF2B5EF4-FFF2-40B4-BE49-F238E27FC236}">
                    <a16:creationId xmlns:a16="http://schemas.microsoft.com/office/drawing/2014/main" id="{0C8AF766-B88A-8BBC-91A1-94D8D464A9CF}"/>
                  </a:ext>
                </a:extLst>
              </p:cNvPr>
              <p:cNvPicPr/>
              <p:nvPr/>
            </p:nvPicPr>
            <p:blipFill>
              <a:blip r:embed="rId10"/>
              <a:stretch>
                <a:fillRect/>
              </a:stretch>
            </p:blipFill>
            <p:spPr>
              <a:xfrm>
                <a:off x="635421" y="4543045"/>
                <a:ext cx="346680" cy="861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2EDD65E0-84BD-F5B1-9CB2-6E0B04841D1C}"/>
                  </a:ext>
                </a:extLst>
              </p14:cNvPr>
              <p14:cNvContentPartPr/>
              <p14:nvPr/>
            </p14:nvContentPartPr>
            <p14:xfrm>
              <a:off x="825480" y="5031660"/>
              <a:ext cx="199080" cy="727200"/>
            </p14:xfrm>
          </p:contentPart>
        </mc:Choice>
        <mc:Fallback xmlns="">
          <p:pic>
            <p:nvPicPr>
              <p:cNvPr id="15" name="Ink 14">
                <a:extLst>
                  <a:ext uri="{FF2B5EF4-FFF2-40B4-BE49-F238E27FC236}">
                    <a16:creationId xmlns:a16="http://schemas.microsoft.com/office/drawing/2014/main" id="{2EDD65E0-84BD-F5B1-9CB2-6E0B04841D1C}"/>
                  </a:ext>
                </a:extLst>
              </p:cNvPr>
              <p:cNvPicPr/>
              <p:nvPr/>
            </p:nvPicPr>
            <p:blipFill>
              <a:blip r:embed="rId12"/>
              <a:stretch>
                <a:fillRect/>
              </a:stretch>
            </p:blipFill>
            <p:spPr>
              <a:xfrm>
                <a:off x="807480" y="5013660"/>
                <a:ext cx="234720" cy="762840"/>
              </a:xfrm>
              <a:prstGeom prst="rect">
                <a:avLst/>
              </a:prstGeom>
            </p:spPr>
          </p:pic>
        </mc:Fallback>
      </mc:AlternateContent>
      <p:grpSp>
        <p:nvGrpSpPr>
          <p:cNvPr id="18" name="Group 17">
            <a:extLst>
              <a:ext uri="{FF2B5EF4-FFF2-40B4-BE49-F238E27FC236}">
                <a16:creationId xmlns:a16="http://schemas.microsoft.com/office/drawing/2014/main" id="{C483341B-1571-6011-6619-85B1D3C9FFF2}"/>
              </a:ext>
            </a:extLst>
          </p:cNvPr>
          <p:cNvGrpSpPr/>
          <p:nvPr/>
        </p:nvGrpSpPr>
        <p:grpSpPr>
          <a:xfrm>
            <a:off x="857160" y="5756700"/>
            <a:ext cx="54000" cy="4320"/>
            <a:chOff x="857160" y="5756700"/>
            <a:chExt cx="54000" cy="4320"/>
          </a:xfrm>
        </p:grpSpPr>
        <mc:AlternateContent xmlns:mc="http://schemas.openxmlformats.org/markup-compatibility/2006" xmlns:p14="http://schemas.microsoft.com/office/powerpoint/2010/main">
          <mc:Choice Requires="p14">
            <p:contentPart p14:bwMode="auto" r:id="rId13">
              <p14:nvContentPartPr>
                <p14:cNvPr id="16" name="Ink 15">
                  <a:extLst>
                    <a:ext uri="{FF2B5EF4-FFF2-40B4-BE49-F238E27FC236}">
                      <a16:creationId xmlns:a16="http://schemas.microsoft.com/office/drawing/2014/main" id="{F9E7A623-9E60-5F47-D5D0-A3DFA33B1DE3}"/>
                    </a:ext>
                  </a:extLst>
                </p14:cNvPr>
                <p14:cNvContentPartPr/>
                <p14:nvPr/>
              </p14:nvContentPartPr>
              <p14:xfrm>
                <a:off x="872280" y="5756700"/>
                <a:ext cx="38880" cy="4320"/>
              </p14:xfrm>
            </p:contentPart>
          </mc:Choice>
          <mc:Fallback xmlns="">
            <p:pic>
              <p:nvPicPr>
                <p:cNvPr id="16" name="Ink 15">
                  <a:extLst>
                    <a:ext uri="{FF2B5EF4-FFF2-40B4-BE49-F238E27FC236}">
                      <a16:creationId xmlns:a16="http://schemas.microsoft.com/office/drawing/2014/main" id="{F9E7A623-9E60-5F47-D5D0-A3DFA33B1DE3}"/>
                    </a:ext>
                  </a:extLst>
                </p:cNvPr>
                <p:cNvPicPr/>
                <p:nvPr/>
              </p:nvPicPr>
              <p:blipFill>
                <a:blip r:embed="rId14"/>
                <a:stretch>
                  <a:fillRect/>
                </a:stretch>
              </p:blipFill>
              <p:spPr>
                <a:xfrm>
                  <a:off x="854280" y="5739060"/>
                  <a:ext cx="74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66CD03AB-063F-7C30-6B1A-46BA2BA8734F}"/>
                    </a:ext>
                  </a:extLst>
                </p14:cNvPr>
                <p14:cNvContentPartPr/>
                <p14:nvPr/>
              </p14:nvContentPartPr>
              <p14:xfrm>
                <a:off x="857160" y="5760660"/>
                <a:ext cx="7920" cy="360"/>
              </p14:xfrm>
            </p:contentPart>
          </mc:Choice>
          <mc:Fallback xmlns="">
            <p:pic>
              <p:nvPicPr>
                <p:cNvPr id="17" name="Ink 16">
                  <a:extLst>
                    <a:ext uri="{FF2B5EF4-FFF2-40B4-BE49-F238E27FC236}">
                      <a16:creationId xmlns:a16="http://schemas.microsoft.com/office/drawing/2014/main" id="{66CD03AB-063F-7C30-6B1A-46BA2BA8734F}"/>
                    </a:ext>
                  </a:extLst>
                </p:cNvPr>
                <p:cNvPicPr/>
                <p:nvPr/>
              </p:nvPicPr>
              <p:blipFill>
                <a:blip r:embed="rId16"/>
                <a:stretch>
                  <a:fillRect/>
                </a:stretch>
              </p:blipFill>
              <p:spPr>
                <a:xfrm>
                  <a:off x="839520" y="5742660"/>
                  <a:ext cx="43560" cy="3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6F65D1A9-6100-9D48-09D8-6BD51A435F6C}"/>
                  </a:ext>
                </a:extLst>
              </p14:cNvPr>
              <p14:cNvContentPartPr/>
              <p14:nvPr/>
            </p14:nvContentPartPr>
            <p14:xfrm>
              <a:off x="830880" y="3273240"/>
              <a:ext cx="435240" cy="1558080"/>
            </p14:xfrm>
          </p:contentPart>
        </mc:Choice>
        <mc:Fallback xmlns="">
          <p:pic>
            <p:nvPicPr>
              <p:cNvPr id="19" name="Ink 18">
                <a:extLst>
                  <a:ext uri="{FF2B5EF4-FFF2-40B4-BE49-F238E27FC236}">
                    <a16:creationId xmlns:a16="http://schemas.microsoft.com/office/drawing/2014/main" id="{6F65D1A9-6100-9D48-09D8-6BD51A435F6C}"/>
                  </a:ext>
                </a:extLst>
              </p:cNvPr>
              <p:cNvPicPr/>
              <p:nvPr/>
            </p:nvPicPr>
            <p:blipFill>
              <a:blip r:embed="rId18"/>
              <a:stretch>
                <a:fillRect/>
              </a:stretch>
            </p:blipFill>
            <p:spPr>
              <a:xfrm>
                <a:off x="813240" y="3255240"/>
                <a:ext cx="470880" cy="15937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7463C317-1697-9CE9-B94D-AD10F4EC2BAE}"/>
                  </a:ext>
                </a:extLst>
              </p14:cNvPr>
              <p14:cNvContentPartPr/>
              <p14:nvPr/>
            </p14:nvContentPartPr>
            <p14:xfrm>
              <a:off x="791640" y="3045360"/>
              <a:ext cx="294840" cy="1072080"/>
            </p14:xfrm>
          </p:contentPart>
        </mc:Choice>
        <mc:Fallback xmlns="">
          <p:pic>
            <p:nvPicPr>
              <p:cNvPr id="20" name="Ink 19">
                <a:extLst>
                  <a:ext uri="{FF2B5EF4-FFF2-40B4-BE49-F238E27FC236}">
                    <a16:creationId xmlns:a16="http://schemas.microsoft.com/office/drawing/2014/main" id="{7463C317-1697-9CE9-B94D-AD10F4EC2BAE}"/>
                  </a:ext>
                </a:extLst>
              </p:cNvPr>
              <p:cNvPicPr/>
              <p:nvPr/>
            </p:nvPicPr>
            <p:blipFill>
              <a:blip r:embed="rId20"/>
              <a:stretch>
                <a:fillRect/>
              </a:stretch>
            </p:blipFill>
            <p:spPr>
              <a:xfrm>
                <a:off x="773640" y="3027360"/>
                <a:ext cx="330480" cy="11077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2F122070-1F25-432B-6289-8294465AF095}"/>
                  </a:ext>
                </a:extLst>
              </p14:cNvPr>
              <p14:cNvContentPartPr/>
              <p14:nvPr/>
            </p14:nvContentPartPr>
            <p14:xfrm>
              <a:off x="837360" y="2761860"/>
              <a:ext cx="69840" cy="572040"/>
            </p14:xfrm>
          </p:contentPart>
        </mc:Choice>
        <mc:Fallback xmlns="">
          <p:pic>
            <p:nvPicPr>
              <p:cNvPr id="21" name="Ink 20">
                <a:extLst>
                  <a:ext uri="{FF2B5EF4-FFF2-40B4-BE49-F238E27FC236}">
                    <a16:creationId xmlns:a16="http://schemas.microsoft.com/office/drawing/2014/main" id="{2F122070-1F25-432B-6289-8294465AF095}"/>
                  </a:ext>
                </a:extLst>
              </p:cNvPr>
              <p:cNvPicPr/>
              <p:nvPr/>
            </p:nvPicPr>
            <p:blipFill>
              <a:blip r:embed="rId22"/>
              <a:stretch>
                <a:fillRect/>
              </a:stretch>
            </p:blipFill>
            <p:spPr>
              <a:xfrm>
                <a:off x="819360" y="2744220"/>
                <a:ext cx="105480" cy="607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7514EABF-F2B1-0EEA-15BA-62EF04FD21BD}"/>
                  </a:ext>
                </a:extLst>
              </p14:cNvPr>
              <p14:cNvContentPartPr/>
              <p14:nvPr/>
            </p14:nvContentPartPr>
            <p14:xfrm>
              <a:off x="806760" y="2550900"/>
              <a:ext cx="183240" cy="312480"/>
            </p14:xfrm>
          </p:contentPart>
        </mc:Choice>
        <mc:Fallback xmlns="">
          <p:pic>
            <p:nvPicPr>
              <p:cNvPr id="22" name="Ink 21">
                <a:extLst>
                  <a:ext uri="{FF2B5EF4-FFF2-40B4-BE49-F238E27FC236}">
                    <a16:creationId xmlns:a16="http://schemas.microsoft.com/office/drawing/2014/main" id="{7514EABF-F2B1-0EEA-15BA-62EF04FD21BD}"/>
                  </a:ext>
                </a:extLst>
              </p:cNvPr>
              <p:cNvPicPr/>
              <p:nvPr/>
            </p:nvPicPr>
            <p:blipFill>
              <a:blip r:embed="rId24"/>
              <a:stretch>
                <a:fillRect/>
              </a:stretch>
            </p:blipFill>
            <p:spPr>
              <a:xfrm>
                <a:off x="789120" y="2533260"/>
                <a:ext cx="21888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4" name="Ink 33">
                <a:extLst>
                  <a:ext uri="{FF2B5EF4-FFF2-40B4-BE49-F238E27FC236}">
                    <a16:creationId xmlns:a16="http://schemas.microsoft.com/office/drawing/2014/main" id="{74D3DD7B-811C-8E67-2F12-9EC12587B635}"/>
                  </a:ext>
                </a:extLst>
              </p14:cNvPr>
              <p14:cNvContentPartPr/>
              <p14:nvPr/>
            </p14:nvContentPartPr>
            <p14:xfrm>
              <a:off x="4021155" y="3385095"/>
              <a:ext cx="60480" cy="4680"/>
            </p14:xfrm>
          </p:contentPart>
        </mc:Choice>
        <mc:Fallback xmlns="">
          <p:pic>
            <p:nvPicPr>
              <p:cNvPr id="34" name="Ink 33">
                <a:extLst>
                  <a:ext uri="{FF2B5EF4-FFF2-40B4-BE49-F238E27FC236}">
                    <a16:creationId xmlns:a16="http://schemas.microsoft.com/office/drawing/2014/main" id="{74D3DD7B-811C-8E67-2F12-9EC12587B635}"/>
                  </a:ext>
                </a:extLst>
              </p:cNvPr>
              <p:cNvPicPr/>
              <p:nvPr/>
            </p:nvPicPr>
            <p:blipFill>
              <a:blip r:embed="rId26"/>
              <a:stretch>
                <a:fillRect/>
              </a:stretch>
            </p:blipFill>
            <p:spPr>
              <a:xfrm>
                <a:off x="4016835" y="3380775"/>
                <a:ext cx="69120" cy="13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4593E105-AC3A-5C8A-4E19-DE225A02C3D9}"/>
                  </a:ext>
                </a:extLst>
              </p14:cNvPr>
              <p14:cNvContentPartPr/>
              <p14:nvPr/>
            </p14:nvContentPartPr>
            <p14:xfrm>
              <a:off x="4011795" y="3334695"/>
              <a:ext cx="78840" cy="64080"/>
            </p14:xfrm>
          </p:contentPart>
        </mc:Choice>
        <mc:Fallback xmlns="">
          <p:pic>
            <p:nvPicPr>
              <p:cNvPr id="35" name="Ink 34">
                <a:extLst>
                  <a:ext uri="{FF2B5EF4-FFF2-40B4-BE49-F238E27FC236}">
                    <a16:creationId xmlns:a16="http://schemas.microsoft.com/office/drawing/2014/main" id="{4593E105-AC3A-5C8A-4E19-DE225A02C3D9}"/>
                  </a:ext>
                </a:extLst>
              </p:cNvPr>
              <p:cNvPicPr/>
              <p:nvPr/>
            </p:nvPicPr>
            <p:blipFill>
              <a:blip r:embed="rId28"/>
              <a:stretch>
                <a:fillRect/>
              </a:stretch>
            </p:blipFill>
            <p:spPr>
              <a:xfrm>
                <a:off x="4007475" y="3330375"/>
                <a:ext cx="87480" cy="727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6" name="Ink 35">
                <a:extLst>
                  <a:ext uri="{FF2B5EF4-FFF2-40B4-BE49-F238E27FC236}">
                    <a16:creationId xmlns:a16="http://schemas.microsoft.com/office/drawing/2014/main" id="{52C36DCA-F0FA-EB81-4023-7DB66FF52E5D}"/>
                  </a:ext>
                </a:extLst>
              </p14:cNvPr>
              <p14:cNvContentPartPr/>
              <p14:nvPr/>
            </p14:nvContentPartPr>
            <p14:xfrm>
              <a:off x="3984075" y="3382215"/>
              <a:ext cx="83880" cy="26280"/>
            </p14:xfrm>
          </p:contentPart>
        </mc:Choice>
        <mc:Fallback xmlns="">
          <p:pic>
            <p:nvPicPr>
              <p:cNvPr id="36" name="Ink 35">
                <a:extLst>
                  <a:ext uri="{FF2B5EF4-FFF2-40B4-BE49-F238E27FC236}">
                    <a16:creationId xmlns:a16="http://schemas.microsoft.com/office/drawing/2014/main" id="{52C36DCA-F0FA-EB81-4023-7DB66FF52E5D}"/>
                  </a:ext>
                </a:extLst>
              </p:cNvPr>
              <p:cNvPicPr/>
              <p:nvPr/>
            </p:nvPicPr>
            <p:blipFill>
              <a:blip r:embed="rId30"/>
              <a:stretch>
                <a:fillRect/>
              </a:stretch>
            </p:blipFill>
            <p:spPr>
              <a:xfrm>
                <a:off x="3979755" y="3377895"/>
                <a:ext cx="925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7" name="Ink 36">
                <a:extLst>
                  <a:ext uri="{FF2B5EF4-FFF2-40B4-BE49-F238E27FC236}">
                    <a16:creationId xmlns:a16="http://schemas.microsoft.com/office/drawing/2014/main" id="{C5B2675F-D84C-3B79-C234-7212E452060D}"/>
                  </a:ext>
                </a:extLst>
              </p14:cNvPr>
              <p14:cNvContentPartPr/>
              <p14:nvPr/>
            </p14:nvContentPartPr>
            <p14:xfrm>
              <a:off x="4084875" y="3332535"/>
              <a:ext cx="11160" cy="47160"/>
            </p14:xfrm>
          </p:contentPart>
        </mc:Choice>
        <mc:Fallback xmlns="">
          <p:pic>
            <p:nvPicPr>
              <p:cNvPr id="37" name="Ink 36">
                <a:extLst>
                  <a:ext uri="{FF2B5EF4-FFF2-40B4-BE49-F238E27FC236}">
                    <a16:creationId xmlns:a16="http://schemas.microsoft.com/office/drawing/2014/main" id="{C5B2675F-D84C-3B79-C234-7212E452060D}"/>
                  </a:ext>
                </a:extLst>
              </p:cNvPr>
              <p:cNvPicPr/>
              <p:nvPr/>
            </p:nvPicPr>
            <p:blipFill>
              <a:blip r:embed="rId32"/>
              <a:stretch>
                <a:fillRect/>
              </a:stretch>
            </p:blipFill>
            <p:spPr>
              <a:xfrm>
                <a:off x="4080555" y="3328215"/>
                <a:ext cx="1980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8" name="Ink 37">
                <a:extLst>
                  <a:ext uri="{FF2B5EF4-FFF2-40B4-BE49-F238E27FC236}">
                    <a16:creationId xmlns:a16="http://schemas.microsoft.com/office/drawing/2014/main" id="{E51801CE-DF31-C566-757E-37A7249BC968}"/>
                  </a:ext>
                </a:extLst>
              </p14:cNvPr>
              <p14:cNvContentPartPr/>
              <p14:nvPr/>
            </p14:nvContentPartPr>
            <p14:xfrm>
              <a:off x="4051755" y="3369615"/>
              <a:ext cx="30240" cy="1080"/>
            </p14:xfrm>
          </p:contentPart>
        </mc:Choice>
        <mc:Fallback xmlns="">
          <p:pic>
            <p:nvPicPr>
              <p:cNvPr id="38" name="Ink 37">
                <a:extLst>
                  <a:ext uri="{FF2B5EF4-FFF2-40B4-BE49-F238E27FC236}">
                    <a16:creationId xmlns:a16="http://schemas.microsoft.com/office/drawing/2014/main" id="{E51801CE-DF31-C566-757E-37A7249BC968}"/>
                  </a:ext>
                </a:extLst>
              </p:cNvPr>
              <p:cNvPicPr/>
              <p:nvPr/>
            </p:nvPicPr>
            <p:blipFill>
              <a:blip r:embed="rId34"/>
              <a:stretch>
                <a:fillRect/>
              </a:stretch>
            </p:blipFill>
            <p:spPr>
              <a:xfrm>
                <a:off x="4047435" y="3365295"/>
                <a:ext cx="38880" cy="97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9" name="Ink 38">
                <a:extLst>
                  <a:ext uri="{FF2B5EF4-FFF2-40B4-BE49-F238E27FC236}">
                    <a16:creationId xmlns:a16="http://schemas.microsoft.com/office/drawing/2014/main" id="{745F50A1-7C8F-88E6-ED65-C890A639C7B3}"/>
                  </a:ext>
                </a:extLst>
              </p14:cNvPr>
              <p14:cNvContentPartPr/>
              <p14:nvPr/>
            </p14:nvContentPartPr>
            <p14:xfrm>
              <a:off x="4067055" y="3348945"/>
              <a:ext cx="360" cy="43920"/>
            </p14:xfrm>
          </p:contentPart>
        </mc:Choice>
        <mc:Fallback xmlns="">
          <p:pic>
            <p:nvPicPr>
              <p:cNvPr id="39" name="Ink 38">
                <a:extLst>
                  <a:ext uri="{FF2B5EF4-FFF2-40B4-BE49-F238E27FC236}">
                    <a16:creationId xmlns:a16="http://schemas.microsoft.com/office/drawing/2014/main" id="{745F50A1-7C8F-88E6-ED65-C890A639C7B3}"/>
                  </a:ext>
                </a:extLst>
              </p:cNvPr>
              <p:cNvPicPr/>
              <p:nvPr/>
            </p:nvPicPr>
            <p:blipFill>
              <a:blip r:embed="rId36"/>
              <a:stretch>
                <a:fillRect/>
              </a:stretch>
            </p:blipFill>
            <p:spPr>
              <a:xfrm>
                <a:off x="4062735" y="3344625"/>
                <a:ext cx="9000" cy="52560"/>
              </a:xfrm>
              <a:prstGeom prst="rect">
                <a:avLst/>
              </a:prstGeom>
            </p:spPr>
          </p:pic>
        </mc:Fallback>
      </mc:AlternateContent>
      <p:sp>
        <p:nvSpPr>
          <p:cNvPr id="40" name="Rectangle 39">
            <a:extLst>
              <a:ext uri="{FF2B5EF4-FFF2-40B4-BE49-F238E27FC236}">
                <a16:creationId xmlns:a16="http://schemas.microsoft.com/office/drawing/2014/main" id="{91D87631-F7A5-FF0A-5979-80F04764A4C1}"/>
              </a:ext>
            </a:extLst>
          </p:cNvPr>
          <p:cNvSpPr/>
          <p:nvPr/>
        </p:nvSpPr>
        <p:spPr>
          <a:xfrm>
            <a:off x="9085072" y="5155786"/>
            <a:ext cx="2645676" cy="11693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1" name="Rectangle 40">
            <a:extLst>
              <a:ext uri="{FF2B5EF4-FFF2-40B4-BE49-F238E27FC236}">
                <a16:creationId xmlns:a16="http://schemas.microsoft.com/office/drawing/2014/main" id="{53DF520B-1B38-9946-74B7-4F0BE7C21D56}"/>
              </a:ext>
            </a:extLst>
          </p:cNvPr>
          <p:cNvSpPr/>
          <p:nvPr/>
        </p:nvSpPr>
        <p:spPr>
          <a:xfrm>
            <a:off x="215153" y="770965"/>
            <a:ext cx="2662518" cy="60063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p14="http://schemas.microsoft.com/office/powerpoint/2010/main">
        <mc:Choice Requires="p14">
          <p:contentPart p14:bwMode="auto" r:id="rId37">
            <p14:nvContentPartPr>
              <p14:cNvPr id="42" name="Ink 41">
                <a:extLst>
                  <a:ext uri="{FF2B5EF4-FFF2-40B4-BE49-F238E27FC236}">
                    <a16:creationId xmlns:a16="http://schemas.microsoft.com/office/drawing/2014/main" id="{2E6332D7-DE11-364A-ACFB-FE36EB03769D}"/>
                  </a:ext>
                </a:extLst>
              </p14:cNvPr>
              <p14:cNvContentPartPr/>
              <p14:nvPr/>
            </p14:nvContentPartPr>
            <p14:xfrm>
              <a:off x="2859861" y="896245"/>
              <a:ext cx="366120" cy="231120"/>
            </p14:xfrm>
          </p:contentPart>
        </mc:Choice>
        <mc:Fallback xmlns="">
          <p:pic>
            <p:nvPicPr>
              <p:cNvPr id="42" name="Ink 41">
                <a:extLst>
                  <a:ext uri="{FF2B5EF4-FFF2-40B4-BE49-F238E27FC236}">
                    <a16:creationId xmlns:a16="http://schemas.microsoft.com/office/drawing/2014/main" id="{2E6332D7-DE11-364A-ACFB-FE36EB03769D}"/>
                  </a:ext>
                </a:extLst>
              </p:cNvPr>
              <p:cNvPicPr/>
              <p:nvPr/>
            </p:nvPicPr>
            <p:blipFill>
              <a:blip r:embed="rId38"/>
              <a:stretch>
                <a:fillRect/>
              </a:stretch>
            </p:blipFill>
            <p:spPr>
              <a:xfrm>
                <a:off x="2855541" y="891925"/>
                <a:ext cx="37476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3" name="Ink 42">
                <a:extLst>
                  <a:ext uri="{FF2B5EF4-FFF2-40B4-BE49-F238E27FC236}">
                    <a16:creationId xmlns:a16="http://schemas.microsoft.com/office/drawing/2014/main" id="{2501B66E-2640-4401-63ED-2F38AC1EBFB3}"/>
                  </a:ext>
                </a:extLst>
              </p14:cNvPr>
              <p14:cNvContentPartPr/>
              <p14:nvPr/>
            </p14:nvContentPartPr>
            <p14:xfrm>
              <a:off x="1523901" y="663325"/>
              <a:ext cx="360" cy="360"/>
            </p14:xfrm>
          </p:contentPart>
        </mc:Choice>
        <mc:Fallback xmlns="">
          <p:pic>
            <p:nvPicPr>
              <p:cNvPr id="43" name="Ink 42">
                <a:extLst>
                  <a:ext uri="{FF2B5EF4-FFF2-40B4-BE49-F238E27FC236}">
                    <a16:creationId xmlns:a16="http://schemas.microsoft.com/office/drawing/2014/main" id="{2501B66E-2640-4401-63ED-2F38AC1EBFB3}"/>
                  </a:ext>
                </a:extLst>
              </p:cNvPr>
              <p:cNvPicPr/>
              <p:nvPr/>
            </p:nvPicPr>
            <p:blipFill>
              <a:blip r:embed="rId40"/>
              <a:stretch>
                <a:fillRect/>
              </a:stretch>
            </p:blipFill>
            <p:spPr>
              <a:xfrm>
                <a:off x="1515261" y="6546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44" name="Ink 43">
                <a:extLst>
                  <a:ext uri="{FF2B5EF4-FFF2-40B4-BE49-F238E27FC236}">
                    <a16:creationId xmlns:a16="http://schemas.microsoft.com/office/drawing/2014/main" id="{03492A73-8402-6A58-ED1E-9CAC69FD9383}"/>
                  </a:ext>
                </a:extLst>
              </p14:cNvPr>
              <p14:cNvContentPartPr/>
              <p14:nvPr/>
            </p14:nvContentPartPr>
            <p14:xfrm>
              <a:off x="2876781" y="851965"/>
              <a:ext cx="828720" cy="223920"/>
            </p14:xfrm>
          </p:contentPart>
        </mc:Choice>
        <mc:Fallback xmlns="">
          <p:pic>
            <p:nvPicPr>
              <p:cNvPr id="44" name="Ink 43">
                <a:extLst>
                  <a:ext uri="{FF2B5EF4-FFF2-40B4-BE49-F238E27FC236}">
                    <a16:creationId xmlns:a16="http://schemas.microsoft.com/office/drawing/2014/main" id="{03492A73-8402-6A58-ED1E-9CAC69FD9383}"/>
                  </a:ext>
                </a:extLst>
              </p:cNvPr>
              <p:cNvPicPr/>
              <p:nvPr/>
            </p:nvPicPr>
            <p:blipFill>
              <a:blip r:embed="rId42"/>
              <a:stretch>
                <a:fillRect/>
              </a:stretch>
            </p:blipFill>
            <p:spPr>
              <a:xfrm>
                <a:off x="2867781" y="843325"/>
                <a:ext cx="84636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5" name="Ink 44">
                <a:extLst>
                  <a:ext uri="{FF2B5EF4-FFF2-40B4-BE49-F238E27FC236}">
                    <a16:creationId xmlns:a16="http://schemas.microsoft.com/office/drawing/2014/main" id="{DE3019CC-12D2-F5D9-620E-93C57566D85D}"/>
                  </a:ext>
                </a:extLst>
              </p14:cNvPr>
              <p14:cNvContentPartPr/>
              <p14:nvPr/>
            </p14:nvContentPartPr>
            <p14:xfrm>
              <a:off x="3223461" y="904525"/>
              <a:ext cx="900000" cy="55080"/>
            </p14:xfrm>
          </p:contentPart>
        </mc:Choice>
        <mc:Fallback xmlns="">
          <p:pic>
            <p:nvPicPr>
              <p:cNvPr id="45" name="Ink 44">
                <a:extLst>
                  <a:ext uri="{FF2B5EF4-FFF2-40B4-BE49-F238E27FC236}">
                    <a16:creationId xmlns:a16="http://schemas.microsoft.com/office/drawing/2014/main" id="{DE3019CC-12D2-F5D9-620E-93C57566D85D}"/>
                  </a:ext>
                </a:extLst>
              </p:cNvPr>
              <p:cNvPicPr/>
              <p:nvPr/>
            </p:nvPicPr>
            <p:blipFill>
              <a:blip r:embed="rId44"/>
              <a:stretch>
                <a:fillRect/>
              </a:stretch>
            </p:blipFill>
            <p:spPr>
              <a:xfrm>
                <a:off x="3205821" y="886525"/>
                <a:ext cx="935640" cy="907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46" name="Ink 45">
                <a:extLst>
                  <a:ext uri="{FF2B5EF4-FFF2-40B4-BE49-F238E27FC236}">
                    <a16:creationId xmlns:a16="http://schemas.microsoft.com/office/drawing/2014/main" id="{6742A030-84F4-5F14-77CA-CCA8A02ACD29}"/>
                  </a:ext>
                </a:extLst>
              </p14:cNvPr>
              <p14:cNvContentPartPr/>
              <p14:nvPr/>
            </p14:nvContentPartPr>
            <p14:xfrm>
              <a:off x="9052221" y="5153605"/>
              <a:ext cx="86760" cy="28800"/>
            </p14:xfrm>
          </p:contentPart>
        </mc:Choice>
        <mc:Fallback xmlns="">
          <p:pic>
            <p:nvPicPr>
              <p:cNvPr id="46" name="Ink 45">
                <a:extLst>
                  <a:ext uri="{FF2B5EF4-FFF2-40B4-BE49-F238E27FC236}">
                    <a16:creationId xmlns:a16="http://schemas.microsoft.com/office/drawing/2014/main" id="{6742A030-84F4-5F14-77CA-CCA8A02ACD29}"/>
                  </a:ext>
                </a:extLst>
              </p:cNvPr>
              <p:cNvPicPr/>
              <p:nvPr/>
            </p:nvPicPr>
            <p:blipFill>
              <a:blip r:embed="rId46"/>
              <a:stretch>
                <a:fillRect/>
              </a:stretch>
            </p:blipFill>
            <p:spPr>
              <a:xfrm>
                <a:off x="9034221" y="5135965"/>
                <a:ext cx="122400" cy="64440"/>
              </a:xfrm>
              <a:prstGeom prst="rect">
                <a:avLst/>
              </a:prstGeom>
            </p:spPr>
          </p:pic>
        </mc:Fallback>
      </mc:AlternateContent>
      <p:pic>
        <p:nvPicPr>
          <p:cNvPr id="4" name="Picture 3">
            <a:extLst>
              <a:ext uri="{FF2B5EF4-FFF2-40B4-BE49-F238E27FC236}">
                <a16:creationId xmlns:a16="http://schemas.microsoft.com/office/drawing/2014/main" id="{2A85D927-CD8C-677A-BC8A-0D428C9A176B}"/>
              </a:ext>
            </a:extLst>
          </p:cNvPr>
          <p:cNvPicPr>
            <a:picLocks noChangeAspect="1"/>
          </p:cNvPicPr>
          <p:nvPr/>
        </p:nvPicPr>
        <p:blipFill>
          <a:blip r:embed="rId47"/>
          <a:stretch>
            <a:fillRect/>
          </a:stretch>
        </p:blipFill>
        <p:spPr>
          <a:xfrm>
            <a:off x="1436914" y="670590"/>
            <a:ext cx="9311078" cy="6103434"/>
          </a:xfrm>
          <a:prstGeom prst="rect">
            <a:avLst/>
          </a:prstGeom>
        </p:spPr>
      </p:pic>
    </p:spTree>
    <p:extLst>
      <p:ext uri="{BB962C8B-B14F-4D97-AF65-F5344CB8AC3E}">
        <p14:creationId xmlns:p14="http://schemas.microsoft.com/office/powerpoint/2010/main" val="676294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2192</TotalTime>
  <Words>1554</Words>
  <Application>Microsoft Office PowerPoint</Application>
  <PresentationFormat>Widescreen</PresentationFormat>
  <Paragraphs>211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balivada</dc:creator>
  <cp:lastModifiedBy>Ranbir Chauhan</cp:lastModifiedBy>
  <cp:revision>68</cp:revision>
  <dcterms:created xsi:type="dcterms:W3CDTF">2023-07-21T03:12:15Z</dcterms:created>
  <dcterms:modified xsi:type="dcterms:W3CDTF">2025-07-30T18:20:46Z</dcterms:modified>
</cp:coreProperties>
</file>