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2" r:id="rId8"/>
    <p:sldId id="261" r:id="rId9"/>
    <p:sldId id="260" r:id="rId10"/>
    <p:sldId id="263" r:id="rId11"/>
    <p:sldId id="264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2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Intention Enhance</a:t>
            </a:r>
            <a:r>
              <a:rPr lang="en-US" altLang="zh-CN">
                <a:sym typeface="+mn-ea"/>
              </a:rPr>
              <a:t> - OlaGPT - https://arxiv.org/abs/2305.16334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tags" Target="../tags/tag6.xml"/><Relationship Id="rId4" Type="http://schemas.openxmlformats.org/officeDocument/2006/relationships/image" Target="../media/image3.png"/><Relationship Id="rId3" Type="http://schemas.openxmlformats.org/officeDocument/2006/relationships/tags" Target="../tags/tag5.xml"/><Relationship Id="rId2" Type="http://schemas.openxmlformats.org/officeDocument/2006/relationships/image" Target="../media/image2.png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image" Target="../media/image1.png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RUC</a:t>
            </a:r>
            <a:r>
              <a:rPr lang="en-US" altLang="zh-CN"/>
              <a:t>QA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2020201390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122420" y="40805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https://github.com/RanchiZhao/RUCQA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Document Crawler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1040" y="1825625"/>
            <a:ext cx="12569825" cy="4351655"/>
          </a:xfrm>
        </p:spPr>
        <p:txBody>
          <a:bodyPr/>
          <a:p>
            <a:r>
              <a:rPr lang="zh-CN" altLang="en-US" sz="2800"/>
              <a:t>A total of 4,533 documents from [RUC NEWS](https://news.ruc.edu.cn/)</a:t>
            </a:r>
            <a:endParaRPr lang="zh-CN" altLang="en-US" sz="28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zh-CN" altLang="en-US" sz="2800"/>
              <a:t>No other processing of the document</a:t>
            </a:r>
            <a:endParaRPr lang="zh-CN" altLang="en-US" sz="2800"/>
          </a:p>
          <a:p>
            <a:endParaRPr lang="zh-CN" altLang="en-US" sz="1200"/>
          </a:p>
          <a:p>
            <a:pPr lvl="1"/>
            <a:r>
              <a:rPr lang="en-US" altLang="zh-CN"/>
              <a:t>May need some work on pre-processing, such as for long documents, but </a:t>
            </a:r>
            <a:r>
              <a:rPr lang="en-US" altLang="zh-CN" i="1" u="sng"/>
              <a:t>less is more</a:t>
            </a:r>
            <a:r>
              <a:rPr lang="en-US" altLang="zh-CN" i="1"/>
              <a:t>.</a:t>
            </a:r>
            <a:endParaRPr lang="en-US" altLang="zh-CN" i="1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Overall Structure</a:t>
            </a:r>
            <a:endParaRPr lang="zh-CN" altLang="en-US"/>
          </a:p>
        </p:txBody>
      </p:sp>
      <p:pic>
        <p:nvPicPr>
          <p:cNvPr id="4" name="内容占位符 3" descr="Overall_Structure"/>
          <p:cNvPicPr>
            <a:picLocks noChangeAspect="1"/>
          </p:cNvPicPr>
          <p:nvPr>
            <p:ph idx="1"/>
          </p:nvPr>
        </p:nvPicPr>
        <p:blipFill>
          <a:blip r:embed="rId1"/>
          <a:srcRect l="5421" t="14011" r="1914" b="19558"/>
          <a:stretch>
            <a:fillRect/>
          </a:stretch>
        </p:blipFill>
        <p:spPr>
          <a:xfrm>
            <a:off x="0" y="1620520"/>
            <a:ext cx="12096115" cy="48787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VRM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>
                <a:sym typeface="+mn-ea"/>
              </a:rPr>
              <a:t>V</a:t>
            </a:r>
            <a:r>
              <a:rPr lang="zh-CN" altLang="en-US">
                <a:sym typeface="+mn-ea"/>
              </a:rPr>
              <a:t>ector store index based </a:t>
            </a:r>
            <a:r>
              <a:rPr lang="zh-CN" altLang="en-US" b="1">
                <a:sym typeface="+mn-ea"/>
              </a:rPr>
              <a:t>R</a:t>
            </a:r>
            <a:r>
              <a:rPr lang="zh-CN" altLang="en-US">
                <a:sym typeface="+mn-ea"/>
              </a:rPr>
              <a:t>etrieval </a:t>
            </a:r>
            <a:r>
              <a:rPr lang="zh-CN" altLang="en-US" b="1">
                <a:sym typeface="+mn-ea"/>
              </a:rPr>
              <a:t>M</a:t>
            </a:r>
            <a:r>
              <a:rPr lang="en-US" altLang="zh-CN">
                <a:sym typeface="+mn-ea"/>
              </a:rPr>
              <a:t>odule</a:t>
            </a:r>
            <a:r>
              <a:rPr lang="zh-CN" altLang="en-US">
                <a:sym typeface="+mn-ea"/>
              </a:rPr>
              <a:t>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Powered by </a:t>
            </a:r>
            <a:r>
              <a:rPr lang="zh-CN" altLang="en-US" i="1">
                <a:sym typeface="+mn-ea"/>
              </a:rPr>
              <a:t>Llama Index</a:t>
            </a:r>
            <a:r>
              <a:rPr lang="en-US" altLang="zh-CN" i="1">
                <a:sym typeface="+mn-ea"/>
              </a:rPr>
              <a:t>	</a:t>
            </a:r>
            <a:endParaRPr lang="zh-CN" altLang="en-US" sz="1600">
              <a:solidFill>
                <a:srgbClr val="00B0F0"/>
              </a:solidFill>
              <a:sym typeface="+mn-ea"/>
            </a:endParaRPr>
          </a:p>
        </p:txBody>
      </p:sp>
      <p:pic>
        <p:nvPicPr>
          <p:cNvPr id="5" name="内容占位符 3" descr="Overall_Structur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5421" t="14011" r="1914" b="19558"/>
          <a:stretch>
            <a:fillRect/>
          </a:stretch>
        </p:blipFill>
        <p:spPr>
          <a:xfrm>
            <a:off x="95885" y="3684270"/>
            <a:ext cx="12096115" cy="4878705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07950" y="3604895"/>
            <a:ext cx="8633460" cy="2809240"/>
          </a:xfrm>
          <a:prstGeom prst="roundRect">
            <a:avLst/>
          </a:prstGeom>
          <a:noFill/>
          <a:ln w="50800" cmpd="sng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-26035" y="6457950"/>
            <a:ext cx="12202160" cy="2089785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8601710" y="6311900"/>
            <a:ext cx="2476500" cy="150495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982210" y="2421890"/>
            <a:ext cx="6096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olidFill>
                  <a:srgbClr val="00B0F0"/>
                </a:solidFill>
                <a:sym typeface="+mn-ea"/>
              </a:rPr>
              <a:t>https://github.com/jerryjliu/llama_index</a:t>
            </a:r>
            <a:endParaRPr lang="zh-CN" altLang="en-US" sz="1600">
              <a:solidFill>
                <a:srgbClr val="00B0F0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72990" y="35477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1" name="图片 100"/>
          <p:cNvPicPr/>
          <p:nvPr>
            <p:custDataLst>
              <p:tags r:id="rId1"/>
            </p:custDataLst>
          </p:nvPr>
        </p:nvPicPr>
        <p:blipFill>
          <a:blip r:embed="rId2"/>
          <a:srcRect l="12473" t="14993" r="12301" b="16658"/>
          <a:stretch>
            <a:fillRect/>
          </a:stretch>
        </p:blipFill>
        <p:spPr>
          <a:xfrm>
            <a:off x="3711575" y="1506220"/>
            <a:ext cx="7819390" cy="52393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p>
            <a:r>
              <a:rPr lang="zh-CN" altLang="en-US"/>
              <a:t>VRM</a:t>
            </a:r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505" y="1880870"/>
            <a:ext cx="1901825" cy="324485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idx="1"/>
            <p:custDataLst>
              <p:tags r:id="rId5"/>
            </p:custDataLst>
          </p:nvPr>
        </p:nvSpPr>
        <p:spPr/>
        <p:txBody>
          <a:bodyPr/>
          <a:p>
            <a:r>
              <a:rPr lang="en-US" altLang="zh-CN">
                <a:sym typeface="+mn-ea"/>
              </a:rPr>
              <a:t>		      </a:t>
            </a:r>
            <a:endParaRPr lang="en-US" altLang="zh-CN">
              <a:sym typeface="+mn-ea"/>
            </a:endParaRPr>
          </a:p>
          <a:p>
            <a:r>
              <a:rPr lang="en-US" altLang="zh-CN" i="1">
                <a:sym typeface="+mn-ea"/>
              </a:rPr>
              <a:t>	</a:t>
            </a:r>
            <a:r>
              <a:rPr lang="en-US" altLang="zh-CN">
                <a:sym typeface="+mn-ea"/>
              </a:rPr>
              <a:t>		      </a:t>
            </a:r>
            <a:r>
              <a:rPr lang="en-US" altLang="zh-CN" i="1">
                <a:sym typeface="+mn-ea"/>
              </a:rPr>
              <a:t>	</a:t>
            </a:r>
            <a:endParaRPr lang="zh-CN" altLang="en-US" sz="1600">
              <a:solidFill>
                <a:srgbClr val="00B0F0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600">
              <a:solidFill>
                <a:srgbClr val="00B0F0"/>
              </a:solidFill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6505" y="2395220"/>
            <a:ext cx="2199005" cy="324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4650" y="2372360"/>
            <a:ext cx="9039860" cy="415036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p>
            <a:r>
              <a:rPr lang="zh-CN" altLang="en-US"/>
              <a:t>VRM</a:t>
            </a:r>
            <a:endParaRPr lang="zh-CN" altLang="en-US" sz="360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p>
            <a:r>
              <a:rPr lang="en-US" altLang="zh-CN">
                <a:sym typeface="+mn-ea"/>
              </a:rPr>
              <a:t>Why </a:t>
            </a:r>
            <a:r>
              <a:rPr lang="zh-CN" altLang="en-US" i="1">
                <a:sym typeface="+mn-ea"/>
              </a:rPr>
              <a:t>openai-ada-002</a:t>
            </a:r>
            <a:r>
              <a:rPr lang="en-US" altLang="zh-CN" i="1">
                <a:sym typeface="+mn-ea"/>
              </a:rPr>
              <a:t> </a:t>
            </a:r>
            <a:r>
              <a:rPr lang="en-US" altLang="zh-CN">
                <a:sym typeface="+mn-ea"/>
              </a:rPr>
              <a:t>?</a:t>
            </a:r>
            <a:endParaRPr lang="en-US" altLang="zh-CN" sz="2000">
              <a:solidFill>
                <a:srgbClr val="00B0F0"/>
              </a:solidFill>
              <a:sym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408295" y="2363470"/>
            <a:ext cx="1858645" cy="4159250"/>
          </a:xfrm>
          <a:prstGeom prst="roundRect">
            <a:avLst/>
          </a:prstGeom>
          <a:noFill/>
          <a:ln w="50800" cmpd="sng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15840" y="1904365"/>
            <a:ext cx="6096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olidFill>
                  <a:srgbClr val="00B0F0"/>
                </a:solidFill>
                <a:sym typeface="+mn-ea"/>
              </a:rPr>
              <a:t>https://huggingface.co/moka-ai/m3e-base</a:t>
            </a:r>
            <a:endParaRPr lang="zh-CN" altLang="en-US" sz="1600">
              <a:solidFill>
                <a:srgbClr val="00B0F0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3" descr="Overall_Structur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5421" t="14011" r="1914" b="19558"/>
          <a:stretch>
            <a:fillRect/>
          </a:stretch>
        </p:blipFill>
        <p:spPr>
          <a:xfrm>
            <a:off x="0" y="1915795"/>
            <a:ext cx="12096115" cy="487870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 altLang="zh-CN"/>
              <a:t>KRM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-60960" y="1865630"/>
            <a:ext cx="12202160" cy="221361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K</a:t>
            </a:r>
            <a:r>
              <a:rPr lang="zh-CN" altLang="en-US"/>
              <a:t>eywords based </a:t>
            </a:r>
            <a:r>
              <a:rPr lang="zh-CN" altLang="en-US" b="1"/>
              <a:t>R</a:t>
            </a:r>
            <a:r>
              <a:rPr lang="zh-CN" altLang="en-US"/>
              <a:t>etrieval </a:t>
            </a:r>
            <a:r>
              <a:rPr lang="zh-CN" altLang="en-US" b="1"/>
              <a:t>M</a:t>
            </a:r>
            <a:r>
              <a:rPr lang="zh-CN" altLang="en-US"/>
              <a:t>odule</a:t>
            </a:r>
            <a:r>
              <a:rPr lang="en-US" altLang="zh-CN"/>
              <a:t> - more than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/>
              <a:t>precise match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/>
              <a:t>Powered by</a:t>
            </a:r>
            <a:r>
              <a:rPr lang="zh-CN" altLang="en-US" i="1"/>
              <a:t> LangChain</a:t>
            </a:r>
            <a:r>
              <a:rPr lang="en-US" altLang="zh-CN" i="1"/>
              <a:t>		</a:t>
            </a:r>
            <a:r>
              <a:rPr lang="zh-CN" altLang="en-US" sz="1600">
                <a:solidFill>
                  <a:srgbClr val="00B0F0"/>
                </a:solidFill>
                <a:sym typeface="+mn-ea"/>
              </a:rPr>
              <a:t>https://github.com/hwchase17/langchain</a:t>
            </a:r>
            <a:endParaRPr lang="zh-CN" altLang="en-US" sz="1600">
              <a:solidFill>
                <a:srgbClr val="00B0F0"/>
              </a:solidFill>
              <a:sym typeface="+mn-ea"/>
            </a:endParaRPr>
          </a:p>
          <a:p>
            <a:pPr marL="0" indent="0">
              <a:buNone/>
            </a:pPr>
            <a:endParaRPr lang="zh-CN" altLang="en-US" i="1"/>
          </a:p>
        </p:txBody>
      </p:sp>
      <p:sp>
        <p:nvSpPr>
          <p:cNvPr id="6" name="圆角矩形 5"/>
          <p:cNvSpPr/>
          <p:nvPr/>
        </p:nvSpPr>
        <p:spPr>
          <a:xfrm>
            <a:off x="93345" y="4107815"/>
            <a:ext cx="11788140" cy="2686685"/>
          </a:xfrm>
          <a:prstGeom prst="roundRect">
            <a:avLst/>
          </a:prstGeom>
          <a:noFill/>
          <a:ln w="50800" cmpd="sng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Overall_Structur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5421" t="14011" r="1914" b="19558"/>
          <a:stretch>
            <a:fillRect/>
          </a:stretch>
        </p:blipFill>
        <p:spPr>
          <a:xfrm>
            <a:off x="-5152390" y="1754505"/>
            <a:ext cx="15911195" cy="64173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Integrator &amp; Simplifier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/>
              <a:t>Tricky</a:t>
            </a:r>
            <a:endParaRPr lang="en-US" altLang="zh-CN" b="1"/>
          </a:p>
        </p:txBody>
      </p:sp>
      <p:sp>
        <p:nvSpPr>
          <p:cNvPr id="14" name="圆角矩形 13"/>
          <p:cNvSpPr/>
          <p:nvPr>
            <p:custDataLst>
              <p:tags r:id="rId3"/>
            </p:custDataLst>
          </p:nvPr>
        </p:nvSpPr>
        <p:spPr>
          <a:xfrm>
            <a:off x="3994150" y="2858135"/>
            <a:ext cx="7140575" cy="3463925"/>
          </a:xfrm>
          <a:prstGeom prst="roundRect">
            <a:avLst/>
          </a:prstGeom>
          <a:noFill/>
          <a:ln w="50800" cmpd="sng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3200"/>
              <a:t>Thanks for listening </a:t>
            </a:r>
            <a:endParaRPr lang="en-US" altLang="zh-CN" sz="32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COMMONDATA" val="eyJoZGlkIjoiYzc0NmQ3NThjODY5ZjIyMjNjM2ZiZmZmZmFlNTc4MTA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</Words>
  <Application>WPS 演示</Application>
  <PresentationFormat>宽屏</PresentationFormat>
  <Paragraphs>48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宋体</vt:lpstr>
      <vt:lpstr>Wingdings</vt:lpstr>
      <vt:lpstr>Arial Unicode MS</vt:lpstr>
      <vt:lpstr>Calibri</vt:lpstr>
      <vt:lpstr>微软雅黑</vt:lpstr>
      <vt:lpstr>华文中宋</vt:lpstr>
      <vt:lpstr>华文细黑</vt:lpstr>
      <vt:lpstr>华文琥珀</vt:lpstr>
      <vt:lpstr>等线</vt:lpstr>
      <vt:lpstr>Microsoft YaHei UI</vt:lpstr>
      <vt:lpstr>Yu Gothic Medium</vt:lpstr>
      <vt:lpstr>Arial Rounded MT Bold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VRM</vt:lpstr>
      <vt:lpstr>VRM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yuanq</cp:lastModifiedBy>
  <cp:revision>5</cp:revision>
  <dcterms:created xsi:type="dcterms:W3CDTF">2023-06-14T13:48:32Z</dcterms:created>
  <dcterms:modified xsi:type="dcterms:W3CDTF">2023-06-14T17:36:16Z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D58DC63AC0ED4B469D19F04336802AEA_12</vt:lpwstr>
  </property>
  <property fmtid="{D5CDD505-2E9C-101B-9397-08002B2CF9AE}" pid="3" name="KSOProductBuildVer">
    <vt:lpwstr>2052-11.1.0.14309</vt:lpwstr>
  </property>
</Properties>
</file>