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BB1C7-7E21-4EC9-B7F2-6D7765871752}" v="503" dt="2023-05-04T09:27:44.907"/>
    <p1510:client id="{3D4F01E0-DE44-45C2-83FF-BFDC0D064465}" v="87" dt="2023-05-05T05:54:48.473"/>
    <p1510:client id="{FEAEF0D9-3900-48FE-9B69-4E51E488C3E5}" v="239" dt="2023-05-04T09:26:10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25AHohltT" userId="1d877d01-d7ea-4815-9bf4-a5fe4929d144" providerId="ADAL" clId="{224BB1C7-7E21-4EC9-B7F2-6D7765871752}"/>
    <pc:docChg chg="undo custSel addSld delSld modSld">
      <pc:chgData name="IT25AHohltT" userId="1d877d01-d7ea-4815-9bf4-a5fe4929d144" providerId="ADAL" clId="{224BB1C7-7E21-4EC9-B7F2-6D7765871752}" dt="2023-05-04T09:27:44.907" v="505" actId="26606"/>
      <pc:docMkLst>
        <pc:docMk/>
      </pc:docMkLst>
      <pc:sldChg chg="addSp delSp modSp mod setBg setClrOvrMap">
        <pc:chgData name="IT25AHohltT" userId="1d877d01-d7ea-4815-9bf4-a5fe4929d144" providerId="ADAL" clId="{224BB1C7-7E21-4EC9-B7F2-6D7765871752}" dt="2023-05-04T09:27:35.481" v="504" actId="26606"/>
        <pc:sldMkLst>
          <pc:docMk/>
          <pc:sldMk cId="1395174942" sldId="256"/>
        </pc:sldMkLst>
        <pc:spChg chg="mod">
          <ac:chgData name="IT25AHohltT" userId="1d877d01-d7ea-4815-9bf4-a5fe4929d144" providerId="ADAL" clId="{224BB1C7-7E21-4EC9-B7F2-6D7765871752}" dt="2023-05-04T09:27:35.481" v="504" actId="26606"/>
          <ac:spMkLst>
            <pc:docMk/>
            <pc:sldMk cId="1395174942" sldId="256"/>
            <ac:spMk id="2" creationId="{546F435D-FDFD-44A6-A614-5266CD132906}"/>
          </ac:spMkLst>
        </pc:spChg>
        <pc:spChg chg="mod">
          <ac:chgData name="IT25AHohltT" userId="1d877d01-d7ea-4815-9bf4-a5fe4929d144" providerId="ADAL" clId="{224BB1C7-7E21-4EC9-B7F2-6D7765871752}" dt="2023-05-04T09:27:35.481" v="504" actId="26606"/>
          <ac:spMkLst>
            <pc:docMk/>
            <pc:sldMk cId="1395174942" sldId="256"/>
            <ac:spMk id="3" creationId="{587F9ABB-9C7E-41DC-9880-569ACB508D00}"/>
          </ac:spMkLst>
        </pc:spChg>
        <pc:spChg chg="add del">
          <ac:chgData name="IT25AHohltT" userId="1d877d01-d7ea-4815-9bf4-a5fe4929d144" providerId="ADAL" clId="{224BB1C7-7E21-4EC9-B7F2-6D7765871752}" dt="2023-05-04T09:27:35.481" v="504" actId="26606"/>
          <ac:spMkLst>
            <pc:docMk/>
            <pc:sldMk cId="1395174942" sldId="256"/>
            <ac:spMk id="9" creationId="{71B2258F-86CA-4D4D-8270-BC05FCDEBFB3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14" creationId="{51F77B6A-7F53-4B28-B73D-C8CC899AB221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20" creationId="{F6E412EF-CF39-4C25-85B0-DB30B1B0A8C4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22" creationId="{E8DA6235-17F2-4C9E-88C6-C5D38D8D3C03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24" creationId="{B55DEF71-1741-4489-8E77-46FC5BAA66E2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26" creationId="{82347B6D-A7CC-48EB-861F-917D0D61E3EA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28" creationId="{A7A0A46D-CC9B-4E32-870A-7BC2DF940144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30" creationId="{9178722E-1BD0-427E-BAAE-4F206DAB5818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32" creationId="{A753B935-E3DD-466D-BFAC-68E0BE02D092}"/>
          </ac:spMkLst>
        </pc:spChg>
        <pc:spChg chg="add del">
          <ac:chgData name="IT25AHohltT" userId="1d877d01-d7ea-4815-9bf4-a5fe4929d144" providerId="ADAL" clId="{224BB1C7-7E21-4EC9-B7F2-6D7765871752}" dt="2023-05-04T09:27:19.029" v="499" actId="26606"/>
          <ac:spMkLst>
            <pc:docMk/>
            <pc:sldMk cId="1395174942" sldId="256"/>
            <ac:spMk id="34" creationId="{FB034F26-4148-4B59-B493-14D7A9A8BAA9}"/>
          </ac:spMkLst>
        </pc:spChg>
        <pc:spChg chg="add del">
          <ac:chgData name="IT25AHohltT" userId="1d877d01-d7ea-4815-9bf4-a5fe4929d144" providerId="ADAL" clId="{224BB1C7-7E21-4EC9-B7F2-6D7765871752}" dt="2023-05-04T09:27:28.855" v="501" actId="26606"/>
          <ac:spMkLst>
            <pc:docMk/>
            <pc:sldMk cId="1395174942" sldId="256"/>
            <ac:spMk id="43" creationId="{C7D023E4-8DE1-436E-9847-ED6A4B4B04FD}"/>
          </ac:spMkLst>
        </pc:spChg>
        <pc:spChg chg="add del">
          <ac:chgData name="IT25AHohltT" userId="1d877d01-d7ea-4815-9bf4-a5fe4929d144" providerId="ADAL" clId="{224BB1C7-7E21-4EC9-B7F2-6D7765871752}" dt="2023-05-04T09:27:28.855" v="501" actId="26606"/>
          <ac:spMkLst>
            <pc:docMk/>
            <pc:sldMk cId="1395174942" sldId="256"/>
            <ac:spMk id="44" creationId="{C04DA1FE-EBEF-4AF3-A3C6-067C78D47FBA}"/>
          </ac:spMkLst>
        </pc:spChg>
        <pc:spChg chg="add del">
          <ac:chgData name="IT25AHohltT" userId="1d877d01-d7ea-4815-9bf4-a5fe4929d144" providerId="ADAL" clId="{224BB1C7-7E21-4EC9-B7F2-6D7765871752}" dt="2023-05-04T09:27:28.855" v="501" actId="26606"/>
          <ac:spMkLst>
            <pc:docMk/>
            <pc:sldMk cId="1395174942" sldId="256"/>
            <ac:spMk id="45" creationId="{8B1B3E66-23F5-436C-A0C1-32A666D2800D}"/>
          </ac:spMkLst>
        </pc:spChg>
        <pc:spChg chg="add del">
          <ac:chgData name="IT25AHohltT" userId="1d877d01-d7ea-4815-9bf4-a5fe4929d144" providerId="ADAL" clId="{224BB1C7-7E21-4EC9-B7F2-6D7765871752}" dt="2023-05-04T09:27:35.481" v="503" actId="26606"/>
          <ac:spMkLst>
            <pc:docMk/>
            <pc:sldMk cId="1395174942" sldId="256"/>
            <ac:spMk id="51" creationId="{657F69E0-C4B0-4BEC-A689-4F8D877F05D4}"/>
          </ac:spMkLst>
        </pc:spChg>
        <pc:spChg chg="add del">
          <ac:chgData name="IT25AHohltT" userId="1d877d01-d7ea-4815-9bf4-a5fe4929d144" providerId="ADAL" clId="{224BB1C7-7E21-4EC9-B7F2-6D7765871752}" dt="2023-05-04T09:27:35.481" v="503" actId="26606"/>
          <ac:spMkLst>
            <pc:docMk/>
            <pc:sldMk cId="1395174942" sldId="256"/>
            <ac:spMk id="52" creationId="{9F6380B4-6A1C-481E-8408-B4E6C75B9B81}"/>
          </ac:spMkLst>
        </pc:spChg>
        <pc:spChg chg="add">
          <ac:chgData name="IT25AHohltT" userId="1d877d01-d7ea-4815-9bf4-a5fe4929d144" providerId="ADAL" clId="{224BB1C7-7E21-4EC9-B7F2-6D7765871752}" dt="2023-05-04T09:27:35.481" v="504" actId="26606"/>
          <ac:spMkLst>
            <pc:docMk/>
            <pc:sldMk cId="1395174942" sldId="256"/>
            <ac:spMk id="54" creationId="{71B2258F-86CA-4D4D-8270-BC05FCDEBFB3}"/>
          </ac:spMkLst>
        </pc:spChg>
        <pc:grpChg chg="add del">
          <ac:chgData name="IT25AHohltT" userId="1d877d01-d7ea-4815-9bf4-a5fe4929d144" providerId="ADAL" clId="{224BB1C7-7E21-4EC9-B7F2-6D7765871752}" dt="2023-05-04T09:27:19.029" v="499" actId="26606"/>
          <ac:grpSpMkLst>
            <pc:docMk/>
            <pc:sldMk cId="1395174942" sldId="256"/>
            <ac:grpSpMk id="16" creationId="{2515629F-0D83-4A44-A125-CD50FC660AB4}"/>
          </ac:grpSpMkLst>
        </pc:grpChg>
        <pc:grpChg chg="add del">
          <ac:chgData name="IT25AHohltT" userId="1d877d01-d7ea-4815-9bf4-a5fe4929d144" providerId="ADAL" clId="{224BB1C7-7E21-4EC9-B7F2-6D7765871752}" dt="2023-05-04T09:27:19.029" v="499" actId="26606"/>
          <ac:grpSpMkLst>
            <pc:docMk/>
            <pc:sldMk cId="1395174942" sldId="256"/>
            <ac:grpSpMk id="36" creationId="{5E6BB5FD-DB7B-4BE3-BA45-1EF042115ED5}"/>
          </ac:grpSpMkLst>
        </pc:grpChg>
        <pc:grpChg chg="add del">
          <ac:chgData name="IT25AHohltT" userId="1d877d01-d7ea-4815-9bf4-a5fe4929d144" providerId="ADAL" clId="{224BB1C7-7E21-4EC9-B7F2-6D7765871752}" dt="2023-05-04T09:27:28.855" v="501" actId="26606"/>
          <ac:grpSpMkLst>
            <pc:docMk/>
            <pc:sldMk cId="1395174942" sldId="256"/>
            <ac:grpSpMk id="46" creationId="{28EC230A-A12C-4339-92EE-F850809ECEA6}"/>
          </ac:grpSpMkLst>
        </pc:grpChg>
        <pc:picChg chg="mod ord">
          <ac:chgData name="IT25AHohltT" userId="1d877d01-d7ea-4815-9bf4-a5fe4929d144" providerId="ADAL" clId="{224BB1C7-7E21-4EC9-B7F2-6D7765871752}" dt="2023-05-04T09:27:35.481" v="503" actId="26606"/>
          <ac:picMkLst>
            <pc:docMk/>
            <pc:sldMk cId="1395174942" sldId="256"/>
            <ac:picMk id="5" creationId="{B250C217-F75C-BDE3-E18A-55CEE465A074}"/>
          </ac:picMkLst>
        </pc:picChg>
      </pc:sldChg>
      <pc:sldChg chg="del">
        <pc:chgData name="IT25AHohltT" userId="1d877d01-d7ea-4815-9bf4-a5fe4929d144" providerId="ADAL" clId="{224BB1C7-7E21-4EC9-B7F2-6D7765871752}" dt="2023-05-04T07:42:44.328" v="408" actId="47"/>
        <pc:sldMkLst>
          <pc:docMk/>
          <pc:sldMk cId="3862141035" sldId="257"/>
        </pc:sldMkLst>
      </pc:sldChg>
      <pc:sldChg chg="addSp delSp modSp mod setBg">
        <pc:chgData name="IT25AHohltT" userId="1d877d01-d7ea-4815-9bf4-a5fe4929d144" providerId="ADAL" clId="{224BB1C7-7E21-4EC9-B7F2-6D7765871752}" dt="2023-05-04T09:27:44.907" v="505" actId="26606"/>
        <pc:sldMkLst>
          <pc:docMk/>
          <pc:sldMk cId="1571822822" sldId="258"/>
        </pc:sldMkLst>
        <pc:spChg chg="mod">
          <ac:chgData name="IT25AHohltT" userId="1d877d01-d7ea-4815-9bf4-a5fe4929d144" providerId="ADAL" clId="{224BB1C7-7E21-4EC9-B7F2-6D7765871752}" dt="2023-05-04T09:27:44.907" v="505" actId="26606"/>
          <ac:spMkLst>
            <pc:docMk/>
            <pc:sldMk cId="1571822822" sldId="258"/>
            <ac:spMk id="2" creationId="{2971590B-FB6C-6C14-6D86-9B32267E590E}"/>
          </ac:spMkLst>
        </pc:spChg>
        <pc:spChg chg="mod">
          <ac:chgData name="IT25AHohltT" userId="1d877d01-d7ea-4815-9bf4-a5fe4929d144" providerId="ADAL" clId="{224BB1C7-7E21-4EC9-B7F2-6D7765871752}" dt="2023-05-04T09:27:44.907" v="505" actId="26606"/>
          <ac:spMkLst>
            <pc:docMk/>
            <pc:sldMk cId="1571822822" sldId="258"/>
            <ac:spMk id="3" creationId="{E0F7FA19-6F32-2588-AFA9-8DB552AFBA87}"/>
          </ac:spMkLst>
        </pc:spChg>
        <pc:spChg chg="add del">
          <ac:chgData name="IT25AHohltT" userId="1d877d01-d7ea-4815-9bf4-a5fe4929d144" providerId="ADAL" clId="{224BB1C7-7E21-4EC9-B7F2-6D7765871752}" dt="2023-05-04T09:27:44.907" v="505" actId="26606"/>
          <ac:spMkLst>
            <pc:docMk/>
            <pc:sldMk cId="1571822822" sldId="258"/>
            <ac:spMk id="27" creationId="{96CF2A2B-0745-440C-9224-C5C6A0A4286F}"/>
          </ac:spMkLst>
        </pc:spChg>
        <pc:spChg chg="add del">
          <ac:chgData name="IT25AHohltT" userId="1d877d01-d7ea-4815-9bf4-a5fe4929d144" providerId="ADAL" clId="{224BB1C7-7E21-4EC9-B7F2-6D7765871752}" dt="2023-05-04T09:27:44.907" v="505" actId="26606"/>
          <ac:spMkLst>
            <pc:docMk/>
            <pc:sldMk cId="1571822822" sldId="258"/>
            <ac:spMk id="29" creationId="{75BE6D6B-84C9-4D2B-97EB-773B7369EF82}"/>
          </ac:spMkLst>
        </pc:spChg>
        <pc:spChg chg="add">
          <ac:chgData name="IT25AHohltT" userId="1d877d01-d7ea-4815-9bf4-a5fe4929d144" providerId="ADAL" clId="{224BB1C7-7E21-4EC9-B7F2-6D7765871752}" dt="2023-05-04T09:27:44.907" v="505" actId="26606"/>
          <ac:spMkLst>
            <pc:docMk/>
            <pc:sldMk cId="1571822822" sldId="258"/>
            <ac:spMk id="34" creationId="{D009D6D5-DAC2-4A8B-A17A-E206B9012D09}"/>
          </ac:spMkLst>
        </pc:spChg>
        <pc:picChg chg="add mod ord">
          <ac:chgData name="IT25AHohltT" userId="1d877d01-d7ea-4815-9bf4-a5fe4929d144" providerId="ADAL" clId="{224BB1C7-7E21-4EC9-B7F2-6D7765871752}" dt="2023-05-04T07:45:29.923" v="427" actId="14100"/>
          <ac:picMkLst>
            <pc:docMk/>
            <pc:sldMk cId="1571822822" sldId="258"/>
            <ac:picMk id="5" creationId="{8BD89DCD-3068-FD48-7240-1918B6ED121D}"/>
          </ac:picMkLst>
        </pc:picChg>
        <pc:picChg chg="add mod">
          <ac:chgData name="IT25AHohltT" userId="1d877d01-d7ea-4815-9bf4-a5fe4929d144" providerId="ADAL" clId="{224BB1C7-7E21-4EC9-B7F2-6D7765871752}" dt="2023-05-04T07:50:31.774" v="432" actId="1076"/>
          <ac:picMkLst>
            <pc:docMk/>
            <pc:sldMk cId="1571822822" sldId="258"/>
            <ac:picMk id="7" creationId="{D85627C3-627F-BC1B-21D4-0A4236CE676E}"/>
          </ac:picMkLst>
        </pc:picChg>
        <pc:picChg chg="add mod">
          <ac:chgData name="IT25AHohltT" userId="1d877d01-d7ea-4815-9bf4-a5fe4929d144" providerId="ADAL" clId="{224BB1C7-7E21-4EC9-B7F2-6D7765871752}" dt="2023-05-04T07:50:52.793" v="435" actId="27614"/>
          <ac:picMkLst>
            <pc:docMk/>
            <pc:sldMk cId="1571822822" sldId="258"/>
            <ac:picMk id="9" creationId="{097CABF5-B450-5E4A-C0DD-8BBCE5BAE630}"/>
          </ac:picMkLst>
        </pc:picChg>
        <pc:picChg chg="add mod">
          <ac:chgData name="IT25AHohltT" userId="1d877d01-d7ea-4815-9bf4-a5fe4929d144" providerId="ADAL" clId="{224BB1C7-7E21-4EC9-B7F2-6D7765871752}" dt="2023-05-04T07:50:59.451" v="449" actId="1076"/>
          <ac:picMkLst>
            <pc:docMk/>
            <pc:sldMk cId="1571822822" sldId="258"/>
            <ac:picMk id="11" creationId="{2306269F-B6E6-099A-9E6C-D0C8C2FF2CD1}"/>
          </ac:picMkLst>
        </pc:picChg>
        <pc:picChg chg="add mod">
          <ac:chgData name="IT25AHohltT" userId="1d877d01-d7ea-4815-9bf4-a5fe4929d144" providerId="ADAL" clId="{224BB1C7-7E21-4EC9-B7F2-6D7765871752}" dt="2023-05-04T07:50:55.654" v="441" actId="27614"/>
          <ac:picMkLst>
            <pc:docMk/>
            <pc:sldMk cId="1571822822" sldId="258"/>
            <ac:picMk id="13" creationId="{16D7EF52-01F6-DC0A-F797-3399AAC37C63}"/>
          </ac:picMkLst>
        </pc:picChg>
        <pc:picChg chg="add mod">
          <ac:chgData name="IT25AHohltT" userId="1d877d01-d7ea-4815-9bf4-a5fe4929d144" providerId="ADAL" clId="{224BB1C7-7E21-4EC9-B7F2-6D7765871752}" dt="2023-05-04T07:50:58.313" v="446" actId="27614"/>
          <ac:picMkLst>
            <pc:docMk/>
            <pc:sldMk cId="1571822822" sldId="258"/>
            <ac:picMk id="15" creationId="{EA75E664-1BA5-5476-F40A-43D24D469635}"/>
          </ac:picMkLst>
        </pc:picChg>
        <pc:picChg chg="add mod">
          <ac:chgData name="IT25AHohltT" userId="1d877d01-d7ea-4815-9bf4-a5fe4929d144" providerId="ADAL" clId="{224BB1C7-7E21-4EC9-B7F2-6D7765871752}" dt="2023-05-04T07:51:00.684" v="451" actId="27614"/>
          <ac:picMkLst>
            <pc:docMk/>
            <pc:sldMk cId="1571822822" sldId="258"/>
            <ac:picMk id="17" creationId="{29A9890C-3696-7293-4F29-E3A7EEBCC7DC}"/>
          </ac:picMkLst>
        </pc:picChg>
        <pc:picChg chg="add mod">
          <ac:chgData name="IT25AHohltT" userId="1d877d01-d7ea-4815-9bf4-a5fe4929d144" providerId="ADAL" clId="{224BB1C7-7E21-4EC9-B7F2-6D7765871752}" dt="2023-05-04T07:51:01.455" v="453" actId="1076"/>
          <ac:picMkLst>
            <pc:docMk/>
            <pc:sldMk cId="1571822822" sldId="258"/>
            <ac:picMk id="18" creationId="{58A14EDC-A57D-D4ED-6993-ACA172D74B26}"/>
          </ac:picMkLst>
        </pc:picChg>
        <pc:picChg chg="add mod">
          <ac:chgData name="IT25AHohltT" userId="1d877d01-d7ea-4815-9bf4-a5fe4929d144" providerId="ADAL" clId="{224BB1C7-7E21-4EC9-B7F2-6D7765871752}" dt="2023-05-04T07:51:03.190" v="455" actId="1076"/>
          <ac:picMkLst>
            <pc:docMk/>
            <pc:sldMk cId="1571822822" sldId="258"/>
            <ac:picMk id="19" creationId="{CA4C5E50-B108-BDB9-AFA0-C791554020A5}"/>
          </ac:picMkLst>
        </pc:picChg>
        <pc:picChg chg="add mod">
          <ac:chgData name="IT25AHohltT" userId="1d877d01-d7ea-4815-9bf4-a5fe4929d144" providerId="ADAL" clId="{224BB1C7-7E21-4EC9-B7F2-6D7765871752}" dt="2023-05-04T07:51:05.379" v="457" actId="1076"/>
          <ac:picMkLst>
            <pc:docMk/>
            <pc:sldMk cId="1571822822" sldId="258"/>
            <ac:picMk id="20" creationId="{D6CD4028-91C9-A85C-BCD1-DC03E53888B8}"/>
          </ac:picMkLst>
        </pc:picChg>
        <pc:picChg chg="add mod ord">
          <ac:chgData name="IT25AHohltT" userId="1d877d01-d7ea-4815-9bf4-a5fe4929d144" providerId="ADAL" clId="{224BB1C7-7E21-4EC9-B7F2-6D7765871752}" dt="2023-05-04T09:27:44.907" v="505" actId="26606"/>
          <ac:picMkLst>
            <pc:docMk/>
            <pc:sldMk cId="1571822822" sldId="258"/>
            <ac:picMk id="22" creationId="{1E05B911-500D-A7DF-EE6F-1E3A6BC499A6}"/>
          </ac:picMkLst>
        </pc:picChg>
      </pc:sldChg>
      <pc:sldChg chg="addSp delSp modSp mod setBg">
        <pc:chgData name="IT25AHohltT" userId="1d877d01-d7ea-4815-9bf4-a5fe4929d144" providerId="ADAL" clId="{224BB1C7-7E21-4EC9-B7F2-6D7765871752}" dt="2023-05-04T09:25:03.626" v="496" actId="26606"/>
        <pc:sldMkLst>
          <pc:docMk/>
          <pc:sldMk cId="3382877284" sldId="259"/>
        </pc:sldMkLst>
        <pc:spChg chg="mo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2" creationId="{2BAE05A1-65FC-8293-B412-82E821D6F4AD}"/>
          </ac:spMkLst>
        </pc:spChg>
        <pc:spChg chg="del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7" creationId="{880EDECC-9651-7954-E342-D9F0B7048D49}"/>
          </ac:spMkLst>
        </pc:spChg>
        <pc:spChg chg="ad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12" creationId="{A8384FB5-9ADC-4DDC-881B-597D56F5B15D}"/>
          </ac:spMkLst>
        </pc:spChg>
        <pc:spChg chg="ad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14" creationId="{BC05CA36-AD6A-4ABF-9A05-52E5A143D2BB}"/>
          </ac:spMkLst>
        </pc:spChg>
        <pc:spChg chg="ad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16" creationId="{D4331EE8-85A4-4588-8D9E-70E534D477DB}"/>
          </ac:spMkLst>
        </pc:spChg>
        <pc:spChg chg="ad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18" creationId="{49D6C862-61CC-4B46-8080-96583D653BAB}"/>
          </ac:spMkLst>
        </pc:spChg>
        <pc:spChg chg="add">
          <ac:chgData name="IT25AHohltT" userId="1d877d01-d7ea-4815-9bf4-a5fe4929d144" providerId="ADAL" clId="{224BB1C7-7E21-4EC9-B7F2-6D7765871752}" dt="2023-05-04T09:25:03.626" v="496" actId="26606"/>
          <ac:spMkLst>
            <pc:docMk/>
            <pc:sldMk cId="3382877284" sldId="259"/>
            <ac:spMk id="20" creationId="{E37EECFC-A684-4391-AE85-4CDAF5565F61}"/>
          </ac:spMkLst>
        </pc:spChg>
        <pc:graphicFrameChg chg="add mod">
          <ac:chgData name="IT25AHohltT" userId="1d877d01-d7ea-4815-9bf4-a5fe4929d144" providerId="ADAL" clId="{224BB1C7-7E21-4EC9-B7F2-6D7765871752}" dt="2023-05-04T09:25:03.626" v="496" actId="26606"/>
          <ac:graphicFrameMkLst>
            <pc:docMk/>
            <pc:sldMk cId="3382877284" sldId="259"/>
            <ac:graphicFrameMk id="5" creationId="{FAD45DA6-AF67-8882-042A-A888A6936459}"/>
          </ac:graphicFrameMkLst>
        </pc:graphicFrameChg>
      </pc:sldChg>
      <pc:sldChg chg="addSp delSp modSp mod setBg">
        <pc:chgData name="IT25AHohltT" userId="1d877d01-d7ea-4815-9bf4-a5fe4929d144" providerId="ADAL" clId="{224BB1C7-7E21-4EC9-B7F2-6D7765871752}" dt="2023-05-04T09:24:57.927" v="495" actId="26606"/>
        <pc:sldMkLst>
          <pc:docMk/>
          <pc:sldMk cId="2224142240" sldId="260"/>
        </pc:sldMkLst>
        <pc:spChg chg="add del">
          <ac:chgData name="IT25AHohltT" userId="1d877d01-d7ea-4815-9bf4-a5fe4929d144" providerId="ADAL" clId="{224BB1C7-7E21-4EC9-B7F2-6D7765871752}" dt="2023-05-04T09:24:57.927" v="495" actId="26606"/>
          <ac:spMkLst>
            <pc:docMk/>
            <pc:sldMk cId="2224142240" sldId="260"/>
            <ac:spMk id="2" creationId="{30081BC4-422C-CD0E-BA49-CB86DEA9EA2B}"/>
          </ac:spMkLst>
        </pc:spChg>
        <pc:spChg chg="add del">
          <ac:chgData name="IT25AHohltT" userId="1d877d01-d7ea-4815-9bf4-a5fe4929d144" providerId="ADAL" clId="{224BB1C7-7E21-4EC9-B7F2-6D7765871752}" dt="2023-05-04T09:24:50.156" v="490" actId="26606"/>
          <ac:spMkLst>
            <pc:docMk/>
            <pc:sldMk cId="2224142240" sldId="260"/>
            <ac:spMk id="9" creationId="{EAAA00D7-6BC8-7971-AC71-7D8891CEDECF}"/>
          </ac:spMkLst>
        </pc:spChg>
        <pc:spChg chg="add del">
          <ac:chgData name="IT25AHohltT" userId="1d877d01-d7ea-4815-9bf4-a5fe4929d144" providerId="ADAL" clId="{224BB1C7-7E21-4EC9-B7F2-6D7765871752}" dt="2023-05-04T09:24:40.024" v="488" actId="26606"/>
          <ac:spMkLst>
            <pc:docMk/>
            <pc:sldMk cId="2224142240" sldId="260"/>
            <ac:spMk id="10" creationId="{22F15A2D-2324-487D-A02A-BF46C5C580EB}"/>
          </ac:spMkLst>
        </pc:spChg>
        <pc:spChg chg="add del">
          <ac:chgData name="IT25AHohltT" userId="1d877d01-d7ea-4815-9bf4-a5fe4929d144" providerId="ADAL" clId="{224BB1C7-7E21-4EC9-B7F2-6D7765871752}" dt="2023-05-04T09:24:40.024" v="488" actId="26606"/>
          <ac:spMkLst>
            <pc:docMk/>
            <pc:sldMk cId="2224142240" sldId="260"/>
            <ac:spMk id="12" creationId="{17A7F34E-D418-47E2-9F86-2C45BBC31210}"/>
          </ac:spMkLst>
        </pc:spChg>
        <pc:spChg chg="add del">
          <ac:chgData name="IT25AHohltT" userId="1d877d01-d7ea-4815-9bf4-a5fe4929d144" providerId="ADAL" clId="{224BB1C7-7E21-4EC9-B7F2-6D7765871752}" dt="2023-05-04T09:24:40.024" v="488" actId="26606"/>
          <ac:spMkLst>
            <pc:docMk/>
            <pc:sldMk cId="2224142240" sldId="260"/>
            <ac:spMk id="14" creationId="{2AEAFA59-923A-4F54-8B49-44C970BCC323}"/>
          </ac:spMkLst>
        </pc:spChg>
        <pc:spChg chg="add del">
          <ac:chgData name="IT25AHohltT" userId="1d877d01-d7ea-4815-9bf4-a5fe4929d144" providerId="ADAL" clId="{224BB1C7-7E21-4EC9-B7F2-6D7765871752}" dt="2023-05-04T09:24:50.156" v="490" actId="26606"/>
          <ac:spMkLst>
            <pc:docMk/>
            <pc:sldMk cId="2224142240" sldId="260"/>
            <ac:spMk id="16" creationId="{C0A1ED06-4733-4020-9C60-81D4D801408D}"/>
          </ac:spMkLst>
        </pc:spChg>
        <pc:spChg chg="add del">
          <ac:chgData name="IT25AHohltT" userId="1d877d01-d7ea-4815-9bf4-a5fe4929d144" providerId="ADAL" clId="{224BB1C7-7E21-4EC9-B7F2-6D7765871752}" dt="2023-05-04T09:24:50.156" v="490" actId="26606"/>
          <ac:spMkLst>
            <pc:docMk/>
            <pc:sldMk cId="2224142240" sldId="260"/>
            <ac:spMk id="17" creationId="{B0CA3509-3AF9-45FE-93ED-57BB5D5E8E07}"/>
          </ac:spMkLst>
        </pc:spChg>
        <pc:spChg chg="add del">
          <ac:chgData name="IT25AHohltT" userId="1d877d01-d7ea-4815-9bf4-a5fe4929d144" providerId="ADAL" clId="{224BB1C7-7E21-4EC9-B7F2-6D7765871752}" dt="2023-05-04T09:24:50.156" v="490" actId="26606"/>
          <ac:spMkLst>
            <pc:docMk/>
            <pc:sldMk cId="2224142240" sldId="260"/>
            <ac:spMk id="18" creationId="{30081BC4-422C-CD0E-BA49-CB86DEA9EA2B}"/>
          </ac:spMkLst>
        </pc:spChg>
        <pc:spChg chg="add del">
          <ac:chgData name="IT25AHohltT" userId="1d877d01-d7ea-4815-9bf4-a5fe4929d144" providerId="ADAL" clId="{224BB1C7-7E21-4EC9-B7F2-6D7765871752}" dt="2023-05-04T09:24:56.796" v="492" actId="26606"/>
          <ac:spMkLst>
            <pc:docMk/>
            <pc:sldMk cId="2224142240" sldId="260"/>
            <ac:spMk id="20" creationId="{AB8C311F-7253-4AED-9701-7FC0708C41C7}"/>
          </ac:spMkLst>
        </pc:spChg>
        <pc:spChg chg="add del">
          <ac:chgData name="IT25AHohltT" userId="1d877d01-d7ea-4815-9bf4-a5fe4929d144" providerId="ADAL" clId="{224BB1C7-7E21-4EC9-B7F2-6D7765871752}" dt="2023-05-04T09:24:56.796" v="492" actId="26606"/>
          <ac:spMkLst>
            <pc:docMk/>
            <pc:sldMk cId="2224142240" sldId="260"/>
            <ac:spMk id="21" creationId="{FD073016-B734-483B-8953-5BADEE145112}"/>
          </ac:spMkLst>
        </pc:spChg>
        <pc:spChg chg="add del">
          <ac:chgData name="IT25AHohltT" userId="1d877d01-d7ea-4815-9bf4-a5fe4929d144" providerId="ADAL" clId="{224BB1C7-7E21-4EC9-B7F2-6D7765871752}" dt="2023-05-04T09:24:56.796" v="492" actId="26606"/>
          <ac:spMkLst>
            <pc:docMk/>
            <pc:sldMk cId="2224142240" sldId="260"/>
            <ac:spMk id="22" creationId="{90A7EAB6-59D3-4325-8DE6-E0CA4009CE53}"/>
          </ac:spMkLst>
        </pc:spChg>
        <pc:spChg chg="add del">
          <ac:chgData name="IT25AHohltT" userId="1d877d01-d7ea-4815-9bf4-a5fe4929d144" providerId="ADAL" clId="{224BB1C7-7E21-4EC9-B7F2-6D7765871752}" dt="2023-05-04T09:24:56.796" v="492" actId="26606"/>
          <ac:spMkLst>
            <pc:docMk/>
            <pc:sldMk cId="2224142240" sldId="260"/>
            <ac:spMk id="23" creationId="{A8D57A06-A426-446D-B02C-A2DC6B62E45E}"/>
          </ac:spMkLst>
        </pc:spChg>
        <pc:spChg chg="add del">
          <ac:chgData name="IT25AHohltT" userId="1d877d01-d7ea-4815-9bf4-a5fe4929d144" providerId="ADAL" clId="{224BB1C7-7E21-4EC9-B7F2-6D7765871752}" dt="2023-05-04T09:24:57.862" v="494" actId="26606"/>
          <ac:spMkLst>
            <pc:docMk/>
            <pc:sldMk cId="2224142240" sldId="260"/>
            <ac:spMk id="25" creationId="{2D2B266D-3625-4584-A5C3-7D3F672CFF30}"/>
          </ac:spMkLst>
        </pc:spChg>
        <pc:spChg chg="add del">
          <ac:chgData name="IT25AHohltT" userId="1d877d01-d7ea-4815-9bf4-a5fe4929d144" providerId="ADAL" clId="{224BB1C7-7E21-4EC9-B7F2-6D7765871752}" dt="2023-05-04T09:24:57.862" v="494" actId="26606"/>
          <ac:spMkLst>
            <pc:docMk/>
            <pc:sldMk cId="2224142240" sldId="260"/>
            <ac:spMk id="26" creationId="{C463B99A-73EE-4FBB-B7C4-F9F9BCC25C65}"/>
          </ac:spMkLst>
        </pc:spChg>
        <pc:spChg chg="add del">
          <ac:chgData name="IT25AHohltT" userId="1d877d01-d7ea-4815-9bf4-a5fe4929d144" providerId="ADAL" clId="{224BB1C7-7E21-4EC9-B7F2-6D7765871752}" dt="2023-05-04T09:24:57.862" v="494" actId="26606"/>
          <ac:spMkLst>
            <pc:docMk/>
            <pc:sldMk cId="2224142240" sldId="260"/>
            <ac:spMk id="27" creationId="{A5D2A5D1-BA0D-47D3-B051-DA7743C46E28}"/>
          </ac:spMkLst>
        </pc:spChg>
        <pc:spChg chg="add">
          <ac:chgData name="IT25AHohltT" userId="1d877d01-d7ea-4815-9bf4-a5fe4929d144" providerId="ADAL" clId="{224BB1C7-7E21-4EC9-B7F2-6D7765871752}" dt="2023-05-04T09:24:57.927" v="495" actId="26606"/>
          <ac:spMkLst>
            <pc:docMk/>
            <pc:sldMk cId="2224142240" sldId="260"/>
            <ac:spMk id="29" creationId="{C7D023E4-8DE1-436E-9847-ED6A4B4B04FD}"/>
          </ac:spMkLst>
        </pc:spChg>
        <pc:spChg chg="add">
          <ac:chgData name="IT25AHohltT" userId="1d877d01-d7ea-4815-9bf4-a5fe4929d144" providerId="ADAL" clId="{224BB1C7-7E21-4EC9-B7F2-6D7765871752}" dt="2023-05-04T09:24:57.927" v="495" actId="26606"/>
          <ac:spMkLst>
            <pc:docMk/>
            <pc:sldMk cId="2224142240" sldId="260"/>
            <ac:spMk id="30" creationId="{8B2B1708-8CE4-4A20-94F5-55118AE2CBD7}"/>
          </ac:spMkLst>
        </pc:spChg>
        <pc:grpChg chg="add">
          <ac:chgData name="IT25AHohltT" userId="1d877d01-d7ea-4815-9bf4-a5fe4929d144" providerId="ADAL" clId="{224BB1C7-7E21-4EC9-B7F2-6D7765871752}" dt="2023-05-04T09:24:57.927" v="495" actId="26606"/>
          <ac:grpSpMkLst>
            <pc:docMk/>
            <pc:sldMk cId="2224142240" sldId="260"/>
            <ac:grpSpMk id="31" creationId="{EC2D6DD8-FAD6-401D-9DE6-71DD04C980F3}"/>
          </ac:grpSpMkLst>
        </pc:grpChg>
        <pc:grpChg chg="add">
          <ac:chgData name="IT25AHohltT" userId="1d877d01-d7ea-4815-9bf4-a5fe4929d144" providerId="ADAL" clId="{224BB1C7-7E21-4EC9-B7F2-6D7765871752}" dt="2023-05-04T09:24:57.927" v="495" actId="26606"/>
          <ac:grpSpMkLst>
            <pc:docMk/>
            <pc:sldMk cId="2224142240" sldId="260"/>
            <ac:grpSpMk id="33" creationId="{43F5E015-E085-4624-B431-B42414448684}"/>
          </ac:grpSpMkLst>
        </pc:grpChg>
        <pc:picChg chg="mod">
          <ac:chgData name="IT25AHohltT" userId="1d877d01-d7ea-4815-9bf4-a5fe4929d144" providerId="ADAL" clId="{224BB1C7-7E21-4EC9-B7F2-6D7765871752}" dt="2023-05-04T09:24:57.927" v="495" actId="26606"/>
          <ac:picMkLst>
            <pc:docMk/>
            <pc:sldMk cId="2224142240" sldId="260"/>
            <ac:picMk id="5" creationId="{AC48A322-3ABA-44F6-A766-AB55C717F86C}"/>
          </ac:picMkLst>
        </pc:picChg>
      </pc:sldChg>
      <pc:sldChg chg="addSp delSp modSp new del mod">
        <pc:chgData name="IT25AHohltT" userId="1d877d01-d7ea-4815-9bf4-a5fe4929d144" providerId="ADAL" clId="{224BB1C7-7E21-4EC9-B7F2-6D7765871752}" dt="2023-05-04T07:42:35.984" v="407" actId="47"/>
        <pc:sldMkLst>
          <pc:docMk/>
          <pc:sldMk cId="302489385" sldId="261"/>
        </pc:sldMkLst>
        <pc:spChg chg="del">
          <ac:chgData name="IT25AHohltT" userId="1d877d01-d7ea-4815-9bf4-a5fe4929d144" providerId="ADAL" clId="{224BB1C7-7E21-4EC9-B7F2-6D7765871752}" dt="2023-05-04T06:59:07.859" v="1"/>
          <ac:spMkLst>
            <pc:docMk/>
            <pc:sldMk cId="302489385" sldId="261"/>
            <ac:spMk id="3" creationId="{885A4FC4-1CD4-DA04-B5BE-044C9FC526DB}"/>
          </ac:spMkLst>
        </pc:spChg>
        <pc:spChg chg="add mod">
          <ac:chgData name="IT25AHohltT" userId="1d877d01-d7ea-4815-9bf4-a5fe4929d144" providerId="ADAL" clId="{224BB1C7-7E21-4EC9-B7F2-6D7765871752}" dt="2023-05-04T07:00:08.051" v="10" actId="255"/>
          <ac:spMkLst>
            <pc:docMk/>
            <pc:sldMk cId="302489385" sldId="261"/>
            <ac:spMk id="4" creationId="{74B3F4B2-A3CF-0BE7-037D-FD17322F7BB3}"/>
          </ac:spMkLst>
        </pc:spChg>
      </pc:sldChg>
      <pc:sldChg chg="new del">
        <pc:chgData name="IT25AHohltT" userId="1d877d01-d7ea-4815-9bf4-a5fe4929d144" providerId="ADAL" clId="{224BB1C7-7E21-4EC9-B7F2-6D7765871752}" dt="2023-05-04T07:19:30.279" v="12" actId="47"/>
        <pc:sldMkLst>
          <pc:docMk/>
          <pc:sldMk cId="2927339914" sldId="262"/>
        </pc:sldMkLst>
      </pc:sldChg>
      <pc:sldChg chg="addSp delSp modSp new mod">
        <pc:chgData name="IT25AHohltT" userId="1d877d01-d7ea-4815-9bf4-a5fe4929d144" providerId="ADAL" clId="{224BB1C7-7E21-4EC9-B7F2-6D7765871752}" dt="2023-05-04T07:39:40.548" v="406" actId="255"/>
        <pc:sldMkLst>
          <pc:docMk/>
          <pc:sldMk cId="3870505508" sldId="262"/>
        </pc:sldMkLst>
        <pc:spChg chg="add mod">
          <ac:chgData name="IT25AHohltT" userId="1d877d01-d7ea-4815-9bf4-a5fe4929d144" providerId="ADAL" clId="{224BB1C7-7E21-4EC9-B7F2-6D7765871752}" dt="2023-05-04T07:37:11.615" v="361" actId="1076"/>
          <ac:spMkLst>
            <pc:docMk/>
            <pc:sldMk cId="3870505508" sldId="262"/>
            <ac:spMk id="2" creationId="{2AA4C0E9-3AA1-85B9-0131-BB156A13A545}"/>
          </ac:spMkLst>
        </pc:spChg>
        <pc:spChg chg="add mod">
          <ac:chgData name="IT25AHohltT" userId="1d877d01-d7ea-4815-9bf4-a5fe4929d144" providerId="ADAL" clId="{224BB1C7-7E21-4EC9-B7F2-6D7765871752}" dt="2023-05-04T07:37:17.656" v="362" actId="1076"/>
          <ac:spMkLst>
            <pc:docMk/>
            <pc:sldMk cId="3870505508" sldId="262"/>
            <ac:spMk id="3" creationId="{CACAC74D-A04C-F992-46FA-6569757BD33D}"/>
          </ac:spMkLst>
        </pc:spChg>
        <pc:spChg chg="add del mod">
          <ac:chgData name="IT25AHohltT" userId="1d877d01-d7ea-4815-9bf4-a5fe4929d144" providerId="ADAL" clId="{224BB1C7-7E21-4EC9-B7F2-6D7765871752}" dt="2023-05-04T07:22:54.781" v="102" actId="478"/>
          <ac:spMkLst>
            <pc:docMk/>
            <pc:sldMk cId="3870505508" sldId="262"/>
            <ac:spMk id="4" creationId="{81609203-A21A-6BE1-E25A-C9269E15FC3B}"/>
          </ac:spMkLst>
        </pc:spChg>
        <pc:spChg chg="add del">
          <ac:chgData name="IT25AHohltT" userId="1d877d01-d7ea-4815-9bf4-a5fe4929d144" providerId="ADAL" clId="{224BB1C7-7E21-4EC9-B7F2-6D7765871752}" dt="2023-05-04T07:22:26.342" v="99" actId="478"/>
          <ac:spMkLst>
            <pc:docMk/>
            <pc:sldMk cId="3870505508" sldId="262"/>
            <ac:spMk id="5" creationId="{FBEEE7EF-5573-F7C8-9D04-B019E423BD6E}"/>
          </ac:spMkLst>
        </pc:spChg>
        <pc:spChg chg="add mod">
          <ac:chgData name="IT25AHohltT" userId="1d877d01-d7ea-4815-9bf4-a5fe4929d144" providerId="ADAL" clId="{224BB1C7-7E21-4EC9-B7F2-6D7765871752}" dt="2023-05-04T07:37:24.235" v="363" actId="1076"/>
          <ac:spMkLst>
            <pc:docMk/>
            <pc:sldMk cId="3870505508" sldId="262"/>
            <ac:spMk id="6" creationId="{AA4D89CF-004B-06AA-70F9-FD129F540BA0}"/>
          </ac:spMkLst>
        </pc:spChg>
        <pc:spChg chg="add mod">
          <ac:chgData name="IT25AHohltT" userId="1d877d01-d7ea-4815-9bf4-a5fe4929d144" providerId="ADAL" clId="{224BB1C7-7E21-4EC9-B7F2-6D7765871752}" dt="2023-05-04T07:37:36.097" v="366" actId="1076"/>
          <ac:spMkLst>
            <pc:docMk/>
            <pc:sldMk cId="3870505508" sldId="262"/>
            <ac:spMk id="7" creationId="{B9724818-50FD-486F-F6C0-16330756C710}"/>
          </ac:spMkLst>
        </pc:spChg>
        <pc:spChg chg="add del">
          <ac:chgData name="IT25AHohltT" userId="1d877d01-d7ea-4815-9bf4-a5fe4929d144" providerId="ADAL" clId="{224BB1C7-7E21-4EC9-B7F2-6D7765871752}" dt="2023-05-04T07:29:06.640" v="309"/>
          <ac:spMkLst>
            <pc:docMk/>
            <pc:sldMk cId="3870505508" sldId="262"/>
            <ac:spMk id="8" creationId="{0F27FE87-21E1-94D3-4B71-A0AAA32AC245}"/>
          </ac:spMkLst>
        </pc:spChg>
        <pc:spChg chg="add mod">
          <ac:chgData name="IT25AHohltT" userId="1d877d01-d7ea-4815-9bf4-a5fe4929d144" providerId="ADAL" clId="{224BB1C7-7E21-4EC9-B7F2-6D7765871752}" dt="2023-05-04T07:37:32.222" v="365" actId="1076"/>
          <ac:spMkLst>
            <pc:docMk/>
            <pc:sldMk cId="3870505508" sldId="262"/>
            <ac:spMk id="9" creationId="{6920C2B1-1953-3AFF-2431-24564EC52407}"/>
          </ac:spMkLst>
        </pc:spChg>
        <pc:spChg chg="add mod">
          <ac:chgData name="IT25AHohltT" userId="1d877d01-d7ea-4815-9bf4-a5fe4929d144" providerId="ADAL" clId="{224BB1C7-7E21-4EC9-B7F2-6D7765871752}" dt="2023-05-04T07:37:42.997" v="367" actId="1076"/>
          <ac:spMkLst>
            <pc:docMk/>
            <pc:sldMk cId="3870505508" sldId="262"/>
            <ac:spMk id="10" creationId="{7A634ABC-0E8F-7E16-F6B8-2C5A2DCBE845}"/>
          </ac:spMkLst>
        </pc:spChg>
        <pc:spChg chg="add mod">
          <ac:chgData name="IT25AHohltT" userId="1d877d01-d7ea-4815-9bf4-a5fe4929d144" providerId="ADAL" clId="{224BB1C7-7E21-4EC9-B7F2-6D7765871752}" dt="2023-05-04T07:37:48.336" v="368" actId="1076"/>
          <ac:spMkLst>
            <pc:docMk/>
            <pc:sldMk cId="3870505508" sldId="262"/>
            <ac:spMk id="11" creationId="{B9A76D7F-2DC0-63EF-B7A9-CA327F057B9D}"/>
          </ac:spMkLst>
        </pc:spChg>
        <pc:spChg chg="add mod">
          <ac:chgData name="IT25AHohltT" userId="1d877d01-d7ea-4815-9bf4-a5fe4929d144" providerId="ADAL" clId="{224BB1C7-7E21-4EC9-B7F2-6D7765871752}" dt="2023-05-04T07:37:51.081" v="369" actId="1076"/>
          <ac:spMkLst>
            <pc:docMk/>
            <pc:sldMk cId="3870505508" sldId="262"/>
            <ac:spMk id="12" creationId="{9B0F5549-E76B-C904-BA1A-EE11055A7A55}"/>
          </ac:spMkLst>
        </pc:spChg>
        <pc:spChg chg="add mod">
          <ac:chgData name="IT25AHohltT" userId="1d877d01-d7ea-4815-9bf4-a5fe4929d144" providerId="ADAL" clId="{224BB1C7-7E21-4EC9-B7F2-6D7765871752}" dt="2023-05-04T07:38:08.663" v="372" actId="1076"/>
          <ac:spMkLst>
            <pc:docMk/>
            <pc:sldMk cId="3870505508" sldId="262"/>
            <ac:spMk id="15" creationId="{90F21562-B708-23BA-58CD-25DECCE4CF9E}"/>
          </ac:spMkLst>
        </pc:spChg>
        <pc:spChg chg="add mod">
          <ac:chgData name="IT25AHohltT" userId="1d877d01-d7ea-4815-9bf4-a5fe4929d144" providerId="ADAL" clId="{224BB1C7-7E21-4EC9-B7F2-6D7765871752}" dt="2023-05-04T07:38:12.679" v="374" actId="1076"/>
          <ac:spMkLst>
            <pc:docMk/>
            <pc:sldMk cId="3870505508" sldId="262"/>
            <ac:spMk id="16" creationId="{A22E2B80-3CB2-5E7A-5BA8-50C7C8774E07}"/>
          </ac:spMkLst>
        </pc:spChg>
        <pc:spChg chg="add mod">
          <ac:chgData name="IT25AHohltT" userId="1d877d01-d7ea-4815-9bf4-a5fe4929d144" providerId="ADAL" clId="{224BB1C7-7E21-4EC9-B7F2-6D7765871752}" dt="2023-05-04T07:38:13.129" v="375"/>
          <ac:spMkLst>
            <pc:docMk/>
            <pc:sldMk cId="3870505508" sldId="262"/>
            <ac:spMk id="17" creationId="{7B9010A5-4B63-1C80-D59E-9DDE5B5B8D6F}"/>
          </ac:spMkLst>
        </pc:spChg>
        <pc:spChg chg="add mod">
          <ac:chgData name="IT25AHohltT" userId="1d877d01-d7ea-4815-9bf4-a5fe4929d144" providerId="ADAL" clId="{224BB1C7-7E21-4EC9-B7F2-6D7765871752}" dt="2023-05-04T07:38:14.210" v="376"/>
          <ac:spMkLst>
            <pc:docMk/>
            <pc:sldMk cId="3870505508" sldId="262"/>
            <ac:spMk id="18" creationId="{86BBA7B9-9F37-96AD-C6E8-A9C2603B8A5D}"/>
          </ac:spMkLst>
        </pc:spChg>
        <pc:spChg chg="add mod">
          <ac:chgData name="IT25AHohltT" userId="1d877d01-d7ea-4815-9bf4-a5fe4929d144" providerId="ADAL" clId="{224BB1C7-7E21-4EC9-B7F2-6D7765871752}" dt="2023-05-04T07:38:26.737" v="384" actId="1076"/>
          <ac:spMkLst>
            <pc:docMk/>
            <pc:sldMk cId="3870505508" sldId="262"/>
            <ac:spMk id="19" creationId="{3D9F5780-A74F-EB4A-02CC-59CEDFCC677D}"/>
          </ac:spMkLst>
        </pc:spChg>
        <pc:spChg chg="add mod">
          <ac:chgData name="IT25AHohltT" userId="1d877d01-d7ea-4815-9bf4-a5fe4929d144" providerId="ADAL" clId="{224BB1C7-7E21-4EC9-B7F2-6D7765871752}" dt="2023-05-04T07:38:32.237" v="386" actId="1076"/>
          <ac:spMkLst>
            <pc:docMk/>
            <pc:sldMk cId="3870505508" sldId="262"/>
            <ac:spMk id="20" creationId="{329E263A-1EFD-AC97-3A56-1F716DB1D6A2}"/>
          </ac:spMkLst>
        </pc:spChg>
        <pc:spChg chg="add mod">
          <ac:chgData name="IT25AHohltT" userId="1d877d01-d7ea-4815-9bf4-a5fe4929d144" providerId="ADAL" clId="{224BB1C7-7E21-4EC9-B7F2-6D7765871752}" dt="2023-05-04T07:38:32.606" v="387"/>
          <ac:spMkLst>
            <pc:docMk/>
            <pc:sldMk cId="3870505508" sldId="262"/>
            <ac:spMk id="21" creationId="{914A4203-0045-C4D6-0A22-35AE11EA1E8F}"/>
          </ac:spMkLst>
        </pc:spChg>
        <pc:spChg chg="add mod">
          <ac:chgData name="IT25AHohltT" userId="1d877d01-d7ea-4815-9bf4-a5fe4929d144" providerId="ADAL" clId="{224BB1C7-7E21-4EC9-B7F2-6D7765871752}" dt="2023-05-04T07:39:40.548" v="406" actId="255"/>
          <ac:spMkLst>
            <pc:docMk/>
            <pc:sldMk cId="3870505508" sldId="262"/>
            <ac:spMk id="22" creationId="{706FD506-A85F-8B69-DA09-980E881721B7}"/>
          </ac:spMkLst>
        </pc:spChg>
      </pc:sldChg>
      <pc:sldChg chg="addSp delSp modSp mod setBg">
        <pc:chgData name="IT25AHohltT" userId="1d877d01-d7ea-4815-9bf4-a5fe4929d144" providerId="ADAL" clId="{224BB1C7-7E21-4EC9-B7F2-6D7765871752}" dt="2023-05-04T09:24:29.236" v="486" actId="26606"/>
        <pc:sldMkLst>
          <pc:docMk/>
          <pc:sldMk cId="3404965635" sldId="264"/>
        </pc:sldMkLst>
        <pc:spChg chg="mod">
          <ac:chgData name="IT25AHohltT" userId="1d877d01-d7ea-4815-9bf4-a5fe4929d144" providerId="ADAL" clId="{224BB1C7-7E21-4EC9-B7F2-6D7765871752}" dt="2023-05-04T09:24:29.222" v="485" actId="26606"/>
          <ac:spMkLst>
            <pc:docMk/>
            <pc:sldMk cId="3404965635" sldId="264"/>
            <ac:spMk id="2" creationId="{23C761F0-F563-436C-7154-733EB1A02BB9}"/>
          </ac:spMkLst>
        </pc:spChg>
        <pc:spChg chg="add del">
          <ac:chgData name="IT25AHohltT" userId="1d877d01-d7ea-4815-9bf4-a5fe4929d144" providerId="ADAL" clId="{224BB1C7-7E21-4EC9-B7F2-6D7765871752}" dt="2023-05-04T09:24:29.236" v="486" actId="26606"/>
          <ac:spMkLst>
            <pc:docMk/>
            <pc:sldMk cId="3404965635" sldId="264"/>
            <ac:spMk id="3" creationId="{127E17B5-0D19-D777-20D5-1710465DD3C6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8" creationId="{DEE2AD96-B495-4E06-9291-B71706F728CB}"/>
          </ac:spMkLst>
        </pc:spChg>
        <pc:spChg chg="add del">
          <ac:chgData name="IT25AHohltT" userId="1d877d01-d7ea-4815-9bf4-a5fe4929d144" providerId="ADAL" clId="{224BB1C7-7E21-4EC9-B7F2-6D7765871752}" dt="2023-05-04T09:24:23.576" v="479" actId="26606"/>
          <ac:spMkLst>
            <pc:docMk/>
            <pc:sldMk cId="3404965635" sldId="264"/>
            <ac:spMk id="9" creationId="{8F90786E-B72D-4C32-BDCE-A170B007822D}"/>
          </ac:spMkLst>
        </pc:spChg>
        <pc:spChg chg="add del">
          <ac:chgData name="IT25AHohltT" userId="1d877d01-d7ea-4815-9bf4-a5fe4929d144" providerId="ADAL" clId="{224BB1C7-7E21-4EC9-B7F2-6D7765871752}" dt="2023-05-04T09:24:22.167" v="476" actId="26606"/>
          <ac:spMkLst>
            <pc:docMk/>
            <pc:sldMk cId="3404965635" sldId="264"/>
            <ac:spMk id="10" creationId="{B50AB553-2A96-4A92-96F2-93548E096954}"/>
          </ac:spMkLst>
        </pc:spChg>
        <pc:spChg chg="add del">
          <ac:chgData name="IT25AHohltT" userId="1d877d01-d7ea-4815-9bf4-a5fe4929d144" providerId="ADAL" clId="{224BB1C7-7E21-4EC9-B7F2-6D7765871752}" dt="2023-05-04T09:24:23.576" v="479" actId="26606"/>
          <ac:spMkLst>
            <pc:docMk/>
            <pc:sldMk cId="3404965635" sldId="264"/>
            <ac:spMk id="11" creationId="{5E46F2E7-848F-4A6C-A098-4764FDEA771A}"/>
          </ac:spMkLst>
        </pc:spChg>
        <pc:spChg chg="add del mod">
          <ac:chgData name="IT25AHohltT" userId="1d877d01-d7ea-4815-9bf4-a5fe4929d144" providerId="ADAL" clId="{224BB1C7-7E21-4EC9-B7F2-6D7765871752}" dt="2023-05-04T09:24:23.576" v="479" actId="26606"/>
          <ac:spMkLst>
            <pc:docMk/>
            <pc:sldMk cId="3404965635" sldId="264"/>
            <ac:spMk id="13" creationId="{127E17B5-0D19-D777-20D5-1710465DD3C6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4" creationId="{21C9FE86-FCC3-4A31-AA1C-C882262B7FE7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5" creationId="{53CF6D67-C5A8-4ADD-9E8E-1E38CA1D3166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6" creationId="{7D96243B-ECED-4B71-8E06-AE9A285EAD20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7" creationId="{86909FA0-B515-4681-B7A8-FA281D133B94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8" creationId="{A09989E4-EFDC-4A90-A633-E0525FB4139E}"/>
          </ac:spMkLst>
        </pc:spChg>
        <pc:spChg chg="add del">
          <ac:chgData name="IT25AHohltT" userId="1d877d01-d7ea-4815-9bf4-a5fe4929d144" providerId="ADAL" clId="{224BB1C7-7E21-4EC9-B7F2-6D7765871752}" dt="2023-05-04T09:24:24.166" v="481" actId="26606"/>
          <ac:spMkLst>
            <pc:docMk/>
            <pc:sldMk cId="3404965635" sldId="264"/>
            <ac:spMk id="19" creationId="{127E17B5-0D19-D777-20D5-1710465DD3C6}"/>
          </ac:spMkLst>
        </pc:spChg>
        <pc:spChg chg="add del">
          <ac:chgData name="IT25AHohltT" userId="1d877d01-d7ea-4815-9bf4-a5fe4929d144" providerId="ADAL" clId="{224BB1C7-7E21-4EC9-B7F2-6D7765871752}" dt="2023-05-04T09:24:25.944" v="483" actId="26606"/>
          <ac:spMkLst>
            <pc:docMk/>
            <pc:sldMk cId="3404965635" sldId="264"/>
            <ac:spMk id="21" creationId="{5C8908E2-EE49-44D2-9428-A28D2312A8D5}"/>
          </ac:spMkLst>
        </pc:spChg>
        <pc:spChg chg="add del">
          <ac:chgData name="IT25AHohltT" userId="1d877d01-d7ea-4815-9bf4-a5fe4929d144" providerId="ADAL" clId="{224BB1C7-7E21-4EC9-B7F2-6D7765871752}" dt="2023-05-04T09:24:25.944" v="483" actId="26606"/>
          <ac:spMkLst>
            <pc:docMk/>
            <pc:sldMk cId="3404965635" sldId="264"/>
            <ac:spMk id="25" creationId="{BD92035A-AA2F-4CD8-A556-1CE8BDEC75BD}"/>
          </ac:spMkLst>
        </pc:spChg>
        <pc:spChg chg="add del">
          <ac:chgData name="IT25AHohltT" userId="1d877d01-d7ea-4815-9bf4-a5fe4929d144" providerId="ADAL" clId="{224BB1C7-7E21-4EC9-B7F2-6D7765871752}" dt="2023-05-04T09:24:25.944" v="483" actId="26606"/>
          <ac:spMkLst>
            <pc:docMk/>
            <pc:sldMk cId="3404965635" sldId="264"/>
            <ac:spMk id="26" creationId="{ED888B23-07FA-482A-96DF-47E31AF1A603}"/>
          </ac:spMkLst>
        </pc:spChg>
        <pc:spChg chg="add del">
          <ac:chgData name="IT25AHohltT" userId="1d877d01-d7ea-4815-9bf4-a5fe4929d144" providerId="ADAL" clId="{224BB1C7-7E21-4EC9-B7F2-6D7765871752}" dt="2023-05-04T09:24:25.944" v="483" actId="26606"/>
          <ac:spMkLst>
            <pc:docMk/>
            <pc:sldMk cId="3404965635" sldId="264"/>
            <ac:spMk id="27" creationId="{127E17B5-0D19-D777-20D5-1710465DD3C6}"/>
          </ac:spMkLst>
        </pc:spChg>
        <pc:spChg chg="add del">
          <ac:chgData name="IT25AHohltT" userId="1d877d01-d7ea-4815-9bf4-a5fe4929d144" providerId="ADAL" clId="{224BB1C7-7E21-4EC9-B7F2-6D7765871752}" dt="2023-05-04T09:24:29.222" v="485" actId="26606"/>
          <ac:spMkLst>
            <pc:docMk/>
            <pc:sldMk cId="3404965635" sldId="264"/>
            <ac:spMk id="29" creationId="{907EF6B7-1338-4443-8C46-6A318D952DFD}"/>
          </ac:spMkLst>
        </pc:spChg>
        <pc:spChg chg="add del">
          <ac:chgData name="IT25AHohltT" userId="1d877d01-d7ea-4815-9bf4-a5fe4929d144" providerId="ADAL" clId="{224BB1C7-7E21-4EC9-B7F2-6D7765871752}" dt="2023-05-04T09:24:29.222" v="485" actId="26606"/>
          <ac:spMkLst>
            <pc:docMk/>
            <pc:sldMk cId="3404965635" sldId="264"/>
            <ac:spMk id="30" creationId="{DAAE4CDD-124C-4DCF-9584-B6033B545DD5}"/>
          </ac:spMkLst>
        </pc:spChg>
        <pc:spChg chg="add del">
          <ac:chgData name="IT25AHohltT" userId="1d877d01-d7ea-4815-9bf4-a5fe4929d144" providerId="ADAL" clId="{224BB1C7-7E21-4EC9-B7F2-6D7765871752}" dt="2023-05-04T09:24:29.222" v="485" actId="26606"/>
          <ac:spMkLst>
            <pc:docMk/>
            <pc:sldMk cId="3404965635" sldId="264"/>
            <ac:spMk id="31" creationId="{081E4A58-353D-44AE-B2FC-2A74E2E400F7}"/>
          </ac:spMkLst>
        </pc:spChg>
        <pc:spChg chg="add del">
          <ac:chgData name="IT25AHohltT" userId="1d877d01-d7ea-4815-9bf4-a5fe4929d144" providerId="ADAL" clId="{224BB1C7-7E21-4EC9-B7F2-6D7765871752}" dt="2023-05-04T09:24:29.222" v="485" actId="26606"/>
          <ac:spMkLst>
            <pc:docMk/>
            <pc:sldMk cId="3404965635" sldId="264"/>
            <ac:spMk id="32" creationId="{127E17B5-0D19-D777-20D5-1710465DD3C6}"/>
          </ac:spMkLst>
        </pc:spChg>
        <pc:grpChg chg="add del">
          <ac:chgData name="IT25AHohltT" userId="1d877d01-d7ea-4815-9bf4-a5fe4929d144" providerId="ADAL" clId="{224BB1C7-7E21-4EC9-B7F2-6D7765871752}" dt="2023-05-04T09:24:25.944" v="483" actId="26606"/>
          <ac:grpSpMkLst>
            <pc:docMk/>
            <pc:sldMk cId="3404965635" sldId="264"/>
            <ac:grpSpMk id="22" creationId="{5D1A9D8B-3117-4D9D-BDA4-DD81895098B0}"/>
          </ac:grpSpMkLst>
        </pc:grpChg>
        <pc:graphicFrameChg chg="add del">
          <ac:chgData name="IT25AHohltT" userId="1d877d01-d7ea-4815-9bf4-a5fe4929d144" providerId="ADAL" clId="{224BB1C7-7E21-4EC9-B7F2-6D7765871752}" dt="2023-05-04T09:24:20.707" v="474" actId="26606"/>
          <ac:graphicFrameMkLst>
            <pc:docMk/>
            <pc:sldMk cId="3404965635" sldId="264"/>
            <ac:graphicFrameMk id="5" creationId="{FB2C6C0A-F0CC-851E-0E9E-5480645BDD56}"/>
          </ac:graphicFrameMkLst>
        </pc:graphicFrameChg>
        <pc:graphicFrameChg chg="add del">
          <ac:chgData name="IT25AHohltT" userId="1d877d01-d7ea-4815-9bf4-a5fe4929d144" providerId="ADAL" clId="{224BB1C7-7E21-4EC9-B7F2-6D7765871752}" dt="2023-05-04T09:24:22.167" v="476" actId="26606"/>
          <ac:graphicFrameMkLst>
            <pc:docMk/>
            <pc:sldMk cId="3404965635" sldId="264"/>
            <ac:graphicFrameMk id="7" creationId="{3A48A84B-66A8-3839-44CB-0C5D2C8447CD}"/>
          </ac:graphicFrameMkLst>
        </pc:graphicFrameChg>
        <pc:graphicFrameChg chg="add">
          <ac:chgData name="IT25AHohltT" userId="1d877d01-d7ea-4815-9bf4-a5fe4929d144" providerId="ADAL" clId="{224BB1C7-7E21-4EC9-B7F2-6D7765871752}" dt="2023-05-04T09:24:29.236" v="486" actId="26606"/>
          <ac:graphicFrameMkLst>
            <pc:docMk/>
            <pc:sldMk cId="3404965635" sldId="264"/>
            <ac:graphicFrameMk id="34" creationId="{FB2C6C0A-F0CC-851E-0E9E-5480645BDD56}"/>
          </ac:graphicFrameMkLst>
        </pc:graphicFrameChg>
        <pc:picChg chg="add del">
          <ac:chgData name="IT25AHohltT" userId="1d877d01-d7ea-4815-9bf4-a5fe4929d144" providerId="ADAL" clId="{224BB1C7-7E21-4EC9-B7F2-6D7765871752}" dt="2023-05-04T09:24:22.167" v="476" actId="26606"/>
          <ac:picMkLst>
            <pc:docMk/>
            <pc:sldMk cId="3404965635" sldId="264"/>
            <ac:picMk id="6" creationId="{52A20B0E-5224-5A02-31A1-03287008E338}"/>
          </ac:picMkLst>
        </pc:picChg>
        <pc:picChg chg="add del">
          <ac:chgData name="IT25AHohltT" userId="1d877d01-d7ea-4815-9bf4-a5fe4929d144" providerId="ADAL" clId="{224BB1C7-7E21-4EC9-B7F2-6D7765871752}" dt="2023-05-04T09:24:23.576" v="479" actId="26606"/>
          <ac:picMkLst>
            <pc:docMk/>
            <pc:sldMk cId="3404965635" sldId="264"/>
            <ac:picMk id="12" creationId="{1BD4257B-90FB-52EE-1799-D8C08910EE90}"/>
          </ac:picMkLst>
        </pc:picChg>
      </pc:sldChg>
    </pc:docChg>
  </pc:docChgLst>
  <pc:docChgLst>
    <pc:chgData name="IT25AMattlageJ" userId="abdea390-9798-4d51-8fc6-596baa502684" providerId="ADAL" clId="{FEAEF0D9-3900-48FE-9B69-4E51E488C3E5}"/>
    <pc:docChg chg="undo custSel addSld delSld modSld sldOrd">
      <pc:chgData name="IT25AMattlageJ" userId="abdea390-9798-4d51-8fc6-596baa502684" providerId="ADAL" clId="{FEAEF0D9-3900-48FE-9B69-4E51E488C3E5}" dt="2023-05-04T09:26:10.573" v="271" actId="26606"/>
      <pc:docMkLst>
        <pc:docMk/>
      </pc:docMkLst>
      <pc:sldChg chg="addSp modSp mod setBg">
        <pc:chgData name="IT25AMattlageJ" userId="abdea390-9798-4d51-8fc6-596baa502684" providerId="ADAL" clId="{FEAEF0D9-3900-48FE-9B69-4E51E488C3E5}" dt="2023-05-04T09:18:47.240" v="252" actId="26606"/>
        <pc:sldMkLst>
          <pc:docMk/>
          <pc:sldMk cId="1395174942" sldId="256"/>
        </pc:sldMkLst>
        <pc:spChg chg="mod">
          <ac:chgData name="IT25AMattlageJ" userId="abdea390-9798-4d51-8fc6-596baa502684" providerId="ADAL" clId="{FEAEF0D9-3900-48FE-9B69-4E51E488C3E5}" dt="2023-05-04T09:18:47.240" v="252" actId="26606"/>
          <ac:spMkLst>
            <pc:docMk/>
            <pc:sldMk cId="1395174942" sldId="256"/>
            <ac:spMk id="2" creationId="{546F435D-FDFD-44A6-A614-5266CD132906}"/>
          </ac:spMkLst>
        </pc:spChg>
        <pc:spChg chg="mod">
          <ac:chgData name="IT25AMattlageJ" userId="abdea390-9798-4d51-8fc6-596baa502684" providerId="ADAL" clId="{FEAEF0D9-3900-48FE-9B69-4E51E488C3E5}" dt="2023-05-04T09:18:47.240" v="252" actId="26606"/>
          <ac:spMkLst>
            <pc:docMk/>
            <pc:sldMk cId="1395174942" sldId="256"/>
            <ac:spMk id="3" creationId="{587F9ABB-9C7E-41DC-9880-569ACB508D00}"/>
          </ac:spMkLst>
        </pc:spChg>
        <pc:spChg chg="add">
          <ac:chgData name="IT25AMattlageJ" userId="abdea390-9798-4d51-8fc6-596baa502684" providerId="ADAL" clId="{FEAEF0D9-3900-48FE-9B69-4E51E488C3E5}" dt="2023-05-04T09:18:47.240" v="252" actId="26606"/>
          <ac:spMkLst>
            <pc:docMk/>
            <pc:sldMk cId="1395174942" sldId="256"/>
            <ac:spMk id="9" creationId="{71B2258F-86CA-4D4D-8270-BC05FCDEBFB3}"/>
          </ac:spMkLst>
        </pc:spChg>
        <pc:picChg chg="add">
          <ac:chgData name="IT25AMattlageJ" userId="abdea390-9798-4d51-8fc6-596baa502684" providerId="ADAL" clId="{FEAEF0D9-3900-48FE-9B69-4E51E488C3E5}" dt="2023-05-04T09:18:47.240" v="252" actId="26606"/>
          <ac:picMkLst>
            <pc:docMk/>
            <pc:sldMk cId="1395174942" sldId="256"/>
            <ac:picMk id="5" creationId="{B250C217-F75C-BDE3-E18A-55CEE465A074}"/>
          </ac:picMkLst>
        </pc:picChg>
      </pc:sldChg>
      <pc:sldChg chg="addSp delSp modSp new mod">
        <pc:chgData name="IT25AMattlageJ" userId="abdea390-9798-4d51-8fc6-596baa502684" providerId="ADAL" clId="{FEAEF0D9-3900-48FE-9B69-4E51E488C3E5}" dt="2023-05-04T06:57:42.200" v="89"/>
        <pc:sldMkLst>
          <pc:docMk/>
          <pc:sldMk cId="3862141035" sldId="257"/>
        </pc:sldMkLst>
        <pc:spChg chg="mod">
          <ac:chgData name="IT25AMattlageJ" userId="abdea390-9798-4d51-8fc6-596baa502684" providerId="ADAL" clId="{FEAEF0D9-3900-48FE-9B69-4E51E488C3E5}" dt="2023-05-04T06:39:05.655" v="33" actId="14100"/>
          <ac:spMkLst>
            <pc:docMk/>
            <pc:sldMk cId="3862141035" sldId="257"/>
            <ac:spMk id="2" creationId="{B5FE9B6F-EB93-C2B6-05D6-5C974DAEC626}"/>
          </ac:spMkLst>
        </pc:spChg>
        <pc:spChg chg="mod">
          <ac:chgData name="IT25AMattlageJ" userId="abdea390-9798-4d51-8fc6-596baa502684" providerId="ADAL" clId="{FEAEF0D9-3900-48FE-9B69-4E51E488C3E5}" dt="2023-05-04T06:39:21.464" v="36" actId="20577"/>
          <ac:spMkLst>
            <pc:docMk/>
            <pc:sldMk cId="3862141035" sldId="257"/>
            <ac:spMk id="3" creationId="{060E2DC0-D139-47AB-9A05-2074D99F7695}"/>
          </ac:spMkLst>
        </pc:spChg>
        <pc:picChg chg="add del mod">
          <ac:chgData name="IT25AMattlageJ" userId="abdea390-9798-4d51-8fc6-596baa502684" providerId="ADAL" clId="{FEAEF0D9-3900-48FE-9B69-4E51E488C3E5}" dt="2023-05-04T06:57:42.200" v="89"/>
          <ac:picMkLst>
            <pc:docMk/>
            <pc:sldMk cId="3862141035" sldId="257"/>
            <ac:picMk id="5" creationId="{26FC160D-783B-B487-4C6B-FA312238DA56}"/>
          </ac:picMkLst>
        </pc:picChg>
      </pc:sldChg>
      <pc:sldChg chg="addSp delSp modSp new mod">
        <pc:chgData name="IT25AMattlageJ" userId="abdea390-9798-4d51-8fc6-596baa502684" providerId="ADAL" clId="{FEAEF0D9-3900-48FE-9B69-4E51E488C3E5}" dt="2023-05-04T09:22:26.349" v="254"/>
        <pc:sldMkLst>
          <pc:docMk/>
          <pc:sldMk cId="1571822822" sldId="258"/>
        </pc:sldMkLst>
        <pc:spChg chg="mod">
          <ac:chgData name="IT25AMattlageJ" userId="abdea390-9798-4d51-8fc6-596baa502684" providerId="ADAL" clId="{FEAEF0D9-3900-48FE-9B69-4E51E488C3E5}" dt="2023-05-04T07:50:22.818" v="100" actId="207"/>
          <ac:spMkLst>
            <pc:docMk/>
            <pc:sldMk cId="1571822822" sldId="258"/>
            <ac:spMk id="2" creationId="{2971590B-FB6C-6C14-6D86-9B32267E590E}"/>
          </ac:spMkLst>
        </pc:spChg>
        <pc:spChg chg="mod">
          <ac:chgData name="IT25AMattlageJ" userId="abdea390-9798-4d51-8fc6-596baa502684" providerId="ADAL" clId="{FEAEF0D9-3900-48FE-9B69-4E51E488C3E5}" dt="2023-05-04T09:22:26.349" v="254"/>
          <ac:spMkLst>
            <pc:docMk/>
            <pc:sldMk cId="1571822822" sldId="258"/>
            <ac:spMk id="3" creationId="{E0F7FA19-6F32-2588-AFA9-8DB552AFBA87}"/>
          </ac:spMkLst>
        </pc:spChg>
        <pc:picChg chg="add del">
          <ac:chgData name="IT25AMattlageJ" userId="abdea390-9798-4d51-8fc6-596baa502684" providerId="ADAL" clId="{FEAEF0D9-3900-48FE-9B69-4E51E488C3E5}" dt="2023-05-04T07:50:17.930" v="99" actId="478"/>
          <ac:picMkLst>
            <pc:docMk/>
            <pc:sldMk cId="1571822822" sldId="258"/>
            <ac:picMk id="5" creationId="{8BD89DCD-3068-FD48-7240-1918B6ED121D}"/>
          </ac:picMkLst>
        </pc:picChg>
        <pc:picChg chg="del">
          <ac:chgData name="IT25AMattlageJ" userId="abdea390-9798-4d51-8fc6-596baa502684" providerId="ADAL" clId="{FEAEF0D9-3900-48FE-9B69-4E51E488C3E5}" dt="2023-05-04T07:58:43.032" v="106" actId="478"/>
          <ac:picMkLst>
            <pc:docMk/>
            <pc:sldMk cId="1571822822" sldId="258"/>
            <ac:picMk id="7" creationId="{D85627C3-627F-BC1B-21D4-0A4236CE676E}"/>
          </ac:picMkLst>
        </pc:picChg>
        <pc:picChg chg="del">
          <ac:chgData name="IT25AMattlageJ" userId="abdea390-9798-4d51-8fc6-596baa502684" providerId="ADAL" clId="{FEAEF0D9-3900-48FE-9B69-4E51E488C3E5}" dt="2023-05-04T07:58:42.415" v="105" actId="478"/>
          <ac:picMkLst>
            <pc:docMk/>
            <pc:sldMk cId="1571822822" sldId="258"/>
            <ac:picMk id="9" creationId="{097CABF5-B450-5E4A-C0DD-8BBCE5BAE630}"/>
          </ac:picMkLst>
        </pc:picChg>
        <pc:picChg chg="del">
          <ac:chgData name="IT25AMattlageJ" userId="abdea390-9798-4d51-8fc6-596baa502684" providerId="ADAL" clId="{FEAEF0D9-3900-48FE-9B69-4E51E488C3E5}" dt="2023-05-04T07:58:43.971" v="108" actId="478"/>
          <ac:picMkLst>
            <pc:docMk/>
            <pc:sldMk cId="1571822822" sldId="258"/>
            <ac:picMk id="11" creationId="{2306269F-B6E6-099A-9E6C-D0C8C2FF2CD1}"/>
          </ac:picMkLst>
        </pc:picChg>
        <pc:picChg chg="del">
          <ac:chgData name="IT25AMattlageJ" userId="abdea390-9798-4d51-8fc6-596baa502684" providerId="ADAL" clId="{FEAEF0D9-3900-48FE-9B69-4E51E488C3E5}" dt="2023-05-04T07:58:44.900" v="110" actId="478"/>
          <ac:picMkLst>
            <pc:docMk/>
            <pc:sldMk cId="1571822822" sldId="258"/>
            <ac:picMk id="13" creationId="{16D7EF52-01F6-DC0A-F797-3399AAC37C63}"/>
          </ac:picMkLst>
        </pc:picChg>
        <pc:picChg chg="del">
          <ac:chgData name="IT25AMattlageJ" userId="abdea390-9798-4d51-8fc6-596baa502684" providerId="ADAL" clId="{FEAEF0D9-3900-48FE-9B69-4E51E488C3E5}" dt="2023-05-04T07:58:41.282" v="104" actId="21"/>
          <ac:picMkLst>
            <pc:docMk/>
            <pc:sldMk cId="1571822822" sldId="258"/>
            <ac:picMk id="15" creationId="{EA75E664-1BA5-5476-F40A-43D24D469635}"/>
          </ac:picMkLst>
        </pc:picChg>
        <pc:picChg chg="del">
          <ac:chgData name="IT25AMattlageJ" userId="abdea390-9798-4d51-8fc6-596baa502684" providerId="ADAL" clId="{FEAEF0D9-3900-48FE-9B69-4E51E488C3E5}" dt="2023-05-04T07:58:40.491" v="103" actId="21"/>
          <ac:picMkLst>
            <pc:docMk/>
            <pc:sldMk cId="1571822822" sldId="258"/>
            <ac:picMk id="17" creationId="{29A9890C-3696-7293-4F29-E3A7EEBCC7DC}"/>
          </ac:picMkLst>
        </pc:picChg>
        <pc:picChg chg="del">
          <ac:chgData name="IT25AMattlageJ" userId="abdea390-9798-4d51-8fc6-596baa502684" providerId="ADAL" clId="{FEAEF0D9-3900-48FE-9B69-4E51E488C3E5}" dt="2023-05-04T07:58:43.479" v="107" actId="478"/>
          <ac:picMkLst>
            <pc:docMk/>
            <pc:sldMk cId="1571822822" sldId="258"/>
            <ac:picMk id="18" creationId="{58A14EDC-A57D-D4ED-6993-ACA172D74B26}"/>
          </ac:picMkLst>
        </pc:picChg>
        <pc:picChg chg="del">
          <ac:chgData name="IT25AMattlageJ" userId="abdea390-9798-4d51-8fc6-596baa502684" providerId="ADAL" clId="{FEAEF0D9-3900-48FE-9B69-4E51E488C3E5}" dt="2023-05-04T07:58:39.722" v="102" actId="21"/>
          <ac:picMkLst>
            <pc:docMk/>
            <pc:sldMk cId="1571822822" sldId="258"/>
            <ac:picMk id="19" creationId="{CA4C5E50-B108-BDB9-AFA0-C791554020A5}"/>
          </ac:picMkLst>
        </pc:picChg>
        <pc:picChg chg="del">
          <ac:chgData name="IT25AMattlageJ" userId="abdea390-9798-4d51-8fc6-596baa502684" providerId="ADAL" clId="{FEAEF0D9-3900-48FE-9B69-4E51E488C3E5}" dt="2023-05-04T07:58:44.474" v="109" actId="478"/>
          <ac:picMkLst>
            <pc:docMk/>
            <pc:sldMk cId="1571822822" sldId="258"/>
            <ac:picMk id="20" creationId="{D6CD4028-91C9-A85C-BCD1-DC03E53888B8}"/>
          </ac:picMkLst>
        </pc:picChg>
      </pc:sldChg>
      <pc:sldChg chg="addSp delSp modSp new mod setBg">
        <pc:chgData name="IT25AMattlageJ" userId="abdea390-9798-4d51-8fc6-596baa502684" providerId="ADAL" clId="{FEAEF0D9-3900-48FE-9B69-4E51E488C3E5}" dt="2023-05-04T09:25:41.333" v="264" actId="122"/>
        <pc:sldMkLst>
          <pc:docMk/>
          <pc:sldMk cId="3382877284" sldId="259"/>
        </pc:sldMkLst>
        <pc:spChg chg="mod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2" creationId="{2BAE05A1-65FC-8293-B412-82E821D6F4AD}"/>
          </ac:spMkLst>
        </pc:spChg>
        <pc:spChg chg="del">
          <ac:chgData name="IT25AMattlageJ" userId="abdea390-9798-4d51-8fc6-596baa502684" providerId="ADAL" clId="{FEAEF0D9-3900-48FE-9B69-4E51E488C3E5}" dt="2023-05-04T06:48:11.652" v="38" actId="3680"/>
          <ac:spMkLst>
            <pc:docMk/>
            <pc:sldMk cId="3382877284" sldId="259"/>
            <ac:spMk id="3" creationId="{98F8F25E-5E5D-0818-244F-DBCCC4F128DB}"/>
          </ac:spMkLst>
        </pc:spChg>
        <pc:spChg chg="add del mod">
          <ac:chgData name="IT25AMattlageJ" userId="abdea390-9798-4d51-8fc6-596baa502684" providerId="ADAL" clId="{FEAEF0D9-3900-48FE-9B69-4E51E488C3E5}" dt="2023-05-04T07:50:14.233" v="98" actId="26606"/>
          <ac:spMkLst>
            <pc:docMk/>
            <pc:sldMk cId="3382877284" sldId="259"/>
            <ac:spMk id="7" creationId="{880EDECC-9651-7954-E342-D9F0B7048D49}"/>
          </ac:spMkLst>
        </pc:spChg>
        <pc:spChg chg="add del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12" creationId="{A8384FB5-9ADC-4DDC-881B-597D56F5B15D}"/>
          </ac:spMkLst>
        </pc:spChg>
        <pc:spChg chg="add del">
          <ac:chgData name="IT25AMattlageJ" userId="abdea390-9798-4d51-8fc6-596baa502684" providerId="ADAL" clId="{FEAEF0D9-3900-48FE-9B69-4E51E488C3E5}" dt="2023-05-04T07:50:14.233" v="98" actId="26606"/>
          <ac:spMkLst>
            <pc:docMk/>
            <pc:sldMk cId="3382877284" sldId="259"/>
            <ac:spMk id="13" creationId="{C05CBC3C-2E5A-4839-8B9B-2E5A6ADF0F58}"/>
          </ac:spMkLst>
        </pc:spChg>
        <pc:spChg chg="add del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14" creationId="{BC05CA36-AD6A-4ABF-9A05-52E5A143D2BB}"/>
          </ac:spMkLst>
        </pc:spChg>
        <pc:spChg chg="add del">
          <ac:chgData name="IT25AMattlageJ" userId="abdea390-9798-4d51-8fc6-596baa502684" providerId="ADAL" clId="{FEAEF0D9-3900-48FE-9B69-4E51E488C3E5}" dt="2023-05-04T07:50:14.233" v="98" actId="26606"/>
          <ac:spMkLst>
            <pc:docMk/>
            <pc:sldMk cId="3382877284" sldId="259"/>
            <ac:spMk id="15" creationId="{DB5B423A-57CC-4C58-AA26-8E2E862B03A0}"/>
          </ac:spMkLst>
        </pc:spChg>
        <pc:spChg chg="add del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16" creationId="{D4331EE8-85A4-4588-8D9E-70E534D477DB}"/>
          </ac:spMkLst>
        </pc:spChg>
        <pc:spChg chg="add del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18" creationId="{49D6C862-61CC-4B46-8080-96583D653BAB}"/>
          </ac:spMkLst>
        </pc:spChg>
        <pc:spChg chg="add del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20" creationId="{E37EECFC-A684-4391-AE85-4CDAF5565F61}"/>
          </ac:spMkLst>
        </pc:spChg>
        <pc:spChg chg="add del">
          <ac:chgData name="IT25AMattlageJ" userId="abdea390-9798-4d51-8fc6-596baa502684" providerId="ADAL" clId="{FEAEF0D9-3900-48FE-9B69-4E51E488C3E5}" dt="2023-05-04T09:25:22.741" v="256" actId="26606"/>
          <ac:spMkLst>
            <pc:docMk/>
            <pc:sldMk cId="3382877284" sldId="259"/>
            <ac:spMk id="25" creationId="{A3363022-C969-41E9-8EB2-E4C94908C1FA}"/>
          </ac:spMkLst>
        </pc:spChg>
        <pc:spChg chg="add del">
          <ac:chgData name="IT25AMattlageJ" userId="abdea390-9798-4d51-8fc6-596baa502684" providerId="ADAL" clId="{FEAEF0D9-3900-48FE-9B69-4E51E488C3E5}" dt="2023-05-04T09:25:22.741" v="256" actId="26606"/>
          <ac:spMkLst>
            <pc:docMk/>
            <pc:sldMk cId="3382877284" sldId="259"/>
            <ac:spMk id="27" creationId="{8D1AD6B3-BE88-4CEB-BA17-790657CC4729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31" creationId="{8258443E-B333-44F4-8D49-1EAB1C1A4613}"/>
          </ac:spMkLst>
        </pc:spChg>
        <pc:spChg chg="add del">
          <ac:chgData name="IT25AMattlageJ" userId="abdea390-9798-4d51-8fc6-596baa502684" providerId="ADAL" clId="{FEAEF0D9-3900-48FE-9B69-4E51E488C3E5}" dt="2023-05-04T09:25:24.702" v="258" actId="26606"/>
          <ac:spMkLst>
            <pc:docMk/>
            <pc:sldMk cId="3382877284" sldId="259"/>
            <ac:spMk id="34" creationId="{337940BB-FBC4-492E-BD92-3B7B914D0EAE}"/>
          </ac:spMkLst>
        </pc:spChg>
        <pc:spChg chg="add del">
          <ac:chgData name="IT25AMattlageJ" userId="abdea390-9798-4d51-8fc6-596baa502684" providerId="ADAL" clId="{FEAEF0D9-3900-48FE-9B69-4E51E488C3E5}" dt="2023-05-04T09:25:24.702" v="258" actId="26606"/>
          <ac:spMkLst>
            <pc:docMk/>
            <pc:sldMk cId="3382877284" sldId="259"/>
            <ac:spMk id="35" creationId="{3FCFB1DE-0B7E-48CC-BA90-B2AB0889F9D6}"/>
          </ac:spMkLst>
        </pc:spChg>
        <pc:spChg chg="add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37" creationId="{E2683E3F-F855-4549-84F8-42064EC0F247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39" creationId="{8B646C36-EEEC-4D52-8E8E-206F4CD8A3DA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40" creationId="{4FB204DF-284E-45F6-A017-79A4DF57BCCB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42" creationId="{EB8560A9-B281-46EB-A304-1E4A5A00D6A9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44" creationId="{4D1A5E71-B6B6-486A-8CDC-C7ABD9B903F6}"/>
          </ac:spMkLst>
        </pc:spChg>
        <pc:spChg chg="add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45" creationId="{832F3179-0CD5-40C8-9939-D8355006F7BA}"/>
          </ac:spMkLst>
        </pc:spChg>
        <pc:spChg chg="add del">
          <ac:chgData name="IT25AMattlageJ" userId="abdea390-9798-4d51-8fc6-596baa502684" providerId="ADAL" clId="{FEAEF0D9-3900-48FE-9B69-4E51E488C3E5}" dt="2023-05-04T09:25:28.189" v="260" actId="26606"/>
          <ac:spMkLst>
            <pc:docMk/>
            <pc:sldMk cId="3382877284" sldId="259"/>
            <ac:spMk id="46" creationId="{667882DD-56E8-460E-99D5-86E71982D5AB}"/>
          </ac:spMkLst>
        </pc:spChg>
        <pc:spChg chg="add del">
          <ac:chgData name="IT25AMattlageJ" userId="abdea390-9798-4d51-8fc6-596baa502684" providerId="ADAL" clId="{FEAEF0D9-3900-48FE-9B69-4E51E488C3E5}" dt="2023-05-04T09:25:30.779" v="262" actId="26606"/>
          <ac:spMkLst>
            <pc:docMk/>
            <pc:sldMk cId="3382877284" sldId="259"/>
            <ac:spMk id="49" creationId="{C7D023E4-8DE1-436E-9847-ED6A4B4B04FD}"/>
          </ac:spMkLst>
        </pc:spChg>
        <pc:spChg chg="add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64" creationId="{94714483-7072-431F-9DBE-87F44E4D44BC}"/>
          </ac:spMkLst>
        </pc:spChg>
        <pc:spChg chg="add">
          <ac:chgData name="IT25AMattlageJ" userId="abdea390-9798-4d51-8fc6-596baa502684" providerId="ADAL" clId="{FEAEF0D9-3900-48FE-9B69-4E51E488C3E5}" dt="2023-05-04T09:25:30.926" v="263" actId="26606"/>
          <ac:spMkLst>
            <pc:docMk/>
            <pc:sldMk cId="3382877284" sldId="259"/>
            <ac:spMk id="65" creationId="{495892E1-F4A5-4991-AC52-4F417B14A2A2}"/>
          </ac:spMkLst>
        </pc:spChg>
        <pc:grpChg chg="add del">
          <ac:chgData name="IT25AMattlageJ" userId="abdea390-9798-4d51-8fc6-596baa502684" providerId="ADAL" clId="{FEAEF0D9-3900-48FE-9B69-4E51E488C3E5}" dt="2023-05-04T09:25:22.741" v="256" actId="26606"/>
          <ac:grpSpMkLst>
            <pc:docMk/>
            <pc:sldMk cId="3382877284" sldId="259"/>
            <ac:grpSpMk id="29" creationId="{89D1390B-7E13-4B4F-9CB2-391063412E54}"/>
          </ac:grpSpMkLst>
        </pc:grpChg>
        <pc:grpChg chg="add del">
          <ac:chgData name="IT25AMattlageJ" userId="abdea390-9798-4d51-8fc6-596baa502684" providerId="ADAL" clId="{FEAEF0D9-3900-48FE-9B69-4E51E488C3E5}" dt="2023-05-04T09:25:28.189" v="260" actId="26606"/>
          <ac:grpSpMkLst>
            <pc:docMk/>
            <pc:sldMk cId="3382877284" sldId="259"/>
            <ac:grpSpMk id="33" creationId="{FB9739EB-7F66-433D-841F-AB3CD18700B7}"/>
          </ac:grpSpMkLst>
        </pc:grpChg>
        <pc:grpChg chg="add del">
          <ac:chgData name="IT25AMattlageJ" userId="abdea390-9798-4d51-8fc6-596baa502684" providerId="ADAL" clId="{FEAEF0D9-3900-48FE-9B69-4E51E488C3E5}" dt="2023-05-04T09:25:28.189" v="260" actId="26606"/>
          <ac:grpSpMkLst>
            <pc:docMk/>
            <pc:sldMk cId="3382877284" sldId="259"/>
            <ac:grpSpMk id="41" creationId="{B2EBBF56-923D-48A7-9F8F-86E33CFA3EF9}"/>
          </ac:grpSpMkLst>
        </pc:grpChg>
        <pc:grpChg chg="add">
          <ac:chgData name="IT25AMattlageJ" userId="abdea390-9798-4d51-8fc6-596baa502684" providerId="ADAL" clId="{FEAEF0D9-3900-48FE-9B69-4E51E488C3E5}" dt="2023-05-04T09:25:30.926" v="263" actId="26606"/>
          <ac:grpSpMkLst>
            <pc:docMk/>
            <pc:sldMk cId="3382877284" sldId="259"/>
            <ac:grpSpMk id="47" creationId="{11CE155D-684B-4F5E-B835-C52765E310E7}"/>
          </ac:grpSpMkLst>
        </pc:grpChg>
        <pc:grpChg chg="add del">
          <ac:chgData name="IT25AMattlageJ" userId="abdea390-9798-4d51-8fc6-596baa502684" providerId="ADAL" clId="{FEAEF0D9-3900-48FE-9B69-4E51E488C3E5}" dt="2023-05-04T09:25:30.779" v="262" actId="26606"/>
          <ac:grpSpMkLst>
            <pc:docMk/>
            <pc:sldMk cId="3382877284" sldId="259"/>
            <ac:grpSpMk id="50" creationId="{C2616E71-7702-4514-BCE4-BAADB22ED832}"/>
          </ac:grpSpMkLst>
        </pc:grpChg>
        <pc:grpChg chg="add del">
          <ac:chgData name="IT25AMattlageJ" userId="abdea390-9798-4d51-8fc6-596baa502684" providerId="ADAL" clId="{FEAEF0D9-3900-48FE-9B69-4E51E488C3E5}" dt="2023-05-04T09:25:30.779" v="262" actId="26606"/>
          <ac:grpSpMkLst>
            <pc:docMk/>
            <pc:sldMk cId="3382877284" sldId="259"/>
            <ac:grpSpMk id="53" creationId="{A2840072-D6EC-480D-9A1B-928B36F9238D}"/>
          </ac:grpSpMkLst>
        </pc:grpChg>
        <pc:grpChg chg="add del">
          <ac:chgData name="IT25AMattlageJ" userId="abdea390-9798-4d51-8fc6-596baa502684" providerId="ADAL" clId="{FEAEF0D9-3900-48FE-9B69-4E51E488C3E5}" dt="2023-05-04T09:25:30.779" v="262" actId="26606"/>
          <ac:grpSpMkLst>
            <pc:docMk/>
            <pc:sldMk cId="3382877284" sldId="259"/>
            <ac:grpSpMk id="55" creationId="{E27AF472-EAE3-4572-AB69-B92BD10DBC6D}"/>
          </ac:grpSpMkLst>
        </pc:grpChg>
        <pc:grpChg chg="add">
          <ac:chgData name="IT25AMattlageJ" userId="abdea390-9798-4d51-8fc6-596baa502684" providerId="ADAL" clId="{FEAEF0D9-3900-48FE-9B69-4E51E488C3E5}" dt="2023-05-04T09:25:30.926" v="263" actId="26606"/>
          <ac:grpSpMkLst>
            <pc:docMk/>
            <pc:sldMk cId="3382877284" sldId="259"/>
            <ac:grpSpMk id="66" creationId="{ACF597F8-76AA-44FA-8E6A-06223B66C0DD}"/>
          </ac:grpSpMkLst>
        </pc:grpChg>
        <pc:grpChg chg="add">
          <ac:chgData name="IT25AMattlageJ" userId="abdea390-9798-4d51-8fc6-596baa502684" providerId="ADAL" clId="{FEAEF0D9-3900-48FE-9B69-4E51E488C3E5}" dt="2023-05-04T09:25:30.926" v="263" actId="26606"/>
          <ac:grpSpMkLst>
            <pc:docMk/>
            <pc:sldMk cId="3382877284" sldId="259"/>
            <ac:grpSpMk id="72" creationId="{8FC90B1E-0223-4440-AF22-8F32F6F0C7D2}"/>
          </ac:grpSpMkLst>
        </pc:grpChg>
        <pc:graphicFrameChg chg="add del mod ord modGraphic">
          <ac:chgData name="IT25AMattlageJ" userId="abdea390-9798-4d51-8fc6-596baa502684" providerId="ADAL" clId="{FEAEF0D9-3900-48FE-9B69-4E51E488C3E5}" dt="2023-05-04T06:48:17.460" v="42" actId="478"/>
          <ac:graphicFrameMkLst>
            <pc:docMk/>
            <pc:sldMk cId="3382877284" sldId="259"/>
            <ac:graphicFrameMk id="4" creationId="{F6955846-96C9-092E-92E2-7573F778A6EB}"/>
          </ac:graphicFrameMkLst>
        </pc:graphicFrameChg>
        <pc:graphicFrameChg chg="add del mod modGraphic">
          <ac:chgData name="IT25AMattlageJ" userId="abdea390-9798-4d51-8fc6-596baa502684" providerId="ADAL" clId="{FEAEF0D9-3900-48FE-9B69-4E51E488C3E5}" dt="2023-05-04T09:25:41.333" v="264" actId="122"/>
          <ac:graphicFrameMkLst>
            <pc:docMk/>
            <pc:sldMk cId="3382877284" sldId="259"/>
            <ac:graphicFrameMk id="5" creationId="{FAD45DA6-AF67-8882-042A-A888A6936459}"/>
          </ac:graphicFrameMkLst>
        </pc:graphicFrameChg>
        <pc:graphicFrameChg chg="add del">
          <ac:chgData name="IT25AMattlageJ" userId="abdea390-9798-4d51-8fc6-596baa502684" providerId="ADAL" clId="{FEAEF0D9-3900-48FE-9B69-4E51E488C3E5}" dt="2023-05-04T07:50:14.233" v="98" actId="26606"/>
          <ac:graphicFrameMkLst>
            <pc:docMk/>
            <pc:sldMk cId="3382877284" sldId="259"/>
            <ac:graphicFrameMk id="10" creationId="{FAD45DA6-AF67-8882-042A-A888A6936459}"/>
          </ac:graphicFrameMkLst>
        </pc:graphicFrameChg>
      </pc:sldChg>
      <pc:sldChg chg="addSp delSp modSp new mod ord">
        <pc:chgData name="IT25AMattlageJ" userId="abdea390-9798-4d51-8fc6-596baa502684" providerId="ADAL" clId="{FEAEF0D9-3900-48FE-9B69-4E51E488C3E5}" dt="2023-05-04T07:50:13.734" v="97" actId="20578"/>
        <pc:sldMkLst>
          <pc:docMk/>
          <pc:sldMk cId="2224142240" sldId="260"/>
        </pc:sldMkLst>
        <pc:spChg chg="del">
          <ac:chgData name="IT25AMattlageJ" userId="abdea390-9798-4d51-8fc6-596baa502684" providerId="ADAL" clId="{FEAEF0D9-3900-48FE-9B69-4E51E488C3E5}" dt="2023-05-04T06:54:17.674" v="60"/>
          <ac:spMkLst>
            <pc:docMk/>
            <pc:sldMk cId="2224142240" sldId="260"/>
            <ac:spMk id="3" creationId="{05F266D5-1D23-5BEF-E0F3-9637058A7A38}"/>
          </ac:spMkLst>
        </pc:spChg>
        <pc:picChg chg="add mod modCrop">
          <ac:chgData name="IT25AMattlageJ" userId="abdea390-9798-4d51-8fc6-596baa502684" providerId="ADAL" clId="{FEAEF0D9-3900-48FE-9B69-4E51E488C3E5}" dt="2023-05-04T06:56:42.418" v="82" actId="14100"/>
          <ac:picMkLst>
            <pc:docMk/>
            <pc:sldMk cId="2224142240" sldId="260"/>
            <ac:picMk id="5" creationId="{AC48A322-3ABA-44F6-A766-AB55C717F86C}"/>
          </ac:picMkLst>
        </pc:picChg>
        <pc:picChg chg="add del mod">
          <ac:chgData name="IT25AMattlageJ" userId="abdea390-9798-4d51-8fc6-596baa502684" providerId="ADAL" clId="{FEAEF0D9-3900-48FE-9B69-4E51E488C3E5}" dt="2023-05-04T06:57:38.583" v="87"/>
          <ac:picMkLst>
            <pc:docMk/>
            <pc:sldMk cId="2224142240" sldId="260"/>
            <ac:picMk id="7" creationId="{4479D235-589D-FD29-CE0F-50CD82E3B361}"/>
          </ac:picMkLst>
        </pc:picChg>
      </pc:sldChg>
      <pc:sldChg chg="addSp modSp new mod">
        <pc:chgData name="IT25AMattlageJ" userId="abdea390-9798-4d51-8fc6-596baa502684" providerId="ADAL" clId="{FEAEF0D9-3900-48FE-9B69-4E51E488C3E5}" dt="2023-05-04T07:58:58.949" v="131" actId="1076"/>
        <pc:sldMkLst>
          <pc:docMk/>
          <pc:sldMk cId="2543108551" sldId="263"/>
        </pc:sldMkLst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4" creationId="{BF8BA4C8-D732-B940-2E7D-D9BEC92DEBB9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5" creationId="{0C5A32CE-08EC-9ADE-580B-F9CCEED5E7AD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6" creationId="{61A6914E-D7D8-E81E-30A6-364A82D7331E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7" creationId="{B9B1A99C-66FF-348E-1F5E-67804247EB32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8" creationId="{34B3893C-859C-4F6F-4E65-5C18B8775C45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9" creationId="{76AF0226-7125-268F-8152-E23F50316D9A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0" creationId="{40CD5A01-8503-B15A-6216-E9DB16FA7CE5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1" creationId="{626204E2-24AD-528C-78A9-609045F835A8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2" creationId="{7D154249-C50C-6EC1-E7E2-81ED8B8EA3FD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3" creationId="{2ED11557-3534-376F-5AF0-DEEAD21C98D1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4" creationId="{78C58810-2126-F73B-AA2A-F46FFFE4C24C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5" creationId="{62D40627-F838-CFA3-02F1-66C9B0950F4C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6" creationId="{621BB87D-4A74-E04D-E38A-3CACE0508159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7" creationId="{5BB83B82-479D-25F8-937B-F247C4CE7143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8" creationId="{A35F5496-002D-8DF0-BCA4-683A4FFE2147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19" creationId="{E0A37880-4A26-6186-C482-00D04FD2BCD9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20" creationId="{FC4F5659-8E5D-B29A-5951-830EC9EF9C06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21" creationId="{18E6F897-A8B3-7985-8F01-1E5FB7AEFDF3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22" creationId="{8BB46427-7648-4DF2-4CA0-C7E7F1564A0D}"/>
          </ac:picMkLst>
        </pc:picChg>
        <pc:picChg chg="add mod">
          <ac:chgData name="IT25AMattlageJ" userId="abdea390-9798-4d51-8fc6-596baa502684" providerId="ADAL" clId="{FEAEF0D9-3900-48FE-9B69-4E51E488C3E5}" dt="2023-05-04T07:58:58.949" v="131" actId="1076"/>
          <ac:picMkLst>
            <pc:docMk/>
            <pc:sldMk cId="2543108551" sldId="263"/>
            <ac:picMk id="23" creationId="{E53B5A1D-155D-0B00-B6BA-72C17421A80C}"/>
          </ac:picMkLst>
        </pc:picChg>
      </pc:sldChg>
      <pc:sldChg chg="new del">
        <pc:chgData name="IT25AMattlageJ" userId="abdea390-9798-4d51-8fc6-596baa502684" providerId="ADAL" clId="{FEAEF0D9-3900-48FE-9B69-4E51E488C3E5}" dt="2023-05-04T07:59:48.603" v="135" actId="2696"/>
        <pc:sldMkLst>
          <pc:docMk/>
          <pc:sldMk cId="257206766" sldId="264"/>
        </pc:sldMkLst>
      </pc:sldChg>
      <pc:sldChg chg="addSp delSp modSp new mod ord setBg">
        <pc:chgData name="IT25AMattlageJ" userId="abdea390-9798-4d51-8fc6-596baa502684" providerId="ADAL" clId="{FEAEF0D9-3900-48FE-9B69-4E51E488C3E5}" dt="2023-05-04T09:26:10.573" v="271" actId="26606"/>
        <pc:sldMkLst>
          <pc:docMk/>
          <pc:sldMk cId="3404965635" sldId="264"/>
        </pc:sldMkLst>
        <pc:spChg chg="mod">
          <ac:chgData name="IT25AMattlageJ" userId="abdea390-9798-4d51-8fc6-596baa502684" providerId="ADAL" clId="{FEAEF0D9-3900-48FE-9B69-4E51E488C3E5}" dt="2023-05-04T07:59:57.813" v="144" actId="20577"/>
          <ac:spMkLst>
            <pc:docMk/>
            <pc:sldMk cId="3404965635" sldId="264"/>
            <ac:spMk id="2" creationId="{23C761F0-F563-436C-7154-733EB1A02BB9}"/>
          </ac:spMkLst>
        </pc:spChg>
        <pc:spChg chg="mod">
          <ac:chgData name="IT25AMattlageJ" userId="abdea390-9798-4d51-8fc6-596baa502684" providerId="ADAL" clId="{FEAEF0D9-3900-48FE-9B69-4E51E488C3E5}" dt="2023-05-04T08:05:28.928" v="248" actId="20577"/>
          <ac:spMkLst>
            <pc:docMk/>
            <pc:sldMk cId="3404965635" sldId="264"/>
            <ac:spMk id="3" creationId="{127E17B5-0D19-D777-20D5-1710465DD3C6}"/>
          </ac:spMkLst>
        </pc:spChg>
        <pc:spChg chg="add">
          <ac:chgData name="IT25AMattlageJ" userId="abdea390-9798-4d51-8fc6-596baa502684" providerId="ADAL" clId="{FEAEF0D9-3900-48FE-9B69-4E51E488C3E5}" dt="2023-05-04T09:26:10.573" v="271" actId="26606"/>
          <ac:spMkLst>
            <pc:docMk/>
            <pc:sldMk cId="3404965635" sldId="264"/>
            <ac:spMk id="36" creationId="{42A4FC2C-047E-45A5-965D-8E1E3BF09BC6}"/>
          </ac:spMkLst>
        </pc:spChg>
        <pc:spChg chg="add del">
          <ac:chgData name="IT25AMattlageJ" userId="abdea390-9798-4d51-8fc6-596baa502684" providerId="ADAL" clId="{FEAEF0D9-3900-48FE-9B69-4E51E488C3E5}" dt="2023-05-04T09:26:09.786" v="268" actId="26606"/>
          <ac:spMkLst>
            <pc:docMk/>
            <pc:sldMk cId="3404965635" sldId="264"/>
            <ac:spMk id="39" creationId="{42A4FC2C-047E-45A5-965D-8E1E3BF09BC6}"/>
          </ac:spMkLst>
        </pc:spChg>
        <pc:graphicFrameChg chg="modGraphic">
          <ac:chgData name="IT25AMattlageJ" userId="abdea390-9798-4d51-8fc6-596baa502684" providerId="ADAL" clId="{FEAEF0D9-3900-48FE-9B69-4E51E488C3E5}" dt="2023-05-04T09:26:08.708" v="266" actId="26606"/>
          <ac:graphicFrameMkLst>
            <pc:docMk/>
            <pc:sldMk cId="3404965635" sldId="264"/>
            <ac:graphicFrameMk id="34" creationId="{FB2C6C0A-F0CC-851E-0E9E-5480645BDD56}"/>
          </ac:graphicFrameMkLst>
        </pc:graphicFrameChg>
      </pc:sldChg>
    </pc:docChg>
  </pc:docChgLst>
  <pc:docChgLst>
    <pc:chgData name="IT25AMattlageJ" userId="S::it25amattlagej@365.bk-lk.de::abdea390-9798-4d51-8fc6-596baa502684" providerId="AD" clId="Web-{3D4F01E0-DE44-45C2-83FF-BFDC0D064465}"/>
    <pc:docChg chg="delSld modSld">
      <pc:chgData name="IT25AMattlageJ" userId="S::it25amattlagej@365.bk-lk.de::abdea390-9798-4d51-8fc6-596baa502684" providerId="AD" clId="Web-{3D4F01E0-DE44-45C2-83FF-BFDC0D064465}" dt="2023-05-05T05:54:47.161" v="11"/>
      <pc:docMkLst>
        <pc:docMk/>
      </pc:docMkLst>
      <pc:sldChg chg="modSp">
        <pc:chgData name="IT25AMattlageJ" userId="S::it25amattlagej@365.bk-lk.de::abdea390-9798-4d51-8fc6-596baa502684" providerId="AD" clId="Web-{3D4F01E0-DE44-45C2-83FF-BFDC0D064465}" dt="2023-05-05T05:54:47.161" v="11"/>
        <pc:sldMkLst>
          <pc:docMk/>
          <pc:sldMk cId="3382877284" sldId="259"/>
        </pc:sldMkLst>
        <pc:graphicFrameChg chg="mod modGraphic">
          <ac:chgData name="IT25AMattlageJ" userId="S::it25amattlagej@365.bk-lk.de::abdea390-9798-4d51-8fc6-596baa502684" providerId="AD" clId="Web-{3D4F01E0-DE44-45C2-83FF-BFDC0D064465}" dt="2023-05-05T05:54:47.161" v="11"/>
          <ac:graphicFrameMkLst>
            <pc:docMk/>
            <pc:sldMk cId="3382877284" sldId="259"/>
            <ac:graphicFrameMk id="5" creationId="{FAD45DA6-AF67-8882-042A-A888A6936459}"/>
          </ac:graphicFrameMkLst>
        </pc:graphicFrameChg>
      </pc:sldChg>
      <pc:sldChg chg="addSp delSp modSp">
        <pc:chgData name="IT25AMattlageJ" userId="S::it25amattlagej@365.bk-lk.de::abdea390-9798-4d51-8fc6-596baa502684" providerId="AD" clId="Web-{3D4F01E0-DE44-45C2-83FF-BFDC0D064465}" dt="2023-05-05T05:53:33.393" v="0"/>
        <pc:sldMkLst>
          <pc:docMk/>
          <pc:sldMk cId="2224142240" sldId="260"/>
        </pc:sldMkLst>
        <pc:spChg chg="del">
          <ac:chgData name="IT25AMattlageJ" userId="S::it25amattlagej@365.bk-lk.de::abdea390-9798-4d51-8fc6-596baa502684" providerId="AD" clId="Web-{3D4F01E0-DE44-45C2-83FF-BFDC0D064465}" dt="2023-05-05T05:53:33.393" v="0"/>
          <ac:spMkLst>
            <pc:docMk/>
            <pc:sldMk cId="2224142240" sldId="260"/>
            <ac:spMk id="29" creationId="{C7D023E4-8DE1-436E-9847-ED6A4B4B04FD}"/>
          </ac:spMkLst>
        </pc:spChg>
        <pc:spChg chg="del">
          <ac:chgData name="IT25AMattlageJ" userId="S::it25amattlagej@365.bk-lk.de::abdea390-9798-4d51-8fc6-596baa502684" providerId="AD" clId="Web-{3D4F01E0-DE44-45C2-83FF-BFDC0D064465}" dt="2023-05-05T05:53:33.393" v="0"/>
          <ac:spMkLst>
            <pc:docMk/>
            <pc:sldMk cId="2224142240" sldId="260"/>
            <ac:spMk id="30" creationId="{8B2B1708-8CE4-4A20-94F5-55118AE2CBD7}"/>
          </ac:spMkLst>
        </pc:spChg>
        <pc:spChg chg="add">
          <ac:chgData name="IT25AMattlageJ" userId="S::it25amattlagej@365.bk-lk.de::abdea390-9798-4d51-8fc6-596baa502684" providerId="AD" clId="Web-{3D4F01E0-DE44-45C2-83FF-BFDC0D064465}" dt="2023-05-05T05:53:33.393" v="0"/>
          <ac:spMkLst>
            <pc:docMk/>
            <pc:sldMk cId="2224142240" sldId="260"/>
            <ac:spMk id="43" creationId="{42A4FC2C-047E-45A5-965D-8E1E3BF09BC6}"/>
          </ac:spMkLst>
        </pc:spChg>
        <pc:grpChg chg="del">
          <ac:chgData name="IT25AMattlageJ" userId="S::it25amattlagej@365.bk-lk.de::abdea390-9798-4d51-8fc6-596baa502684" providerId="AD" clId="Web-{3D4F01E0-DE44-45C2-83FF-BFDC0D064465}" dt="2023-05-05T05:53:33.393" v="0"/>
          <ac:grpSpMkLst>
            <pc:docMk/>
            <pc:sldMk cId="2224142240" sldId="260"/>
            <ac:grpSpMk id="31" creationId="{EC2D6DD8-FAD6-401D-9DE6-71DD04C980F3}"/>
          </ac:grpSpMkLst>
        </pc:grpChg>
        <pc:grpChg chg="del">
          <ac:chgData name="IT25AMattlageJ" userId="S::it25amattlagej@365.bk-lk.de::abdea390-9798-4d51-8fc6-596baa502684" providerId="AD" clId="Web-{3D4F01E0-DE44-45C2-83FF-BFDC0D064465}" dt="2023-05-05T05:53:33.393" v="0"/>
          <ac:grpSpMkLst>
            <pc:docMk/>
            <pc:sldMk cId="2224142240" sldId="260"/>
            <ac:grpSpMk id="33" creationId="{43F5E015-E085-4624-B431-B42414448684}"/>
          </ac:grpSpMkLst>
        </pc:grpChg>
        <pc:picChg chg="mod">
          <ac:chgData name="IT25AMattlageJ" userId="S::it25amattlagej@365.bk-lk.de::abdea390-9798-4d51-8fc6-596baa502684" providerId="AD" clId="Web-{3D4F01E0-DE44-45C2-83FF-BFDC0D064465}" dt="2023-05-05T05:53:33.393" v="0"/>
          <ac:picMkLst>
            <pc:docMk/>
            <pc:sldMk cId="2224142240" sldId="260"/>
            <ac:picMk id="5" creationId="{AC48A322-3ABA-44F6-A766-AB55C717F86C}"/>
          </ac:picMkLst>
        </pc:picChg>
      </pc:sldChg>
      <pc:sldChg chg="del">
        <pc:chgData name="IT25AMattlageJ" userId="S::it25amattlagej@365.bk-lk.de::abdea390-9798-4d51-8fc6-596baa502684" providerId="AD" clId="Web-{3D4F01E0-DE44-45C2-83FF-BFDC0D064465}" dt="2023-05-05T05:54:01.144" v="1"/>
        <pc:sldMkLst>
          <pc:docMk/>
          <pc:sldMk cId="2543108551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D0BF7-02D7-4194-B361-1CF89BE5EB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33E9DC-2EB8-4FAA-AFDA-43C67CA259E1}">
      <dgm:prSet/>
      <dgm:spPr/>
      <dgm:t>
        <a:bodyPr/>
        <a:lstStyle/>
        <a:p>
          <a:r>
            <a:rPr lang="de-DE"/>
            <a:t>Jede zweite Ziffer wird verdoppelt, beginnt mit der Ersten</a:t>
          </a:r>
          <a:endParaRPr lang="en-US"/>
        </a:p>
      </dgm:t>
    </dgm:pt>
    <dgm:pt modelId="{14F62257-E8B4-4E47-B444-E63D23A9C5D9}" type="parTrans" cxnId="{1E63B544-DFE5-404C-B809-C0958FD0FC3F}">
      <dgm:prSet/>
      <dgm:spPr/>
      <dgm:t>
        <a:bodyPr/>
        <a:lstStyle/>
        <a:p>
          <a:endParaRPr lang="en-US"/>
        </a:p>
      </dgm:t>
    </dgm:pt>
    <dgm:pt modelId="{0E04729E-584C-43B8-A787-F9462D109B33}" type="sibTrans" cxnId="{1E63B544-DFE5-404C-B809-C0958FD0FC3F}">
      <dgm:prSet/>
      <dgm:spPr/>
      <dgm:t>
        <a:bodyPr/>
        <a:lstStyle/>
        <a:p>
          <a:endParaRPr lang="en-US"/>
        </a:p>
      </dgm:t>
    </dgm:pt>
    <dgm:pt modelId="{6C6C5062-BF35-4CE0-BCA1-4049E7E7DD78}">
      <dgm:prSet/>
      <dgm:spPr/>
      <dgm:t>
        <a:bodyPr/>
        <a:lstStyle/>
        <a:p>
          <a:r>
            <a:rPr lang="de-DE"/>
            <a:t>Von den einzelnen Zahlen wird die Quersumme ermittelt (bei zweistelligen Ergebnissen werden beide Ziffern auseinander genommen und separat addiert).</a:t>
          </a:r>
          <a:endParaRPr lang="en-US"/>
        </a:p>
      </dgm:t>
    </dgm:pt>
    <dgm:pt modelId="{25F49C71-BBE1-48E6-B89A-E92C19ACABA3}" type="parTrans" cxnId="{3B3B25D5-EFBB-4F5D-9969-062A474D083C}">
      <dgm:prSet/>
      <dgm:spPr/>
      <dgm:t>
        <a:bodyPr/>
        <a:lstStyle/>
        <a:p>
          <a:endParaRPr lang="en-US"/>
        </a:p>
      </dgm:t>
    </dgm:pt>
    <dgm:pt modelId="{C9B88210-13EE-4D6D-B262-73B3AC61D5F9}" type="sibTrans" cxnId="{3B3B25D5-EFBB-4F5D-9969-062A474D083C}">
      <dgm:prSet/>
      <dgm:spPr/>
      <dgm:t>
        <a:bodyPr/>
        <a:lstStyle/>
        <a:p>
          <a:endParaRPr lang="en-US"/>
        </a:p>
      </dgm:t>
    </dgm:pt>
    <dgm:pt modelId="{96D6431D-77CA-47B6-99DD-5971C7C85951}">
      <dgm:prSet/>
      <dgm:spPr/>
      <dgm:t>
        <a:bodyPr/>
        <a:lstStyle/>
        <a:p>
          <a:r>
            <a:rPr lang="de-DE"/>
            <a:t>Von dieser Summe wird das Modulo 10 berechnet, indem das nächstkleinere Vielfache der Quersumme von 10 berechnet wird </a:t>
          </a:r>
          <a:endParaRPr lang="en-US"/>
        </a:p>
      </dgm:t>
    </dgm:pt>
    <dgm:pt modelId="{5F95508E-09AA-4EFF-A978-B75D18E11C39}" type="parTrans" cxnId="{A8D490A8-ECF2-4E78-8483-4E6EE0E84F43}">
      <dgm:prSet/>
      <dgm:spPr/>
      <dgm:t>
        <a:bodyPr/>
        <a:lstStyle/>
        <a:p>
          <a:endParaRPr lang="en-US"/>
        </a:p>
      </dgm:t>
    </dgm:pt>
    <dgm:pt modelId="{AC1E5599-E15B-414A-8D28-FA9A4AA69EC5}" type="sibTrans" cxnId="{A8D490A8-ECF2-4E78-8483-4E6EE0E84F43}">
      <dgm:prSet/>
      <dgm:spPr/>
      <dgm:t>
        <a:bodyPr/>
        <a:lstStyle/>
        <a:p>
          <a:endParaRPr lang="en-US"/>
        </a:p>
      </dgm:t>
    </dgm:pt>
    <dgm:pt modelId="{3F27CB76-907D-4FEB-8EF8-EC2AF3CEF166}">
      <dgm:prSet/>
      <dgm:spPr/>
      <dgm:t>
        <a:bodyPr/>
        <a:lstStyle/>
        <a:p>
          <a:r>
            <a:rPr lang="de-DE"/>
            <a:t>Im letzten Schritt wird der Modulo 10 der Quersumme von 10 subtrahiert. Das Ergebnis ist die Prüfziffer</a:t>
          </a:r>
          <a:endParaRPr lang="en-US"/>
        </a:p>
      </dgm:t>
    </dgm:pt>
    <dgm:pt modelId="{4914DF6D-C571-4483-A78F-8999262C90E2}" type="parTrans" cxnId="{2B0EB076-4609-464D-BB35-EFAB0BB4E319}">
      <dgm:prSet/>
      <dgm:spPr/>
      <dgm:t>
        <a:bodyPr/>
        <a:lstStyle/>
        <a:p>
          <a:endParaRPr lang="en-US"/>
        </a:p>
      </dgm:t>
    </dgm:pt>
    <dgm:pt modelId="{4CCEC71B-E6AA-4C4C-881F-35AEDE95319C}" type="sibTrans" cxnId="{2B0EB076-4609-464D-BB35-EFAB0BB4E319}">
      <dgm:prSet/>
      <dgm:spPr/>
      <dgm:t>
        <a:bodyPr/>
        <a:lstStyle/>
        <a:p>
          <a:endParaRPr lang="en-US"/>
        </a:p>
      </dgm:t>
    </dgm:pt>
    <dgm:pt modelId="{606119AF-4F9D-4D6E-A946-E7E2E55FEB5A}" type="pres">
      <dgm:prSet presAssocID="{E08D0BF7-02D7-4194-B361-1CF89BE5EB81}" presName="vert0" presStyleCnt="0">
        <dgm:presLayoutVars>
          <dgm:dir/>
          <dgm:animOne val="branch"/>
          <dgm:animLvl val="lvl"/>
        </dgm:presLayoutVars>
      </dgm:prSet>
      <dgm:spPr/>
    </dgm:pt>
    <dgm:pt modelId="{DD22FE01-D1A0-42D2-A094-88D56DEFE64A}" type="pres">
      <dgm:prSet presAssocID="{7D33E9DC-2EB8-4FAA-AFDA-43C67CA259E1}" presName="thickLine" presStyleLbl="alignNode1" presStyleIdx="0" presStyleCnt="4"/>
      <dgm:spPr/>
    </dgm:pt>
    <dgm:pt modelId="{5C2931A1-17CA-4DFF-A1B0-43319B4AE5F7}" type="pres">
      <dgm:prSet presAssocID="{7D33E9DC-2EB8-4FAA-AFDA-43C67CA259E1}" presName="horz1" presStyleCnt="0"/>
      <dgm:spPr/>
    </dgm:pt>
    <dgm:pt modelId="{3E3354DC-99F4-452D-B7DB-87B7DB8E53D9}" type="pres">
      <dgm:prSet presAssocID="{7D33E9DC-2EB8-4FAA-AFDA-43C67CA259E1}" presName="tx1" presStyleLbl="revTx" presStyleIdx="0" presStyleCnt="4"/>
      <dgm:spPr/>
    </dgm:pt>
    <dgm:pt modelId="{42FF41A9-0DAC-414E-9FF8-0599E85E527D}" type="pres">
      <dgm:prSet presAssocID="{7D33E9DC-2EB8-4FAA-AFDA-43C67CA259E1}" presName="vert1" presStyleCnt="0"/>
      <dgm:spPr/>
    </dgm:pt>
    <dgm:pt modelId="{2A1D9CEA-9BB0-4F4E-9DB3-8B19D86B5354}" type="pres">
      <dgm:prSet presAssocID="{6C6C5062-BF35-4CE0-BCA1-4049E7E7DD78}" presName="thickLine" presStyleLbl="alignNode1" presStyleIdx="1" presStyleCnt="4"/>
      <dgm:spPr/>
    </dgm:pt>
    <dgm:pt modelId="{AE1232E2-7C65-4AB9-AE2C-746BBB8F4103}" type="pres">
      <dgm:prSet presAssocID="{6C6C5062-BF35-4CE0-BCA1-4049E7E7DD78}" presName="horz1" presStyleCnt="0"/>
      <dgm:spPr/>
    </dgm:pt>
    <dgm:pt modelId="{B9F0E1B7-8935-4CDF-A8CB-2E91518A349A}" type="pres">
      <dgm:prSet presAssocID="{6C6C5062-BF35-4CE0-BCA1-4049E7E7DD78}" presName="tx1" presStyleLbl="revTx" presStyleIdx="1" presStyleCnt="4"/>
      <dgm:spPr/>
    </dgm:pt>
    <dgm:pt modelId="{60CC73BB-610B-475C-AE54-9258FC1104FB}" type="pres">
      <dgm:prSet presAssocID="{6C6C5062-BF35-4CE0-BCA1-4049E7E7DD78}" presName="vert1" presStyleCnt="0"/>
      <dgm:spPr/>
    </dgm:pt>
    <dgm:pt modelId="{0CBD5024-E4DD-4EAC-8BFC-3537487270C1}" type="pres">
      <dgm:prSet presAssocID="{96D6431D-77CA-47B6-99DD-5971C7C85951}" presName="thickLine" presStyleLbl="alignNode1" presStyleIdx="2" presStyleCnt="4"/>
      <dgm:spPr/>
    </dgm:pt>
    <dgm:pt modelId="{86CFC22F-D820-4E92-8378-002702D5FA1A}" type="pres">
      <dgm:prSet presAssocID="{96D6431D-77CA-47B6-99DD-5971C7C85951}" presName="horz1" presStyleCnt="0"/>
      <dgm:spPr/>
    </dgm:pt>
    <dgm:pt modelId="{47518E27-46C8-424B-BA61-E5690B1C6DF7}" type="pres">
      <dgm:prSet presAssocID="{96D6431D-77CA-47B6-99DD-5971C7C85951}" presName="tx1" presStyleLbl="revTx" presStyleIdx="2" presStyleCnt="4"/>
      <dgm:spPr/>
    </dgm:pt>
    <dgm:pt modelId="{729AF930-FCB3-4D25-BFDB-817605C6F1DD}" type="pres">
      <dgm:prSet presAssocID="{96D6431D-77CA-47B6-99DD-5971C7C85951}" presName="vert1" presStyleCnt="0"/>
      <dgm:spPr/>
    </dgm:pt>
    <dgm:pt modelId="{E7583DD4-DDA6-4096-B246-D22BED6D551E}" type="pres">
      <dgm:prSet presAssocID="{3F27CB76-907D-4FEB-8EF8-EC2AF3CEF166}" presName="thickLine" presStyleLbl="alignNode1" presStyleIdx="3" presStyleCnt="4"/>
      <dgm:spPr/>
    </dgm:pt>
    <dgm:pt modelId="{02C4C925-EAD9-4ACF-B1BD-0A459AA690B8}" type="pres">
      <dgm:prSet presAssocID="{3F27CB76-907D-4FEB-8EF8-EC2AF3CEF166}" presName="horz1" presStyleCnt="0"/>
      <dgm:spPr/>
    </dgm:pt>
    <dgm:pt modelId="{5328DC66-87F3-447D-B34C-F86D70AB4FB2}" type="pres">
      <dgm:prSet presAssocID="{3F27CB76-907D-4FEB-8EF8-EC2AF3CEF166}" presName="tx1" presStyleLbl="revTx" presStyleIdx="3" presStyleCnt="4"/>
      <dgm:spPr/>
    </dgm:pt>
    <dgm:pt modelId="{F66E42FA-A87F-46F1-9291-1CDD6A9344CD}" type="pres">
      <dgm:prSet presAssocID="{3F27CB76-907D-4FEB-8EF8-EC2AF3CEF166}" presName="vert1" presStyleCnt="0"/>
      <dgm:spPr/>
    </dgm:pt>
  </dgm:ptLst>
  <dgm:cxnLst>
    <dgm:cxn modelId="{5919040A-A113-4C0E-8306-79B44A21506E}" type="presOf" srcId="{E08D0BF7-02D7-4194-B361-1CF89BE5EB81}" destId="{606119AF-4F9D-4D6E-A946-E7E2E55FEB5A}" srcOrd="0" destOrd="0" presId="urn:microsoft.com/office/officeart/2008/layout/LinedList"/>
    <dgm:cxn modelId="{C5B4991A-9A0C-4FF3-A9DE-80AFF9406D71}" type="presOf" srcId="{3F27CB76-907D-4FEB-8EF8-EC2AF3CEF166}" destId="{5328DC66-87F3-447D-B34C-F86D70AB4FB2}" srcOrd="0" destOrd="0" presId="urn:microsoft.com/office/officeart/2008/layout/LinedList"/>
    <dgm:cxn modelId="{ACDF8624-76AB-4808-A4F2-3BF3FF75B4D0}" type="presOf" srcId="{7D33E9DC-2EB8-4FAA-AFDA-43C67CA259E1}" destId="{3E3354DC-99F4-452D-B7DB-87B7DB8E53D9}" srcOrd="0" destOrd="0" presId="urn:microsoft.com/office/officeart/2008/layout/LinedList"/>
    <dgm:cxn modelId="{1E63B544-DFE5-404C-B809-C0958FD0FC3F}" srcId="{E08D0BF7-02D7-4194-B361-1CF89BE5EB81}" destId="{7D33E9DC-2EB8-4FAA-AFDA-43C67CA259E1}" srcOrd="0" destOrd="0" parTransId="{14F62257-E8B4-4E47-B444-E63D23A9C5D9}" sibTransId="{0E04729E-584C-43B8-A787-F9462D109B33}"/>
    <dgm:cxn modelId="{2B0EB076-4609-464D-BB35-EFAB0BB4E319}" srcId="{E08D0BF7-02D7-4194-B361-1CF89BE5EB81}" destId="{3F27CB76-907D-4FEB-8EF8-EC2AF3CEF166}" srcOrd="3" destOrd="0" parTransId="{4914DF6D-C571-4483-A78F-8999262C90E2}" sibTransId="{4CCEC71B-E6AA-4C4C-881F-35AEDE95319C}"/>
    <dgm:cxn modelId="{A8D490A8-ECF2-4E78-8483-4E6EE0E84F43}" srcId="{E08D0BF7-02D7-4194-B361-1CF89BE5EB81}" destId="{96D6431D-77CA-47B6-99DD-5971C7C85951}" srcOrd="2" destOrd="0" parTransId="{5F95508E-09AA-4EFF-A978-B75D18E11C39}" sibTransId="{AC1E5599-E15B-414A-8D28-FA9A4AA69EC5}"/>
    <dgm:cxn modelId="{DBC304AB-BA04-4C30-9A2E-A1FE5F6A1CF7}" type="presOf" srcId="{6C6C5062-BF35-4CE0-BCA1-4049E7E7DD78}" destId="{B9F0E1B7-8935-4CDF-A8CB-2E91518A349A}" srcOrd="0" destOrd="0" presId="urn:microsoft.com/office/officeart/2008/layout/LinedList"/>
    <dgm:cxn modelId="{0F1403AF-5B3F-45F9-B9E7-EF721F2F1733}" type="presOf" srcId="{96D6431D-77CA-47B6-99DD-5971C7C85951}" destId="{47518E27-46C8-424B-BA61-E5690B1C6DF7}" srcOrd="0" destOrd="0" presId="urn:microsoft.com/office/officeart/2008/layout/LinedList"/>
    <dgm:cxn modelId="{3B3B25D5-EFBB-4F5D-9969-062A474D083C}" srcId="{E08D0BF7-02D7-4194-B361-1CF89BE5EB81}" destId="{6C6C5062-BF35-4CE0-BCA1-4049E7E7DD78}" srcOrd="1" destOrd="0" parTransId="{25F49C71-BBE1-48E6-B89A-E92C19ACABA3}" sibTransId="{C9B88210-13EE-4D6D-B262-73B3AC61D5F9}"/>
    <dgm:cxn modelId="{D1BC97A6-63B4-456D-8DA1-9DD0D3D01C0D}" type="presParOf" srcId="{606119AF-4F9D-4D6E-A946-E7E2E55FEB5A}" destId="{DD22FE01-D1A0-42D2-A094-88D56DEFE64A}" srcOrd="0" destOrd="0" presId="urn:microsoft.com/office/officeart/2008/layout/LinedList"/>
    <dgm:cxn modelId="{DA5105E2-CB0F-4834-B97F-FF99DAA16750}" type="presParOf" srcId="{606119AF-4F9D-4D6E-A946-E7E2E55FEB5A}" destId="{5C2931A1-17CA-4DFF-A1B0-43319B4AE5F7}" srcOrd="1" destOrd="0" presId="urn:microsoft.com/office/officeart/2008/layout/LinedList"/>
    <dgm:cxn modelId="{4F2ACB14-AC87-4C20-BB48-9FF73EC3C58A}" type="presParOf" srcId="{5C2931A1-17CA-4DFF-A1B0-43319B4AE5F7}" destId="{3E3354DC-99F4-452D-B7DB-87B7DB8E53D9}" srcOrd="0" destOrd="0" presId="urn:microsoft.com/office/officeart/2008/layout/LinedList"/>
    <dgm:cxn modelId="{622692FE-3C8E-4236-BF8F-25E3214F4C7C}" type="presParOf" srcId="{5C2931A1-17CA-4DFF-A1B0-43319B4AE5F7}" destId="{42FF41A9-0DAC-414E-9FF8-0599E85E527D}" srcOrd="1" destOrd="0" presId="urn:microsoft.com/office/officeart/2008/layout/LinedList"/>
    <dgm:cxn modelId="{13FF67ED-DD0C-4812-B74C-3C19DDA57681}" type="presParOf" srcId="{606119AF-4F9D-4D6E-A946-E7E2E55FEB5A}" destId="{2A1D9CEA-9BB0-4F4E-9DB3-8B19D86B5354}" srcOrd="2" destOrd="0" presId="urn:microsoft.com/office/officeart/2008/layout/LinedList"/>
    <dgm:cxn modelId="{4C76B964-8464-493A-A4AC-D86379362930}" type="presParOf" srcId="{606119AF-4F9D-4D6E-A946-E7E2E55FEB5A}" destId="{AE1232E2-7C65-4AB9-AE2C-746BBB8F4103}" srcOrd="3" destOrd="0" presId="urn:microsoft.com/office/officeart/2008/layout/LinedList"/>
    <dgm:cxn modelId="{5273B300-AA5A-4930-9639-7008D506B500}" type="presParOf" srcId="{AE1232E2-7C65-4AB9-AE2C-746BBB8F4103}" destId="{B9F0E1B7-8935-4CDF-A8CB-2E91518A349A}" srcOrd="0" destOrd="0" presId="urn:microsoft.com/office/officeart/2008/layout/LinedList"/>
    <dgm:cxn modelId="{5B293978-BE9C-4C5A-B2A9-4564499FDEB5}" type="presParOf" srcId="{AE1232E2-7C65-4AB9-AE2C-746BBB8F4103}" destId="{60CC73BB-610B-475C-AE54-9258FC1104FB}" srcOrd="1" destOrd="0" presId="urn:microsoft.com/office/officeart/2008/layout/LinedList"/>
    <dgm:cxn modelId="{BEE35440-B732-4381-A488-1966E72D6ACC}" type="presParOf" srcId="{606119AF-4F9D-4D6E-A946-E7E2E55FEB5A}" destId="{0CBD5024-E4DD-4EAC-8BFC-3537487270C1}" srcOrd="4" destOrd="0" presId="urn:microsoft.com/office/officeart/2008/layout/LinedList"/>
    <dgm:cxn modelId="{2684F14F-01B8-42F3-8DE9-3A3EDC5A0564}" type="presParOf" srcId="{606119AF-4F9D-4D6E-A946-E7E2E55FEB5A}" destId="{86CFC22F-D820-4E92-8378-002702D5FA1A}" srcOrd="5" destOrd="0" presId="urn:microsoft.com/office/officeart/2008/layout/LinedList"/>
    <dgm:cxn modelId="{F0A2214D-12FC-4243-AB56-EEAD49ADCBFE}" type="presParOf" srcId="{86CFC22F-D820-4E92-8378-002702D5FA1A}" destId="{47518E27-46C8-424B-BA61-E5690B1C6DF7}" srcOrd="0" destOrd="0" presId="urn:microsoft.com/office/officeart/2008/layout/LinedList"/>
    <dgm:cxn modelId="{610CD5EA-37B7-4439-BA91-55C3715332AE}" type="presParOf" srcId="{86CFC22F-D820-4E92-8378-002702D5FA1A}" destId="{729AF930-FCB3-4D25-BFDB-817605C6F1DD}" srcOrd="1" destOrd="0" presId="urn:microsoft.com/office/officeart/2008/layout/LinedList"/>
    <dgm:cxn modelId="{EF141029-96FF-4F7B-B9F5-CBFED55495CB}" type="presParOf" srcId="{606119AF-4F9D-4D6E-A946-E7E2E55FEB5A}" destId="{E7583DD4-DDA6-4096-B246-D22BED6D551E}" srcOrd="6" destOrd="0" presId="urn:microsoft.com/office/officeart/2008/layout/LinedList"/>
    <dgm:cxn modelId="{47F20709-96BA-47A1-B6E3-BEF10ED98E87}" type="presParOf" srcId="{606119AF-4F9D-4D6E-A946-E7E2E55FEB5A}" destId="{02C4C925-EAD9-4ACF-B1BD-0A459AA690B8}" srcOrd="7" destOrd="0" presId="urn:microsoft.com/office/officeart/2008/layout/LinedList"/>
    <dgm:cxn modelId="{B558694F-AD0E-440B-988A-F38D265211C4}" type="presParOf" srcId="{02C4C925-EAD9-4ACF-B1BD-0A459AA690B8}" destId="{5328DC66-87F3-447D-B34C-F86D70AB4FB2}" srcOrd="0" destOrd="0" presId="urn:microsoft.com/office/officeart/2008/layout/LinedList"/>
    <dgm:cxn modelId="{D97F96CB-B157-4E64-A2B4-DCEBC45C7ED5}" type="presParOf" srcId="{02C4C925-EAD9-4ACF-B1BD-0A459AA690B8}" destId="{F66E42FA-A87F-46F1-9291-1CDD6A9344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2FE01-D1A0-42D2-A094-88D56DEFE6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354DC-99F4-452D-B7DB-87B7DB8E53D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Jede zweite Ziffer wird verdoppelt, beginnt mit der Ersten</a:t>
          </a:r>
          <a:endParaRPr lang="en-US" sz="2500" kern="1200"/>
        </a:p>
      </dsp:txBody>
      <dsp:txXfrm>
        <a:off x="0" y="0"/>
        <a:ext cx="10515600" cy="1087834"/>
      </dsp:txXfrm>
    </dsp:sp>
    <dsp:sp modelId="{2A1D9CEA-9BB0-4F4E-9DB3-8B19D86B5354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1B7-8935-4CDF-A8CB-2E91518A349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Von den einzelnen Zahlen wird die Quersumme ermittelt (bei zweistelligen Ergebnissen werden beide Ziffern auseinander genommen und separat addiert).</a:t>
          </a:r>
          <a:endParaRPr lang="en-US" sz="2500" kern="1200"/>
        </a:p>
      </dsp:txBody>
      <dsp:txXfrm>
        <a:off x="0" y="1087834"/>
        <a:ext cx="10515600" cy="1087834"/>
      </dsp:txXfrm>
    </dsp:sp>
    <dsp:sp modelId="{0CBD5024-E4DD-4EAC-8BFC-3537487270C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18E27-46C8-424B-BA61-E5690B1C6DF7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Von dieser Summe wird das Modulo 10 berechnet, indem das nächstkleinere Vielfache der Quersumme von 10 berechnet wird </a:t>
          </a:r>
          <a:endParaRPr lang="en-US" sz="2500" kern="1200"/>
        </a:p>
      </dsp:txBody>
      <dsp:txXfrm>
        <a:off x="0" y="2175669"/>
        <a:ext cx="10515600" cy="1087834"/>
      </dsp:txXfrm>
    </dsp:sp>
    <dsp:sp modelId="{E7583DD4-DDA6-4096-B246-D22BED6D551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8DC66-87F3-447D-B34C-F86D70AB4FB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Im letzten Schritt wird der Modulo 10 der Quersumme von 10 subtrahiert. Das Ergebnis ist die Prüfziffer</a:t>
          </a:r>
          <a:endParaRPr lang="en-US" sz="25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77E9-642C-4E4C-965D-36340F3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548A-DD26-49B6-9955-FD083132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0D20-B9BB-4EBA-93CB-71DA7006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7B441-307B-4686-807E-58B1941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FB6BD-C0DB-4CA6-998A-794B9F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1EC1-C383-45DF-A508-B0D6F93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122AF-C21C-42DB-8792-DEC7E30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751B-37BD-4EE3-98B3-6D81129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AF585-C574-4F43-967E-D3C1851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8F771-C387-47B6-856C-F38822C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88F98-E22C-4869-963E-F3DF8B7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26D24-BEBE-4D9A-A1D1-4B4F7FA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9E78-9676-4BA4-AD95-BFF137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77D1-F61C-49D8-AE89-BB15E0F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6045-625F-469E-946C-E6C6FFB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58A-883C-4F34-BA49-4D25311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76D5-24D0-4F42-858B-EC285B7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C4CF0-9127-48E1-A1C6-DB51A12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FB4ED-BF12-4B4C-B4CA-357728CC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93867-4DD5-484C-AEED-6B54707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C648-EE22-4241-B096-BB5E4FEB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5089B-F115-435A-9242-AFF04E18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432EE-5D7B-43DB-A662-E5002C8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A8A0-1C8A-4198-BEDF-0B76CF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1514-BB35-4581-893D-1B07462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E090-4CCA-4516-B3E5-F7CD1D1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A601-F23C-4168-8902-A7CF9D5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1C17-1DD6-4EC3-B3DF-FE2B99B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82676-D8D0-4058-8329-6D27F146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CD867-E7D5-416B-99D9-77E2C78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7EF90-17AE-42E4-9DA3-C5814204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8A1D-7EEC-4806-94F4-C78283B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14B9E-663F-42EE-9F24-65B39D9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CE31-64C2-4C14-BDE5-0119B6D4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5ED971-190D-4279-BED3-218C569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DACC-1EAE-4120-BA1B-BE7E82AA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0BECC-5C18-4E2A-BCE8-FF3BCCB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8532B4-C7E6-40ED-AAC2-6B29F17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8862-D697-44D3-A5FF-F901F04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0EBF-A0F5-4D44-82A2-00316B6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D20DC-CCDA-4CE7-837E-6E870A7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C4101-1D99-492B-A2D8-0508754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47222A-C12A-4EA3-8FEE-6050BDE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6E3D6-8FC9-4D9D-A077-60344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8FC9C-AC92-4468-953B-94CDEDE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4DEC1-CA01-4BE7-9FD2-F3F6691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13A2-A8BF-4A90-89AC-142190A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C158-EFE1-40BD-822B-52FF4CAD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31D589-BDA8-4C15-941B-9B283ABF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57E33-A14A-445C-A625-1627EB5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80431-C0FE-445C-A2DC-F080AC3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9EEB-0C3A-43D1-BB9F-5C9401C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C05-A240-4E3D-B79E-97373E7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3DDE8-62C3-4788-99B0-CD18BB00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0E027-7EF1-4AE5-94F1-B55D4D50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B4CED-427C-4C11-AD69-32D2CED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23CDF-D122-4926-AAA2-42BCDF5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3F4814-2641-4781-A27D-EC5BDE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74B93-0617-4FE7-95B0-F20E532E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0C773-0C44-4DB9-8CE5-3A652A6F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F5E5B-DF5B-460B-84E3-063993ED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573-CD1C-4620-A951-667904371759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6CBA5-87D2-45B3-BBC3-82D40D8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BF80A-BB2F-4D80-B70A-F9617B36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0C217-F75C-BDE3-E18A-55CEE465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F435D-FDFD-44A6-A614-5266CD13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Prüfzifferberechnung</a:t>
            </a:r>
            <a:br>
              <a:rPr lang="de-DE">
                <a:solidFill>
                  <a:srgbClr val="FFFFFF"/>
                </a:solidFill>
              </a:rPr>
            </a:br>
            <a:r>
              <a:rPr lang="de-DE">
                <a:solidFill>
                  <a:srgbClr val="FFFFFF"/>
                </a:solidFill>
              </a:rPr>
              <a:t>Kreditkarte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F9ABB-9C7E-41DC-9880-569ACB50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Jannis und Thilo</a:t>
            </a:r>
          </a:p>
        </p:txBody>
      </p:sp>
    </p:spTree>
    <p:extLst>
      <p:ext uri="{BB962C8B-B14F-4D97-AF65-F5344CB8AC3E}">
        <p14:creationId xmlns:p14="http://schemas.microsoft.com/office/powerpoint/2010/main" val="1395174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AA4C0E9-3AA1-85B9-0131-BB156A13A545}"/>
              </a:ext>
            </a:extLst>
          </p:cNvPr>
          <p:cNvSpPr/>
          <p:nvPr/>
        </p:nvSpPr>
        <p:spPr>
          <a:xfrm>
            <a:off x="395417" y="308919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err="1"/>
              <a:t>PruefzifferBerechnen</a:t>
            </a:r>
            <a:endParaRPr lang="de-DE" sz="1200"/>
          </a:p>
          <a:p>
            <a:pPr algn="ctr"/>
            <a:r>
              <a:rPr lang="de-DE" sz="1200"/>
              <a:t>(</a:t>
            </a:r>
            <a:r>
              <a:rPr lang="de-DE" sz="1200" err="1"/>
              <a:t>ziffer</a:t>
            </a:r>
            <a:r>
              <a:rPr lang="de-DE" sz="1200"/>
              <a:t>, </a:t>
            </a:r>
            <a:r>
              <a:rPr lang="de-DE" sz="1200" err="1"/>
              <a:t>faktor</a:t>
            </a:r>
            <a:r>
              <a:rPr lang="de-DE" sz="120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CAC74D-A04C-F992-46FA-6569757BD33D}"/>
              </a:ext>
            </a:extLst>
          </p:cNvPr>
          <p:cNvSpPr/>
          <p:nvPr/>
        </p:nvSpPr>
        <p:spPr>
          <a:xfrm>
            <a:off x="2685537" y="308918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Array summe und </a:t>
            </a:r>
            <a:r>
              <a:rPr lang="de-DE" sz="1200" err="1"/>
              <a:t>quersumme</a:t>
            </a:r>
            <a:r>
              <a:rPr lang="de-DE" sz="1200"/>
              <a:t> werden initiiert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A4D89CF-004B-06AA-70F9-FD129F540BA0}"/>
              </a:ext>
            </a:extLst>
          </p:cNvPr>
          <p:cNvSpPr/>
          <p:nvPr/>
        </p:nvSpPr>
        <p:spPr>
          <a:xfrm>
            <a:off x="4975657" y="308918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Schleife durch </a:t>
            </a:r>
            <a:r>
              <a:rPr lang="de-DE" sz="1200" err="1"/>
              <a:t>ziffer</a:t>
            </a:r>
            <a:r>
              <a:rPr lang="de-DE" sz="1200"/>
              <a:t> Array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724818-50FD-486F-F6C0-16330756C710}"/>
              </a:ext>
            </a:extLst>
          </p:cNvPr>
          <p:cNvSpPr/>
          <p:nvPr/>
        </p:nvSpPr>
        <p:spPr>
          <a:xfrm>
            <a:off x="7265777" y="308918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Ziffer aus dem faktor-Array mit der Ziffer aus dem ziffer-Array multipliziert. Ergebnis in summe-Array geschrieben.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20C2B1-1953-3AFF-2431-24564EC52407}"/>
              </a:ext>
            </a:extLst>
          </p:cNvPr>
          <p:cNvSpPr/>
          <p:nvPr/>
        </p:nvSpPr>
        <p:spPr>
          <a:xfrm>
            <a:off x="9555897" y="308918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Ergebnis in summe wird in einzelne Ziffern aufgeteilt und zur </a:t>
            </a:r>
            <a:r>
              <a:rPr lang="de-DE" sz="1200" err="1"/>
              <a:t>quersumme</a:t>
            </a:r>
            <a:r>
              <a:rPr lang="de-DE" sz="1200"/>
              <a:t> hinzugefügt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634ABC-0E8F-7E16-F6B8-2C5A2DCBE845}"/>
              </a:ext>
            </a:extLst>
          </p:cNvPr>
          <p:cNvSpPr/>
          <p:nvPr/>
        </p:nvSpPr>
        <p:spPr>
          <a:xfrm>
            <a:off x="9555897" y="1894702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Gesamtsumme der </a:t>
            </a:r>
            <a:r>
              <a:rPr lang="de-DE" sz="1200" err="1"/>
              <a:t>quersumme</a:t>
            </a:r>
            <a:r>
              <a:rPr lang="de-DE" sz="1200"/>
              <a:t>-Zahlen berechnet und durch 10 dividiert. Rest dieser Division ist die Prüfziffer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76D7F-2DC0-63EF-B7A9-CA327F057B9D}"/>
              </a:ext>
            </a:extLst>
          </p:cNvPr>
          <p:cNvSpPr/>
          <p:nvPr/>
        </p:nvSpPr>
        <p:spPr>
          <a:xfrm>
            <a:off x="9555897" y="3480486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Prüfziffer wird dann von 10 subtrahiert, um endgültige Prüfziffer zu erhalten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0F5549-E76B-C904-BA1A-EE11055A7A55}"/>
              </a:ext>
            </a:extLst>
          </p:cNvPr>
          <p:cNvSpPr/>
          <p:nvPr/>
        </p:nvSpPr>
        <p:spPr>
          <a:xfrm>
            <a:off x="9555896" y="5066270"/>
            <a:ext cx="1902941" cy="122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Wenn die Prüfziffer 10 ist, wird sie auf 1 gesetzt.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0F21562-B708-23BA-58CD-25DECCE4CF9E}"/>
              </a:ext>
            </a:extLst>
          </p:cNvPr>
          <p:cNvSpPr/>
          <p:nvPr/>
        </p:nvSpPr>
        <p:spPr>
          <a:xfrm>
            <a:off x="2298358" y="704335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2E2B80-3CB2-5E7A-5BA8-50C7C8774E07}"/>
              </a:ext>
            </a:extLst>
          </p:cNvPr>
          <p:cNvSpPr/>
          <p:nvPr/>
        </p:nvSpPr>
        <p:spPr>
          <a:xfrm>
            <a:off x="4588478" y="735226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7B9010A5-4B63-1C80-D59E-9DDE5B5B8D6F}"/>
              </a:ext>
            </a:extLst>
          </p:cNvPr>
          <p:cNvSpPr/>
          <p:nvPr/>
        </p:nvSpPr>
        <p:spPr>
          <a:xfrm>
            <a:off x="6878598" y="766117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6BBA7B9-9F37-96AD-C6E8-A9C2603B8A5D}"/>
              </a:ext>
            </a:extLst>
          </p:cNvPr>
          <p:cNvSpPr/>
          <p:nvPr/>
        </p:nvSpPr>
        <p:spPr>
          <a:xfrm>
            <a:off x="9168718" y="797008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3D9F5780-A74F-EB4A-02CC-59CEDFCC677D}"/>
              </a:ext>
            </a:extLst>
          </p:cNvPr>
          <p:cNvSpPr/>
          <p:nvPr/>
        </p:nvSpPr>
        <p:spPr>
          <a:xfrm rot="5400000">
            <a:off x="10313776" y="1491047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29E263A-1EFD-AC97-3A56-1F716DB1D6A2}"/>
              </a:ext>
            </a:extLst>
          </p:cNvPr>
          <p:cNvSpPr/>
          <p:nvPr/>
        </p:nvSpPr>
        <p:spPr>
          <a:xfrm rot="5400000">
            <a:off x="10313776" y="3095367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914A4203-0045-C4D6-0A22-35AE11EA1E8F}"/>
              </a:ext>
            </a:extLst>
          </p:cNvPr>
          <p:cNvSpPr/>
          <p:nvPr/>
        </p:nvSpPr>
        <p:spPr>
          <a:xfrm rot="5400000">
            <a:off x="10313776" y="4699687"/>
            <a:ext cx="387179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06FD506-A85F-8B69-DA09-980E881721B7}"/>
              </a:ext>
            </a:extLst>
          </p:cNvPr>
          <p:cNvSpPr txBox="1"/>
          <p:nvPr/>
        </p:nvSpPr>
        <p:spPr>
          <a:xfrm>
            <a:off x="395417" y="2333191"/>
            <a:ext cx="8451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>
                <a:latin typeface="+mj-lt"/>
              </a:rPr>
              <a:t>Struktogramm</a:t>
            </a:r>
          </a:p>
        </p:txBody>
      </p:sp>
    </p:spTree>
    <p:extLst>
      <p:ext uri="{BB962C8B-B14F-4D97-AF65-F5344CB8AC3E}">
        <p14:creationId xmlns:p14="http://schemas.microsoft.com/office/powerpoint/2010/main" val="387050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C761F0-F563-436C-7154-733EB1A0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Ablauf</a:t>
            </a:r>
          </a:p>
        </p:txBody>
      </p:sp>
      <p:graphicFrame>
        <p:nvGraphicFramePr>
          <p:cNvPr id="34" name="Inhaltsplatzhalter 2">
            <a:extLst>
              <a:ext uri="{FF2B5EF4-FFF2-40B4-BE49-F238E27FC236}">
                <a16:creationId xmlns:a16="http://schemas.microsoft.com/office/drawing/2014/main" id="{FB2C6C0A-F0CC-851E-0E9E-5480645BD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36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AC48A322-3ABA-44F6-A766-AB55C717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7" b="100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4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4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28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0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31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2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33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34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3" name="Straight Connector 39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0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1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8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9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50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BAE05A1-65FC-8293-B412-82E821D6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AD45DA6-AF67-8882-042A-A888A693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42257"/>
              </p:ext>
            </p:extLst>
          </p:nvPr>
        </p:nvGraphicFramePr>
        <p:xfrm>
          <a:off x="1988341" y="29548"/>
          <a:ext cx="8279938" cy="601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37">
                  <a:extLst>
                    <a:ext uri="{9D8B030D-6E8A-4147-A177-3AD203B41FA5}">
                      <a16:colId xmlns:a16="http://schemas.microsoft.com/office/drawing/2014/main" val="965551883"/>
                    </a:ext>
                  </a:extLst>
                </a:gridCol>
                <a:gridCol w="1787519">
                  <a:extLst>
                    <a:ext uri="{9D8B030D-6E8A-4147-A177-3AD203B41FA5}">
                      <a16:colId xmlns:a16="http://schemas.microsoft.com/office/drawing/2014/main" val="3184214803"/>
                    </a:ext>
                  </a:extLst>
                </a:gridCol>
                <a:gridCol w="2016869">
                  <a:extLst>
                    <a:ext uri="{9D8B030D-6E8A-4147-A177-3AD203B41FA5}">
                      <a16:colId xmlns:a16="http://schemas.microsoft.com/office/drawing/2014/main" val="3528566097"/>
                    </a:ext>
                  </a:extLst>
                </a:gridCol>
                <a:gridCol w="2879213">
                  <a:extLst>
                    <a:ext uri="{9D8B030D-6E8A-4147-A177-3AD203B41FA5}">
                      <a16:colId xmlns:a16="http://schemas.microsoft.com/office/drawing/2014/main" val="259945787"/>
                    </a:ext>
                  </a:extLst>
                </a:gridCol>
              </a:tblGrid>
              <a:tr h="3535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Kreditkartennummer: 4683 4578 2937 652</a:t>
                      </a:r>
                      <a:endParaRPr lang="de-DE" sz="2000" b="1" i="0" u="none" strike="noStrike" dirty="0">
                        <a:solidFill>
                          <a:srgbClr val="FFFFFF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17994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Ziffer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Faktor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Summe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Quersumme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1125193886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291182373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255068953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08390016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400866546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070695011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453333258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449434886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775651543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79933480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9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671316724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650035728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051272165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826788308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131288697"/>
                  </a:ext>
                </a:extLst>
              </a:tr>
              <a:tr h="269536"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3506199773"/>
                  </a:ext>
                </a:extLst>
              </a:tr>
              <a:tr h="2695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Quersumme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1987435014"/>
                  </a:ext>
                </a:extLst>
              </a:tr>
              <a:tr h="2695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Modulo 10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8 Rest 8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137364458"/>
                  </a:ext>
                </a:extLst>
              </a:tr>
              <a:tr h="2695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Differenz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10-8</a:t>
                      </a: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2817131442"/>
                  </a:ext>
                </a:extLst>
              </a:tr>
              <a:tr h="2695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Prüfziffer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extLst>
                  <a:ext uri="{0D108BD9-81ED-4DB2-BD59-A6C34878D82A}">
                    <a16:rowId xmlns:a16="http://schemas.microsoft.com/office/drawing/2014/main" val="1769458206"/>
                  </a:ext>
                </a:extLst>
              </a:tr>
              <a:tr h="269536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de-DE" sz="1400" u="none" strike="noStrike" dirty="0">
                          <a:effectLst/>
                        </a:rPr>
                        <a:t>Vollständige Kreditkartennummer: 4683 4578 2937 6522</a:t>
                      </a:r>
                      <a:endParaRPr lang="de-DE" sz="1400" b="1" i="0" u="none" strike="noStrike" dirty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0643" marR="10643" marT="10643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1590B-FB6C-6C14-6D86-9B32267E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7FA19-6F32-2588-AFA9-8DB552AF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de-DE" sz="2000"/>
              <a:t>https://kreditkarte.net/ratgeber/kreditkartennummer-pruefen/</a:t>
            </a:r>
          </a:p>
          <a:p>
            <a:r>
              <a:rPr lang="de-DE" sz="2000"/>
              <a:t>http://www.pruefziffernberechnung.de/K/Kreditkarten.shtml</a:t>
            </a:r>
          </a:p>
          <a:p>
            <a:r>
              <a:rPr lang="de-DE" sz="2000"/>
              <a:t>https://chat.openai.com/</a:t>
            </a:r>
          </a:p>
          <a:p>
            <a:endParaRPr lang="de-DE" sz="2000"/>
          </a:p>
        </p:txBody>
      </p:sp>
      <p:pic>
        <p:nvPicPr>
          <p:cNvPr id="22" name="Grafik 21" descr="Ein Bild, das Wasser, Säugetier enthält.">
            <a:extLst>
              <a:ext uri="{FF2B5EF4-FFF2-40B4-BE49-F238E27FC236}">
                <a16:creationId xmlns:a16="http://schemas.microsoft.com/office/drawing/2014/main" id="{1E05B911-500D-A7DF-EE6F-1E3A6BC49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r="1496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182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erkur Sans ExtraBold"/>
        <a:ea typeface=""/>
        <a:cs typeface=""/>
      </a:majorFont>
      <a:minorFont>
        <a:latin typeface="Merku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.potx" id="{64AB1664-C75A-4FD5-B0FE-05404AE9791F}" vid="{B9FB5359-6726-4748-9985-9A2CC2ADC2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7bc8e7-f9f4-459f-9c24-8ba0025dc063" xsi:nil="true"/>
    <lcf76f155ced4ddcb4097134ff3c332f xmlns="e6ffe895-3475-4e6f-9fef-1f228127175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DD621DEE92B9F4C8B486F9EE741628D" ma:contentTypeVersion="10" ma:contentTypeDescription="Ein neues Dokument erstellen." ma:contentTypeScope="" ma:versionID="659baf79e8249cd44b0d29bfa8aef174">
  <xsd:schema xmlns:xsd="http://www.w3.org/2001/XMLSchema" xmlns:xs="http://www.w3.org/2001/XMLSchema" xmlns:p="http://schemas.microsoft.com/office/2006/metadata/properties" xmlns:ns2="e6ffe895-3475-4e6f-9fef-1f228127175a" xmlns:ns3="c07bc8e7-f9f4-459f-9c24-8ba0025dc063" targetNamespace="http://schemas.microsoft.com/office/2006/metadata/properties" ma:root="true" ma:fieldsID="46e4e8ab74b71589097d0d82209e5c2e" ns2:_="" ns3:_="">
    <xsd:import namespace="e6ffe895-3475-4e6f-9fef-1f228127175a"/>
    <xsd:import namespace="c07bc8e7-f9f4-459f-9c24-8ba0025dc0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fe895-3475-4e6f-9fef-1f22812717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f4b327f0-427d-4132-8fcc-5b7eef5d3d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bc8e7-f9f4-459f-9c24-8ba0025dc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26f0fc4-55df-4f2c-9354-0efcf1a3cbee}" ma:internalName="TaxCatchAll" ma:showField="CatchAllData" ma:web="c07bc8e7-f9f4-459f-9c24-8ba0025dc0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2FFD1-44C3-4BF9-8F3A-6AE4498F97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B44A40-CCF4-434B-8CC8-43602B8234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47FDB6-97C6-44FC-9561-39A4600651E6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Application>Microsoft Office PowerPoint</Application>
  <PresentationFormat>Breitbild</PresentationFormat>
  <Slides>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Prüfzifferberechnung Kreditkarte</vt:lpstr>
      <vt:lpstr>PowerPoint-Präsentation</vt:lpstr>
      <vt:lpstr>Ablauf</vt:lpstr>
      <vt:lpstr>PowerPoint-Präsentation</vt:lpstr>
      <vt:lpstr>Beispiel</vt:lpstr>
      <vt:lpstr>Quellen</vt:lpstr>
    </vt:vector>
  </TitlesOfParts>
  <Company>Beit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Prüfzifferberechnung Kreditkarte</dc:title>
  <dc:creator>IT25AMattlageJ</dc:creator>
  <cp:revision>7</cp:revision>
  <dcterms:created xsi:type="dcterms:W3CDTF">2023-05-04T06:10:13Z</dcterms:created>
  <dcterms:modified xsi:type="dcterms:W3CDTF">2023-05-05T05:54:55Z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0x0101006DD621DEE92B9F4C8B486F9EE741628D</vt:lpwstr>
  </property>
</Properties>
</file>