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8D5-2C5D-484B-B872-28AE39B63858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8672780-3DBF-4D48-9957-5FE9671C11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8D5-2C5D-484B-B872-28AE39B63858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8672780-3DBF-4D48-9957-5FE9671C11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82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8D5-2C5D-484B-B872-28AE39B63858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8672780-3DBF-4D48-9957-5FE9671C11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47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8D5-2C5D-484B-B872-28AE39B63858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8672780-3DBF-4D48-9957-5FE9671C11D1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266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8D5-2C5D-484B-B872-28AE39B63858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8672780-3DBF-4D48-9957-5FE9671C11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0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8D5-2C5D-484B-B872-28AE39B63858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2780-3DBF-4D48-9957-5FE9671C11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792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8D5-2C5D-484B-B872-28AE39B63858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2780-3DBF-4D48-9957-5FE9671C11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67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8D5-2C5D-484B-B872-28AE39B63858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2780-3DBF-4D48-9957-5FE9671C11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081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73EE8D5-2C5D-484B-B872-28AE39B63858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8672780-3DBF-4D48-9957-5FE9671C11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88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8D5-2C5D-484B-B872-28AE39B63858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2780-3DBF-4D48-9957-5FE9671C11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33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8D5-2C5D-484B-B872-28AE39B63858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8672780-3DBF-4D48-9957-5FE9671C11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41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8D5-2C5D-484B-B872-28AE39B63858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2780-3DBF-4D48-9957-5FE9671C11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16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8D5-2C5D-484B-B872-28AE39B63858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2780-3DBF-4D48-9957-5FE9671C11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26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8D5-2C5D-484B-B872-28AE39B63858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2780-3DBF-4D48-9957-5FE9671C11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41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8D5-2C5D-484B-B872-28AE39B63858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2780-3DBF-4D48-9957-5FE9671C11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74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8D5-2C5D-484B-B872-28AE39B63858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2780-3DBF-4D48-9957-5FE9671C11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20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8D5-2C5D-484B-B872-28AE39B63858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2780-3DBF-4D48-9957-5FE9671C11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89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EE8D5-2C5D-484B-B872-28AE39B63858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72780-3DBF-4D48-9957-5FE9671C11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060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gostructure.com/sorting/heapsort.php" TargetMode="External"/><Relationship Id="rId2" Type="http://schemas.openxmlformats.org/officeDocument/2006/relationships/hyperlink" Target="https://github.com/Ranchonyx/heapsort-c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C8D90-920A-6AEA-1946-CBFB282D7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Heapsort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B2DCC8-9FDC-147D-3B63-AD20F1A00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Von Felix und Jonas</a:t>
            </a:r>
          </a:p>
        </p:txBody>
      </p:sp>
    </p:spTree>
    <p:extLst>
      <p:ext uri="{BB962C8B-B14F-4D97-AF65-F5344CB8AC3E}">
        <p14:creationId xmlns:p14="http://schemas.microsoft.com/office/powerpoint/2010/main" val="284858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2E499-CD7E-E9BB-011B-4C5BBA53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Geschichtliches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28328A-2BBC-626D-F1B0-0774B0846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Entwickelt von J. W. J. Williams im Jahre 1964</a:t>
            </a:r>
          </a:p>
          <a:p>
            <a:r>
              <a:rPr lang="de-DE" dirty="0">
                <a:latin typeface="Consolas" panose="020B0609020204030204" pitchFamily="49" charset="0"/>
              </a:rPr>
              <a:t>Entwickelt, um eine speichereffiziente Methode zum Sortieren von Arrays zu schaffen</a:t>
            </a:r>
          </a:p>
          <a:p>
            <a:r>
              <a:rPr lang="de-DE" b="0" i="0" dirty="0">
                <a:effectLst/>
                <a:latin typeface="Consolas" panose="020B0609020204030204" pitchFamily="49" charset="0"/>
              </a:rPr>
              <a:t>1965 optimierte Robert W. Floyd den </a:t>
            </a:r>
            <a:r>
              <a:rPr lang="de-DE" b="0" i="0" dirty="0" err="1">
                <a:effectLst/>
                <a:latin typeface="Consolas" panose="020B0609020204030204" pitchFamily="49" charset="0"/>
              </a:rPr>
              <a:t>Heapify</a:t>
            </a:r>
            <a:r>
              <a:rPr lang="de-DE" b="0" i="0" dirty="0">
                <a:effectLst/>
                <a:latin typeface="Consolas" panose="020B0609020204030204" pitchFamily="49" charset="0"/>
              </a:rPr>
              <a:t>-Algorithmus, indem er die Bottom-Up Heap Construction implementierte</a:t>
            </a:r>
          </a:p>
          <a:p>
            <a:endParaRPr lang="de-DE" b="0" i="0" dirty="0">
              <a:effectLst/>
              <a:latin typeface="Consolas" panose="020B0609020204030204" pitchFamily="49" charset="0"/>
            </a:endParaRPr>
          </a:p>
          <a:p>
            <a:endParaRPr lang="de-DE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05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B1EB8-7D5B-490C-910A-B2AD39C1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Harte Fakten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B775F9-0B03-0AD3-1C06-0B63AABB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Zeitkomplexität: O(n log n)</a:t>
            </a:r>
          </a:p>
          <a:p>
            <a:r>
              <a:rPr lang="de-DE" dirty="0">
                <a:latin typeface="Consolas" panose="020B0609020204030204" pitchFamily="49" charset="0"/>
              </a:rPr>
              <a:t>In-place Sortierung, da die Werte nur vertauscht werden</a:t>
            </a:r>
          </a:p>
          <a:p>
            <a:r>
              <a:rPr lang="de-DE" dirty="0">
                <a:latin typeface="Consolas" panose="020B0609020204030204" pitchFamily="49" charset="0"/>
              </a:rPr>
              <a:t>Nicht Stabil</a:t>
            </a:r>
          </a:p>
          <a:p>
            <a:r>
              <a:rPr lang="de-DE" dirty="0">
                <a:latin typeface="Consolas" panose="020B0609020204030204" pitchFamily="49" charset="0"/>
              </a:rPr>
              <a:t>Anwendungsfeld: Embedded Systems, Real-Time </a:t>
            </a:r>
            <a:r>
              <a:rPr lang="de-DE" dirty="0" err="1">
                <a:latin typeface="Consolas" panose="020B0609020204030204" pitchFamily="49" charset="0"/>
              </a:rPr>
              <a:t>Applications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62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D920C-CBF9-47A2-7E01-74E19C9B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B16EC3-3483-A042-34AA-5144A6C96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Erstellen eines Max-Heaps aus unsortiertem Array durch anordnen der Elemente, dass jede „Parent-Node“ größer ist als seine „Child-Nodes“</a:t>
            </a:r>
          </a:p>
          <a:p>
            <a:r>
              <a:rPr lang="de-DE" dirty="0">
                <a:latin typeface="Consolas" panose="020B0609020204030204" pitchFamily="49" charset="0"/>
              </a:rPr>
              <a:t>Vertauschen des größten Elements „Root-Node“ mit dem letzten Element des Arrays</a:t>
            </a:r>
          </a:p>
          <a:p>
            <a:r>
              <a:rPr lang="de-DE" dirty="0">
                <a:latin typeface="Consolas" panose="020B0609020204030204" pitchFamily="49" charset="0"/>
              </a:rPr>
              <a:t>Verkleinern des unsortierten Bereiches im Array, um jenen wieder zu „</a:t>
            </a:r>
            <a:r>
              <a:rPr lang="de-DE" dirty="0" err="1">
                <a:latin typeface="Consolas" panose="020B0609020204030204" pitchFamily="49" charset="0"/>
              </a:rPr>
              <a:t>Heapifizieren</a:t>
            </a:r>
            <a:r>
              <a:rPr lang="de-DE" dirty="0">
                <a:latin typeface="Consolas" panose="020B0609020204030204" pitchFamily="49" charset="0"/>
              </a:rPr>
              <a:t>“</a:t>
            </a:r>
          </a:p>
          <a:p>
            <a:r>
              <a:rPr lang="de-DE" dirty="0">
                <a:latin typeface="Consolas" panose="020B0609020204030204" pitchFamily="49" charset="0"/>
              </a:rPr>
              <a:t>Wiederhohlen der Schritte, bis das Array sortiert ist</a:t>
            </a:r>
          </a:p>
        </p:txBody>
      </p:sp>
    </p:spTree>
    <p:extLst>
      <p:ext uri="{BB962C8B-B14F-4D97-AF65-F5344CB8AC3E}">
        <p14:creationId xmlns:p14="http://schemas.microsoft.com/office/powerpoint/2010/main" val="421742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827CE5-1B58-C6FF-BA85-631A11E9D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Consolas" panose="020B0609020204030204" pitchFamily="49" charset="0"/>
              </a:rPr>
              <a:t>Visualisierung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7" name="Inhaltsplatzhalter 6" descr="Ein Bild, das Text, Reihe, Diagramm enthält.&#10;&#10;Automatisch generierte Beschreibung">
            <a:extLst>
              <a:ext uri="{FF2B5EF4-FFF2-40B4-BE49-F238E27FC236}">
                <a16:creationId xmlns:a16="http://schemas.microsoft.com/office/drawing/2014/main" id="{F0FC917C-A8CB-C5C3-0312-319B3C9DD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7" y="2129932"/>
            <a:ext cx="4135437" cy="2129750"/>
          </a:xfrm>
        </p:spPr>
      </p:pic>
      <p:pic>
        <p:nvPicPr>
          <p:cNvPr id="5" name="Inhaltsplatzhalter 4" descr="Ein Bild, das Text, Schrift, Typografie, Design enthält.&#10;&#10;Automatisch generierte Beschreibung">
            <a:extLst>
              <a:ext uri="{FF2B5EF4-FFF2-40B4-BE49-F238E27FC236}">
                <a16:creationId xmlns:a16="http://schemas.microsoft.com/office/drawing/2014/main" id="{ECD287DB-1D9B-7903-1909-DEA5EF250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892506"/>
            <a:ext cx="6303134" cy="504250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230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F3D19-C7BF-DB4C-7D92-6DAFF257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403B76-7A8B-A48F-76AF-C946E0E0A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Quellcode: </a:t>
            </a:r>
            <a:r>
              <a:rPr lang="de-DE" dirty="0">
                <a:hlinkClick r:id="rId2"/>
              </a:rPr>
              <a:t>https://github.com/Ranchonyx/heapsort-cpp</a:t>
            </a:r>
            <a:endParaRPr lang="de-DE" dirty="0"/>
          </a:p>
          <a:p>
            <a:r>
              <a:rPr lang="de-DE" b="0" i="0" u="sng" dirty="0">
                <a:effectLst/>
                <a:latin typeface="inherit"/>
                <a:hlinkClick r:id="rId3" tooltip="https://www.algostructure.com/sorting/heapsort.php"/>
              </a:rPr>
              <a:t>https://www.algostructure.com/sorting/heapsort.php</a:t>
            </a:r>
            <a:endParaRPr lang="de-DE" u="sng" dirty="0">
              <a:latin typeface="inherit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6479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160</Words>
  <Application>Microsoft Office PowerPoint</Application>
  <PresentationFormat>Breitbild</PresentationFormat>
  <Paragraphs>20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Consolas</vt:lpstr>
      <vt:lpstr>inherit</vt:lpstr>
      <vt:lpstr>Trebuchet MS</vt:lpstr>
      <vt:lpstr>Berlin</vt:lpstr>
      <vt:lpstr>Heapsort</vt:lpstr>
      <vt:lpstr>Geschichtliches</vt:lpstr>
      <vt:lpstr>Harte Fakten</vt:lpstr>
      <vt:lpstr>Funktionsweise</vt:lpstr>
      <vt:lpstr>Visualisierung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Jonas Derksen</dc:creator>
  <cp:lastModifiedBy>Jonas Derksen</cp:lastModifiedBy>
  <cp:revision>1</cp:revision>
  <dcterms:created xsi:type="dcterms:W3CDTF">2024-09-23T20:28:04Z</dcterms:created>
  <dcterms:modified xsi:type="dcterms:W3CDTF">2024-09-23T21:07:24Z</dcterms:modified>
</cp:coreProperties>
</file>