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5761009-301E-461A-B071-BAA7B629DFCE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6" d="100"/>
          <a:sy n="26" d="100"/>
        </p:scale>
        <p:origin x="23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9E7E-DB37-4A8E-A890-E33CCF27A238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2991-D5DD-4DE8-BF88-2531834B7D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05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9E7E-DB37-4A8E-A890-E33CCF27A238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2991-D5DD-4DE8-BF88-2531834B7D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946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9E7E-DB37-4A8E-A890-E33CCF27A238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2991-D5DD-4DE8-BF88-2531834B7D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3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9E7E-DB37-4A8E-A890-E33CCF27A238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2991-D5DD-4DE8-BF88-2531834B7D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124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9E7E-DB37-4A8E-A890-E33CCF27A238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2991-D5DD-4DE8-BF88-2531834B7D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5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9E7E-DB37-4A8E-A890-E33CCF27A238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2991-D5DD-4DE8-BF88-2531834B7D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45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9E7E-DB37-4A8E-A890-E33CCF27A238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2991-D5DD-4DE8-BF88-2531834B7D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10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9E7E-DB37-4A8E-A890-E33CCF27A238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2991-D5DD-4DE8-BF88-2531834B7D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90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9E7E-DB37-4A8E-A890-E33CCF27A238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2991-D5DD-4DE8-BF88-2531834B7D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66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9E7E-DB37-4A8E-A890-E33CCF27A238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2991-D5DD-4DE8-BF88-2531834B7D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41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9E7E-DB37-4A8E-A890-E33CCF27A238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2991-D5DD-4DE8-BF88-2531834B7D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70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C9E7E-DB37-4A8E-A890-E33CCF27A238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82991-D5DD-4DE8-BF88-2531834B7D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74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330101" y="1226458"/>
            <a:ext cx="17710547" cy="5442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 smtClean="0"/>
              <a:t>INM431 Machine Learning coursework - </a:t>
            </a:r>
            <a:r>
              <a:rPr lang="en-GB" sz="2800" b="1" dirty="0"/>
              <a:t>Daniel Sikar </a:t>
            </a:r>
            <a:r>
              <a:rPr lang="en-GB" sz="2800" b="1" dirty="0" smtClean="0"/>
              <a:t>- </a:t>
            </a:r>
            <a:r>
              <a:rPr lang="en-GB" sz="2800" b="1" dirty="0"/>
              <a:t>daniel.sikar@city.ac.uk </a:t>
            </a:r>
            <a:r>
              <a:rPr lang="en-GB" sz="2800" b="1" dirty="0" smtClean="0"/>
              <a:t> </a:t>
            </a:r>
            <a:endParaRPr lang="en-GB" sz="2800" b="1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330101" y="466272"/>
            <a:ext cx="17710547" cy="7601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b="1" dirty="0" smtClean="0"/>
              <a:t>Student Performance Evaluation using Naïve Bayes and Random Forests</a:t>
            </a:r>
            <a:endParaRPr lang="en-GB" sz="4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58" y="449717"/>
            <a:ext cx="2544005" cy="1553482"/>
          </a:xfrm>
          <a:prstGeom prst="rect">
            <a:avLst/>
          </a:prstGeom>
        </p:spPr>
      </p:pic>
      <p:sp>
        <p:nvSpPr>
          <p:cNvPr id="10" name="Title 3"/>
          <p:cNvSpPr txBox="1">
            <a:spLocks/>
          </p:cNvSpPr>
          <p:nvPr/>
        </p:nvSpPr>
        <p:spPr>
          <a:xfrm>
            <a:off x="515258" y="2249713"/>
            <a:ext cx="18962913" cy="1309006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b="1" dirty="0" smtClean="0"/>
              <a:t>TEXT HOLDER</a:t>
            </a:r>
            <a:endParaRPr lang="en-GB" sz="4400" b="1" dirty="0"/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2406718" y="4037689"/>
            <a:ext cx="8236226" cy="419191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/>
              <a:t>IMAGE HOLDER</a:t>
            </a:r>
            <a:endParaRPr lang="en-GB" sz="2400" dirty="0"/>
          </a:p>
        </p:txBody>
      </p:sp>
      <p:sp>
        <p:nvSpPr>
          <p:cNvPr id="16" name="Title 3"/>
          <p:cNvSpPr txBox="1">
            <a:spLocks/>
          </p:cNvSpPr>
          <p:nvPr/>
        </p:nvSpPr>
        <p:spPr>
          <a:xfrm>
            <a:off x="12406718" y="12599304"/>
            <a:ext cx="8236226" cy="517343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/>
              <a:t>IMAGE HOLDER</a:t>
            </a:r>
            <a:endParaRPr lang="en-GB" sz="2400" dirty="0"/>
          </a:p>
        </p:txBody>
      </p:sp>
      <p:sp>
        <p:nvSpPr>
          <p:cNvPr id="17" name="Title 3"/>
          <p:cNvSpPr txBox="1">
            <a:spLocks/>
          </p:cNvSpPr>
          <p:nvPr/>
        </p:nvSpPr>
        <p:spPr>
          <a:xfrm>
            <a:off x="14349817" y="19058161"/>
            <a:ext cx="6293126" cy="803093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/>
              <a:t>IMAGE HOLDER</a:t>
            </a:r>
            <a:endParaRPr lang="en-GB" sz="2400" dirty="0"/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515258" y="4029523"/>
            <a:ext cx="11486242" cy="4200077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b="1" dirty="0" smtClean="0"/>
              <a:t>TEXT HOLDER</a:t>
            </a:r>
            <a:endParaRPr lang="en-GB" sz="4400" b="1" dirty="0"/>
          </a:p>
        </p:txBody>
      </p:sp>
      <p:sp>
        <p:nvSpPr>
          <p:cNvPr id="19" name="Title 3"/>
          <p:cNvSpPr txBox="1">
            <a:spLocks/>
          </p:cNvSpPr>
          <p:nvPr/>
        </p:nvSpPr>
        <p:spPr>
          <a:xfrm>
            <a:off x="515258" y="8417600"/>
            <a:ext cx="10152742" cy="3856947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b="1" dirty="0" smtClean="0"/>
              <a:t>TEXT HOLDER</a:t>
            </a:r>
            <a:endParaRPr lang="en-GB" sz="4400" b="1" dirty="0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11332405" y="8417599"/>
            <a:ext cx="9708243" cy="3856947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b="1" dirty="0" smtClean="0"/>
              <a:t>TEXT HOLDER</a:t>
            </a:r>
            <a:endParaRPr lang="en-GB" sz="4400" b="1" dirty="0"/>
          </a:p>
        </p:txBody>
      </p:sp>
      <p:sp>
        <p:nvSpPr>
          <p:cNvPr id="21" name="Title 3"/>
          <p:cNvSpPr txBox="1">
            <a:spLocks/>
          </p:cNvSpPr>
          <p:nvPr/>
        </p:nvSpPr>
        <p:spPr>
          <a:xfrm>
            <a:off x="515258" y="12462547"/>
            <a:ext cx="11486242" cy="136775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b="1" dirty="0" smtClean="0"/>
              <a:t>TEXT HOLDER</a:t>
            </a:r>
            <a:endParaRPr lang="en-GB" sz="4400" b="1" dirty="0"/>
          </a:p>
        </p:txBody>
      </p:sp>
    </p:spTree>
    <p:extLst>
      <p:ext uri="{BB962C8B-B14F-4D97-AF65-F5344CB8AC3E}">
        <p14:creationId xmlns:p14="http://schemas.microsoft.com/office/powerpoint/2010/main" val="2348861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34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TIFS UK and Ireland I&amp;S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Sikar</dc:creator>
  <cp:lastModifiedBy>Daniel Sikar</cp:lastModifiedBy>
  <cp:revision>5</cp:revision>
  <dcterms:created xsi:type="dcterms:W3CDTF">2019-11-20T07:25:50Z</dcterms:created>
  <dcterms:modified xsi:type="dcterms:W3CDTF">2019-11-20T08:52:56Z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e01c0c-f9b3-4dc4-af0b-a82110cc37cd_Enabled">
    <vt:lpwstr>True</vt:lpwstr>
  </property>
  <property fmtid="{D5CDD505-2E9C-101B-9397-08002B2CF9AE}" pid="3" name="MSIP_Label_6be01c0c-f9b3-4dc4-af0b-a82110cc37cd_SiteId">
    <vt:lpwstr>a1f1e214-7ded-45b6-81a1-9e8ae3459641</vt:lpwstr>
  </property>
  <property fmtid="{D5CDD505-2E9C-101B-9397-08002B2CF9AE}" pid="4" name="MSIP_Label_6be01c0c-f9b3-4dc4-af0b-a82110cc37cd_Owner">
    <vt:lpwstr>jsikard@jci.com</vt:lpwstr>
  </property>
  <property fmtid="{D5CDD505-2E9C-101B-9397-08002B2CF9AE}" pid="5" name="MSIP_Label_6be01c0c-f9b3-4dc4-af0b-a82110cc37cd_SetDate">
    <vt:lpwstr>2019-11-20T08:52:09.9683823Z</vt:lpwstr>
  </property>
  <property fmtid="{D5CDD505-2E9C-101B-9397-08002B2CF9AE}" pid="6" name="MSIP_Label_6be01c0c-f9b3-4dc4-af0b-a82110cc37cd_Name">
    <vt:lpwstr>Internal </vt:lpwstr>
  </property>
  <property fmtid="{D5CDD505-2E9C-101B-9397-08002B2CF9AE}" pid="7" name="MSIP_Label_6be01c0c-f9b3-4dc4-af0b-a82110cc37cd_Application">
    <vt:lpwstr>Microsoft Azure Information Protection</vt:lpwstr>
  </property>
  <property fmtid="{D5CDD505-2E9C-101B-9397-08002B2CF9AE}" pid="8" name="MSIP_Label_6be01c0c-f9b3-4dc4-af0b-a82110cc37cd_ActionId">
    <vt:lpwstr>5f4a5b71-286d-4505-8e2d-0d66c2c6a339</vt:lpwstr>
  </property>
  <property fmtid="{D5CDD505-2E9C-101B-9397-08002B2CF9AE}" pid="9" name="MSIP_Label_6be01c0c-f9b3-4dc4-af0b-a82110cc37cd_Extended_MSFT_Method">
    <vt:lpwstr>Automatic</vt:lpwstr>
  </property>
  <property fmtid="{D5CDD505-2E9C-101B-9397-08002B2CF9AE}" pid="10" name="Information Classification">
    <vt:lpwstr>Internal </vt:lpwstr>
  </property>
</Properties>
</file>