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5761009-301E-461A-B071-BAA7B629DFC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41" autoAdjust="0"/>
    <p:restoredTop sz="94660"/>
  </p:normalViewPr>
  <p:slideViewPr>
    <p:cSldViewPr snapToGrid="0">
      <p:cViewPr>
        <p:scale>
          <a:sx n="66" d="100"/>
          <a:sy n="66" d="100"/>
        </p:scale>
        <p:origin x="1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4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2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4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0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0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66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1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7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9E7E-DB37-4A8E-A890-E33CCF27A238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330101" y="1306732"/>
            <a:ext cx="17538265" cy="54428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/>
              <a:t>Name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330102" y="466272"/>
            <a:ext cx="17555954" cy="7601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8" y="449717"/>
            <a:ext cx="2544005" cy="1553482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515257" y="2083473"/>
            <a:ext cx="20370799" cy="108087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/>
              <a:t>Description and motivation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325663" y="3327113"/>
            <a:ext cx="8542703" cy="481949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/>
              <a:t>GRAPHICS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1001829" y="12457324"/>
            <a:ext cx="9866538" cy="57778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/>
              <a:t>MORE GRAPHICS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515257" y="18417953"/>
            <a:ext cx="20370798" cy="250336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b="1" dirty="0"/>
              <a:t>YET MORE GRAPHICS</a:t>
            </a:r>
          </a:p>
          <a:p>
            <a:pPr algn="l"/>
            <a:endParaRPr lang="en-GB" sz="2400" dirty="0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515257" y="3352350"/>
            <a:ext cx="11486242" cy="479425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/>
              <a:t>Initial Analysis of Dataset</a:t>
            </a: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515258" y="8417600"/>
            <a:ext cx="10152742" cy="385694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/>
              <a:t>NAÏVE BAYES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1001829" y="8417599"/>
            <a:ext cx="9866538" cy="385694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/>
              <a:t>RANDOM FOREST</a:t>
            </a: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515258" y="12462547"/>
            <a:ext cx="10152742" cy="577262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/>
              <a:t>Hypothesis Statement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515256" y="28374518"/>
            <a:ext cx="20370799" cy="14387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b="1" dirty="0"/>
              <a:t>REFERENCES</a:t>
            </a:r>
          </a:p>
          <a:p>
            <a:pPr algn="l"/>
            <a:endParaRPr lang="en-GB" sz="1400" b="1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515257" y="26290584"/>
            <a:ext cx="20370798" cy="190115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/>
              <a:t>LESSONS LEARNED AND FUTURE WORK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515257" y="21104098"/>
            <a:ext cx="20370798" cy="500370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/>
              <a:t>ANALYSIS AND CRITICAL EVALUATION OF RESULT</a:t>
            </a:r>
          </a:p>
          <a:p>
            <a:pPr algn="l"/>
            <a:endParaRPr lang="en-GB" sz="4400" b="1" dirty="0"/>
          </a:p>
          <a:p>
            <a:pPr algn="l"/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234886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33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TIFS UK and Ireland I&amp;S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Sikar</dc:creator>
  <cp:lastModifiedBy>PG-Sikar, Daniel</cp:lastModifiedBy>
  <cp:revision>16</cp:revision>
  <dcterms:created xsi:type="dcterms:W3CDTF">2019-11-20T07:25:50Z</dcterms:created>
  <dcterms:modified xsi:type="dcterms:W3CDTF">2019-11-23T17:34:37Z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Owner">
    <vt:lpwstr>jsikard@jci.com</vt:lpwstr>
  </property>
  <property fmtid="{D5CDD505-2E9C-101B-9397-08002B2CF9AE}" pid="5" name="MSIP_Label_6be01c0c-f9b3-4dc4-af0b-a82110cc37cd_SetDate">
    <vt:lpwstr>2019-11-20T08:52:09.9683823Z</vt:lpwstr>
  </property>
  <property fmtid="{D5CDD505-2E9C-101B-9397-08002B2CF9AE}" pid="6" name="MSIP_Label_6be01c0c-f9b3-4dc4-af0b-a82110cc37cd_Name">
    <vt:lpwstr>Internal </vt:lpwstr>
  </property>
  <property fmtid="{D5CDD505-2E9C-101B-9397-08002B2CF9AE}" pid="7" name="MSIP_Label_6be01c0c-f9b3-4dc4-af0b-a82110cc37cd_Application">
    <vt:lpwstr>Microsoft Azure Information Protection</vt:lpwstr>
  </property>
  <property fmtid="{D5CDD505-2E9C-101B-9397-08002B2CF9AE}" pid="8" name="MSIP_Label_6be01c0c-f9b3-4dc4-af0b-a82110cc37cd_ActionId">
    <vt:lpwstr>5f4a5b71-286d-4505-8e2d-0d66c2c6a339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 </vt:lpwstr>
  </property>
</Properties>
</file>