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Oswald Light"/>
      <p:regular r:id="rId18"/>
      <p:bold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ntPAoBSoknCFhPBKSAs6BdulB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Light-bold.fntdata"/><Relationship Id="rId6" Type="http://schemas.openxmlformats.org/officeDocument/2006/relationships/slide" Target="slides/slide2.xml"/><Relationship Id="rId18" Type="http://schemas.openxmlformats.org/officeDocument/2006/relationships/font" Target="fonts/Oswald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e7446e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1e7446e32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840efe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1f840efe7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f840efe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1f840efe7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4115762" y="-456238"/>
            <a:ext cx="3866043" cy="923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 rot="5400000">
            <a:off x="7709080" y="2902619"/>
            <a:ext cx="4628301" cy="1758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 rot="5400000">
            <a:off x="2787851" y="-137840"/>
            <a:ext cx="4628301" cy="783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3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4"/>
          <p:cNvSpPr txBox="1"/>
          <p:nvPr>
            <p:ph type="title"/>
          </p:nvPr>
        </p:nvSpPr>
        <p:spPr>
          <a:xfrm>
            <a:off x="1421745" y="1287554"/>
            <a:ext cx="8284963" cy="311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1421744" y="4619707"/>
            <a:ext cx="7722256" cy="1476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1429566" y="1013411"/>
            <a:ext cx="9238434" cy="889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1429566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2" type="body"/>
          </p:nvPr>
        </p:nvSpPr>
        <p:spPr>
          <a:xfrm>
            <a:off x="6172200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1429566" y="1079150"/>
            <a:ext cx="923843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1429567" y="2013217"/>
            <a:ext cx="4495799" cy="704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b="1" sz="18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1429567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3" type="body"/>
          </p:nvPr>
        </p:nvSpPr>
        <p:spPr>
          <a:xfrm>
            <a:off x="6172200" y="2013215"/>
            <a:ext cx="4495800" cy="704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b="1" sz="18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4" type="body"/>
          </p:nvPr>
        </p:nvSpPr>
        <p:spPr>
          <a:xfrm>
            <a:off x="6172200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16"/>
          <p:cNvCxnSpPr/>
          <p:nvPr/>
        </p:nvCxnSpPr>
        <p:spPr>
          <a:xfrm>
            <a:off x="6270727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16"/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p16"/>
          <p:cNvCxnSpPr/>
          <p:nvPr/>
        </p:nvCxnSpPr>
        <p:spPr>
          <a:xfrm>
            <a:off x="1524000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7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443740" y="1558944"/>
            <a:ext cx="3279689" cy="18641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5334000" y="762000"/>
            <a:ext cx="53339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Oswald Light"/>
              <a:buNone/>
              <a:defRPr sz="2400"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>
                <a:solidFill>
                  <a:schemeClr val="lt1"/>
                </a:solidFill>
              </a:defRPr>
            </a:lvl4pPr>
            <a:lvl5pPr indent="-32575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1443741" y="3649682"/>
            <a:ext cx="3233096" cy="1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1433543" y="1383126"/>
            <a:ext cx="3289886" cy="2045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5334001" y="762000"/>
            <a:ext cx="5333999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1433544" y="3649682"/>
            <a:ext cx="3243292" cy="1684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i="0" sz="16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04164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 b="1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9337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5" pos="48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Relationship Id="rId4" Type="http://schemas.openxmlformats.org/officeDocument/2006/relationships/image" Target="../media/image3.jp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Relationship Id="rId4" Type="http://schemas.openxmlformats.org/officeDocument/2006/relationships/image" Target="../media/image3.jp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gif"/><Relationship Id="rId4" Type="http://schemas.openxmlformats.org/officeDocument/2006/relationships/image" Target="../media/image3.jp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://www.youtube.com/watch?v=2muenK6Aa6s" TargetMode="External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8.gif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2,679 Maze Wall Images, Stock Photos, and Vectors | Shutterstock" id="90" name="Google Shape;90;p1"/>
          <p:cNvPicPr preferRelativeResize="0"/>
          <p:nvPr/>
        </p:nvPicPr>
        <p:blipFill rotWithShape="1">
          <a:blip r:embed="rId3">
            <a:alphaModFix amt="51000"/>
          </a:blip>
          <a:srcRect b="10799" l="-29" r="4334" t="39"/>
          <a:stretch/>
        </p:blipFill>
        <p:spPr>
          <a:xfrm>
            <a:off x="387" y="-316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2713740" y="2604251"/>
            <a:ext cx="4647380" cy="11412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FINAL PROJECT:</a:t>
            </a:r>
            <a:br>
              <a:rPr b="1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MAZE GAME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713741" y="3737605"/>
            <a:ext cx="1748173" cy="42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BY RANDY ORTIZ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red and green rectangles&#10;&#10;Description automatically generated" id="164" name="Google Shape;164;p7"/>
          <p:cNvPicPr preferRelativeResize="0"/>
          <p:nvPr/>
        </p:nvPicPr>
        <p:blipFill rotWithShape="1">
          <a:blip r:embed="rId3">
            <a:alphaModFix amt="2000"/>
          </a:blip>
          <a:srcRect b="0" l="0" r="0" t="0"/>
          <a:stretch/>
        </p:blipFill>
        <p:spPr>
          <a:xfrm>
            <a:off x="6094795" y="-4857693"/>
            <a:ext cx="3905250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2,679 Maze Wall Images, Stock Photos, and Vectors | Shutterstock" id="165" name="Google Shape;165;p7"/>
          <p:cNvPicPr preferRelativeResize="0"/>
          <p:nvPr/>
        </p:nvPicPr>
        <p:blipFill rotWithShape="1">
          <a:blip r:embed="rId4">
            <a:alphaModFix amt="51000"/>
          </a:blip>
          <a:srcRect b="10799" l="-29" r="4334" t="39"/>
          <a:stretch/>
        </p:blipFill>
        <p:spPr>
          <a:xfrm>
            <a:off x="387" y="-316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4749912" y="203534"/>
            <a:ext cx="2689767" cy="1177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 THE CODE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5">
            <a:alphaModFix/>
          </a:blip>
          <a:srcRect b="47790" l="0" r="0" t="0"/>
          <a:stretch/>
        </p:blipFill>
        <p:spPr>
          <a:xfrm>
            <a:off x="410067" y="1498620"/>
            <a:ext cx="5630243" cy="386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5">
            <a:alphaModFix/>
          </a:blip>
          <a:srcRect b="0" l="179" r="0" t="52234"/>
          <a:stretch/>
        </p:blipFill>
        <p:spPr>
          <a:xfrm>
            <a:off x="6151692" y="1659871"/>
            <a:ext cx="5710656" cy="358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2455" y="8007805"/>
            <a:ext cx="5872857" cy="358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red and green rectangles&#10;&#10;Description automatically generated" id="174" name="Google Shape;174;p8"/>
          <p:cNvPicPr preferRelativeResize="0"/>
          <p:nvPr/>
        </p:nvPicPr>
        <p:blipFill rotWithShape="1">
          <a:blip r:embed="rId3">
            <a:alphaModFix amt="2000"/>
          </a:blip>
          <a:srcRect b="0" l="0" r="0" t="0"/>
          <a:stretch/>
        </p:blipFill>
        <p:spPr>
          <a:xfrm>
            <a:off x="6094795" y="-4857693"/>
            <a:ext cx="3905250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2,679 Maze Wall Images, Stock Photos, and Vectors | Shutterstock" id="175" name="Google Shape;175;p8"/>
          <p:cNvPicPr preferRelativeResize="0"/>
          <p:nvPr/>
        </p:nvPicPr>
        <p:blipFill rotWithShape="1">
          <a:blip r:embed="rId4">
            <a:alphaModFix amt="51000"/>
          </a:blip>
          <a:srcRect b="10799" l="-29" r="4334" t="39"/>
          <a:stretch/>
        </p:blipFill>
        <p:spPr>
          <a:xfrm>
            <a:off x="387" y="-316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4749912" y="203534"/>
            <a:ext cx="2689767" cy="1177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 THE CODE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5">
            <a:alphaModFix/>
          </a:blip>
          <a:srcRect b="47790" l="0" r="0" t="0"/>
          <a:stretch/>
        </p:blipFill>
        <p:spPr>
          <a:xfrm>
            <a:off x="275833" y="-4183595"/>
            <a:ext cx="5630243" cy="386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 rotWithShape="1">
          <a:blip r:embed="rId5">
            <a:alphaModFix/>
          </a:blip>
          <a:srcRect b="0" l="179" r="0" t="52234"/>
          <a:stretch/>
        </p:blipFill>
        <p:spPr>
          <a:xfrm>
            <a:off x="6094795" y="-4047700"/>
            <a:ext cx="5710656" cy="358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39514" y="1281683"/>
            <a:ext cx="7110562" cy="434534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/>
        </p:nvSpPr>
        <p:spPr>
          <a:xfrm>
            <a:off x="3616535" y="6737339"/>
            <a:ext cx="5687320" cy="2875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FINALLY THE SOLUTION: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IS HONESTLY TO JUST MAKE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 MORE BIGGER MAZES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red and green rectangles&#10;&#10;Description automatically generated" id="185" name="Google Shape;185;p9"/>
          <p:cNvPicPr preferRelativeResize="0"/>
          <p:nvPr/>
        </p:nvPicPr>
        <p:blipFill rotWithShape="1">
          <a:blip r:embed="rId3">
            <a:alphaModFix amt="2000"/>
          </a:blip>
          <a:srcRect b="0" l="0" r="0" t="0"/>
          <a:stretch/>
        </p:blipFill>
        <p:spPr>
          <a:xfrm>
            <a:off x="6094795" y="-4857693"/>
            <a:ext cx="3905250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2,679 Maze Wall Images, Stock Photos, and Vectors | Shutterstock" id="186" name="Google Shape;186;p9"/>
          <p:cNvPicPr preferRelativeResize="0"/>
          <p:nvPr/>
        </p:nvPicPr>
        <p:blipFill rotWithShape="1">
          <a:blip r:embed="rId4">
            <a:alphaModFix amt="51000"/>
          </a:blip>
          <a:srcRect b="10799" l="-29" r="4334" t="39"/>
          <a:stretch/>
        </p:blipFill>
        <p:spPr>
          <a:xfrm>
            <a:off x="387" y="-316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-3714989" y="23317"/>
            <a:ext cx="2689767" cy="1177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 THE CODE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9514" y="-4947815"/>
            <a:ext cx="7110562" cy="434534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5454050" y="327138"/>
            <a:ext cx="202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Future Works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4749910" y="7314637"/>
            <a:ext cx="2689767" cy="1177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QUESTIONS?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1087319" y="1200339"/>
            <a:ext cx="459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 would like for the project to work for more mazes.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•"/>
            </a:pPr>
            <a:r>
              <a:rPr lang="en-US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Some that are easier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 Light"/>
              <a:buChar char="•"/>
            </a:pPr>
            <a:r>
              <a:rPr lang="en-US" sz="18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Some that are harder</a:t>
            </a:r>
            <a:endParaRPr sz="18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red and green rectangles&#10;&#10;Description automatically generated" id="196" name="Google Shape;196;p10"/>
          <p:cNvPicPr preferRelativeResize="0"/>
          <p:nvPr/>
        </p:nvPicPr>
        <p:blipFill rotWithShape="1">
          <a:blip r:embed="rId3">
            <a:alphaModFix amt="2000"/>
          </a:blip>
          <a:srcRect b="0" l="0" r="0" t="0"/>
          <a:stretch/>
        </p:blipFill>
        <p:spPr>
          <a:xfrm>
            <a:off x="6094795" y="-4857693"/>
            <a:ext cx="3905250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2,679 Maze Wall Images, Stock Photos, and Vectors | Shutterstock" id="197" name="Google Shape;197;p10"/>
          <p:cNvPicPr preferRelativeResize="0"/>
          <p:nvPr/>
        </p:nvPicPr>
        <p:blipFill rotWithShape="1">
          <a:blip r:embed="rId4">
            <a:alphaModFix amt="51000"/>
          </a:blip>
          <a:srcRect b="10799" l="-29" r="4334" t="39"/>
          <a:stretch/>
        </p:blipFill>
        <p:spPr>
          <a:xfrm>
            <a:off x="0" y="0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3608174" y="-3337028"/>
            <a:ext cx="5989933" cy="2889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FINALLY THE SOLUTION: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IS HONESTLY TO JUST MAKE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 MORE BIGGER MAZES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4749910" y="-1284197"/>
            <a:ext cx="2689767" cy="22804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QUESTIONS?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pic>
        <p:nvPicPr>
          <p:cNvPr descr="52,679 Maze Wall Images, Stock Photos, and Vectors | Shutterstock" id="99" name="Google Shape;99;p2"/>
          <p:cNvPicPr preferRelativeResize="0"/>
          <p:nvPr/>
        </p:nvPicPr>
        <p:blipFill rotWithShape="1">
          <a:blip r:embed="rId3">
            <a:alphaModFix amt="51000"/>
          </a:blip>
          <a:srcRect b="10799" l="-29" r="4334" t="39"/>
          <a:stretch/>
        </p:blipFill>
        <p:spPr>
          <a:xfrm>
            <a:off x="387" y="-316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type="title"/>
          </p:nvPr>
        </p:nvSpPr>
        <p:spPr>
          <a:xfrm>
            <a:off x="1653086" y="608565"/>
            <a:ext cx="3447234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GAME WORKING:</a:t>
            </a:r>
            <a:endParaRPr/>
          </a:p>
        </p:txBody>
      </p:sp>
      <p:pic>
        <p:nvPicPr>
          <p:cNvPr descr="Maze Game" id="101" name="Google Shape;101;p2" title="MAZE GAM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9025" y="1466125"/>
            <a:ext cx="8948975" cy="50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2,679 Maze Wall Images, Stock Photos, and Vectors | Shutterstock" id="106" name="Google Shape;106;g31e7446e32f_0_0"/>
          <p:cNvPicPr preferRelativeResize="0"/>
          <p:nvPr/>
        </p:nvPicPr>
        <p:blipFill rotWithShape="1">
          <a:blip r:embed="rId3">
            <a:alphaModFix amt="51000"/>
          </a:blip>
          <a:srcRect b="10805" l="-28" r="4334" t="35"/>
          <a:stretch/>
        </p:blipFill>
        <p:spPr>
          <a:xfrm>
            <a:off x="387" y="-316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1e7446e32f_0_0"/>
          <p:cNvSpPr txBox="1"/>
          <p:nvPr>
            <p:ph idx="11" type="ftr"/>
          </p:nvPr>
        </p:nvSpPr>
        <p:spPr>
          <a:xfrm rot="5400000">
            <a:off x="10473047" y="1609892"/>
            <a:ext cx="266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08" name="Google Shape;108;g31e7446e32f_0_0"/>
          <p:cNvSpPr txBox="1"/>
          <p:nvPr>
            <p:ph type="title"/>
          </p:nvPr>
        </p:nvSpPr>
        <p:spPr>
          <a:xfrm>
            <a:off x="1653086" y="608565"/>
            <a:ext cx="39738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Pins</a:t>
            </a:r>
            <a:endParaRPr/>
          </a:p>
        </p:txBody>
      </p:sp>
      <p:pic>
        <p:nvPicPr>
          <p:cNvPr id="109" name="Google Shape;109;g31e7446e32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575" y="2311925"/>
            <a:ext cx="60388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2,679 Maze Wall Images, Stock Photos, and Vectors | Shutterstock" id="114" name="Google Shape;114;g31f840efe7c_0_1"/>
          <p:cNvPicPr preferRelativeResize="0"/>
          <p:nvPr/>
        </p:nvPicPr>
        <p:blipFill rotWithShape="1">
          <a:blip r:embed="rId3">
            <a:alphaModFix amt="51000"/>
          </a:blip>
          <a:srcRect b="10805" l="-28" r="4334" t="35"/>
          <a:stretch/>
        </p:blipFill>
        <p:spPr>
          <a:xfrm>
            <a:off x="387" y="-316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1f840efe7c_0_1"/>
          <p:cNvSpPr txBox="1"/>
          <p:nvPr>
            <p:ph idx="11" type="ftr"/>
          </p:nvPr>
        </p:nvSpPr>
        <p:spPr>
          <a:xfrm rot="5400000">
            <a:off x="10473047" y="1609892"/>
            <a:ext cx="266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16" name="Google Shape;116;g31f840efe7c_0_1"/>
          <p:cNvSpPr txBox="1"/>
          <p:nvPr>
            <p:ph type="title"/>
          </p:nvPr>
        </p:nvSpPr>
        <p:spPr>
          <a:xfrm>
            <a:off x="1653086" y="608565"/>
            <a:ext cx="39738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Components</a:t>
            </a:r>
            <a:endParaRPr/>
          </a:p>
        </p:txBody>
      </p:sp>
      <p:pic>
        <p:nvPicPr>
          <p:cNvPr id="117" name="Google Shape;117;g31f840efe7c_0_1"/>
          <p:cNvPicPr preferRelativeResize="0"/>
          <p:nvPr/>
        </p:nvPicPr>
        <p:blipFill rotWithShape="1">
          <a:blip r:embed="rId4">
            <a:alphaModFix/>
          </a:blip>
          <a:srcRect b="0" l="0" r="0" t="2296"/>
          <a:stretch/>
        </p:blipFill>
        <p:spPr>
          <a:xfrm>
            <a:off x="3103813" y="1939262"/>
            <a:ext cx="5981950" cy="29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2,679 Maze Wall Images, Stock Photos, and Vectors | Shutterstock" id="122" name="Google Shape;122;g31f840efe7c_0_11"/>
          <p:cNvPicPr preferRelativeResize="0"/>
          <p:nvPr/>
        </p:nvPicPr>
        <p:blipFill rotWithShape="1">
          <a:blip r:embed="rId3">
            <a:alphaModFix amt="51000"/>
          </a:blip>
          <a:srcRect b="10805" l="-28" r="4334" t="35"/>
          <a:stretch/>
        </p:blipFill>
        <p:spPr>
          <a:xfrm>
            <a:off x="387" y="-316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1f840efe7c_0_11"/>
          <p:cNvSpPr txBox="1"/>
          <p:nvPr>
            <p:ph idx="11" type="ftr"/>
          </p:nvPr>
        </p:nvSpPr>
        <p:spPr>
          <a:xfrm rot="5400000">
            <a:off x="10473047" y="1609892"/>
            <a:ext cx="266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24" name="Google Shape;124;g31f840efe7c_0_11"/>
          <p:cNvSpPr txBox="1"/>
          <p:nvPr>
            <p:ph type="title"/>
          </p:nvPr>
        </p:nvSpPr>
        <p:spPr>
          <a:xfrm>
            <a:off x="1653086" y="608565"/>
            <a:ext cx="39738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Diagram</a:t>
            </a:r>
            <a:endParaRPr/>
          </a:p>
        </p:txBody>
      </p:sp>
      <p:pic>
        <p:nvPicPr>
          <p:cNvPr id="125" name="Google Shape;125;g31f840efe7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300" y="1466275"/>
            <a:ext cx="5116976" cy="41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2,679 Maze Wall Images, Stock Photos, and Vectors | Shutterstock" id="130" name="Google Shape;130;p3"/>
          <p:cNvPicPr preferRelativeResize="0"/>
          <p:nvPr/>
        </p:nvPicPr>
        <p:blipFill rotWithShape="1">
          <a:blip r:embed="rId3">
            <a:alphaModFix amt="51000"/>
          </a:blip>
          <a:srcRect b="10799" l="-29" r="4334" t="39"/>
          <a:stretch/>
        </p:blipFill>
        <p:spPr>
          <a:xfrm>
            <a:off x="387" y="-316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32" name="Google Shape;132;p3"/>
          <p:cNvSpPr txBox="1"/>
          <p:nvPr>
            <p:ph type="title"/>
          </p:nvPr>
        </p:nvSpPr>
        <p:spPr>
          <a:xfrm>
            <a:off x="1653086" y="608565"/>
            <a:ext cx="3973910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/>
              <a:t>MAIN PROBLEMS: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1973575" y="3349525"/>
            <a:ext cx="8938115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1.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ORIGINAL PLAN WAS NOT WORKING</a:t>
            </a:r>
            <a:b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THE CODE IS NOT WORKING FOR THE SMALLER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MAZES</a:t>
            </a:r>
            <a:br>
              <a:rPr b="1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2,679 Maze Wall Images, Stock Photos, and Vectors | Shutterstock" id="138" name="Google Shape;138;p4"/>
          <p:cNvPicPr preferRelativeResize="0"/>
          <p:nvPr/>
        </p:nvPicPr>
        <p:blipFill rotWithShape="1">
          <a:blip r:embed="rId3">
            <a:alphaModFix amt="51000"/>
          </a:blip>
          <a:srcRect b="10799" l="-29" r="4334" t="39"/>
          <a:stretch/>
        </p:blipFill>
        <p:spPr>
          <a:xfrm>
            <a:off x="387" y="-316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2011675" y="850612"/>
            <a:ext cx="8752097" cy="714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1.THE ORIGINAL PLAN WAS NOT WORKING 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351319" y="1380564"/>
            <a:ext cx="459943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Recursion was not my friend or this case, what is called The Recursive Division Algorithm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So plan B was to make my own mazes through the use of maze generator and draw them out</a:t>
            </a:r>
            <a:endParaRPr/>
          </a:p>
        </p:txBody>
      </p:sp>
      <p:pic>
        <p:nvPicPr>
          <p:cNvPr descr="A red and green rectangles&#10;&#10;Description automatically generated" id="141" name="Google Shape;1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9592" y="-4391965"/>
            <a:ext cx="39052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2,679 Maze Wall Images, Stock Photos, and Vectors | Shutterstock" id="146" name="Google Shape;146;p5"/>
          <p:cNvPicPr preferRelativeResize="0"/>
          <p:nvPr/>
        </p:nvPicPr>
        <p:blipFill rotWithShape="1">
          <a:blip r:embed="rId3">
            <a:alphaModFix amt="51000"/>
          </a:blip>
          <a:srcRect b="10799" l="-29" r="4334" t="39"/>
          <a:stretch/>
        </p:blipFill>
        <p:spPr>
          <a:xfrm>
            <a:off x="387" y="-316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2011675" y="850612"/>
            <a:ext cx="8752097" cy="714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1.THE ORIGINAL PLAN WAS NOT WORKING 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351319" y="1380564"/>
            <a:ext cx="459943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Recursion was not my friend or this case, what is called The Recursive Division Algorithm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So plan B was to make my own mazes through the use of maze generator and draw them out</a:t>
            </a:r>
            <a:endParaRPr/>
          </a:p>
        </p:txBody>
      </p:sp>
      <p:pic>
        <p:nvPicPr>
          <p:cNvPr descr="A red and green rectangles&#10;&#10;Description automatically generated" id="149" name="Google Shape;149;p5"/>
          <p:cNvPicPr preferRelativeResize="0"/>
          <p:nvPr/>
        </p:nvPicPr>
        <p:blipFill rotWithShape="1">
          <a:blip r:embed="rId4">
            <a:alphaModFix amt="97000"/>
          </a:blip>
          <a:srcRect b="0" l="0" r="0" t="0"/>
          <a:stretch/>
        </p:blipFill>
        <p:spPr>
          <a:xfrm>
            <a:off x="6094796" y="1380564"/>
            <a:ext cx="3905250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0621" y="7230947"/>
            <a:ext cx="4673600" cy="457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4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red and green rectangles&#10;&#10;Description automatically generated" id="155" name="Google Shape;155;p6"/>
          <p:cNvPicPr preferRelativeResize="0"/>
          <p:nvPr/>
        </p:nvPicPr>
        <p:blipFill rotWithShape="1">
          <a:blip r:embed="rId3">
            <a:alphaModFix amt="2000"/>
          </a:blip>
          <a:srcRect b="0" l="0" r="0" t="0"/>
          <a:stretch/>
        </p:blipFill>
        <p:spPr>
          <a:xfrm>
            <a:off x="5981133" y="-4247116"/>
            <a:ext cx="3905250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2,679 Maze Wall Images, Stock Photos, and Vectors | Shutterstock" id="156" name="Google Shape;156;p6"/>
          <p:cNvPicPr preferRelativeResize="0"/>
          <p:nvPr/>
        </p:nvPicPr>
        <p:blipFill rotWithShape="1">
          <a:blip r:embed="rId4">
            <a:alphaModFix amt="51000"/>
          </a:blip>
          <a:srcRect b="10799" l="-29" r="4334" t="39"/>
          <a:stretch/>
        </p:blipFill>
        <p:spPr>
          <a:xfrm>
            <a:off x="387" y="-316"/>
            <a:ext cx="12188819" cy="68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2011675" y="850612"/>
            <a:ext cx="8752097" cy="714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1.THE ORIGINAL PLAN WAS NOT WORKING </a:t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351319" y="1380564"/>
            <a:ext cx="459943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Recursion was not my friend or this case, what is called The Recursive Division Algorithm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So plan B was to make my own mazes through the use of maze generator and draw them out</a:t>
            </a:r>
            <a:endParaRPr/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000" y="1377879"/>
            <a:ext cx="4673600" cy="457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alVTI">
  <a:themeElements>
    <a:clrScheme name="PortalVTI">
      <a:dk1>
        <a:srgbClr val="000000"/>
      </a:dk1>
      <a:lt1>
        <a:srgbClr val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2024-12-03T01:31:46Z</dcterms:created>
</cp:coreProperties>
</file>