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2" r:id="rId6"/>
    <p:sldId id="263" r:id="rId7"/>
    <p:sldId id="265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83DE-E451-4487-BF13-BA4BA4184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A618-1DB1-4F40-8BDD-88BA01475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C0CE-4646-4731-8EC6-3F8A963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AF76-8128-4757-8CC2-BB9CF5D4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237-334A-4A03-A580-1EF46A2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A40B-4136-4285-8714-415D52DB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B02E1-A6BE-4675-837B-42BA0522C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6B05-0AD6-497D-BFE2-CC60149D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DE31-9F71-42C1-9077-C3724165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DA1C-BBFD-4B3D-9C52-C274E14A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9033E-A523-4D11-8DE6-E8A63DEBA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35D9-B1EF-4FA6-815B-2CCF80A5F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61BE-B97E-40C6-867D-A1A6C27C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2299-B38B-44A1-A4CF-86BF312D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EDFA-8B7A-4965-995E-83BF780A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A820-8094-4FD8-9E22-2BF513BD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F4BB-F2A1-4A1D-88CB-09C6BB07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36E3-2F8B-45A6-BA23-1C9F5734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A9F8-AC5E-470E-8A26-73D4FDDE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8DF5-24C5-4C00-A232-14794DDC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BDF4-D73B-49B6-84CD-4815C5E2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E4F4C-30A1-422E-B245-8E0E63F9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41F2-BA69-4122-B5BC-33A03E97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9BC4-1A31-423A-AC1E-E8EB424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A64E-DCEC-4340-8380-18649F0A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471A-F6DD-4597-946F-12D3701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D60D-CA96-433F-B79B-C8C6B8993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E68E-47F7-4533-95BB-FB1B6724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C0FE-AE34-4831-9116-6E584C89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BCC0-6ACD-4430-802F-D7776C0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D7CDA-E053-4DDD-97D9-18529D9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EE8B-EAEC-46B4-B58A-5A5556A9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9C42-8822-46F5-9813-64587B0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2B3F-A2A8-48C5-9CEF-3A4ED7EE9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41CBA-787C-4256-99A3-53A2D7F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86073-0FFA-4D99-BA55-D4D4BC33D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8BF7B-3E44-4BA6-B9F9-D7E845DF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E8564-AAE9-4AE6-97CF-88418C4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76BB4-49E4-47EB-A469-A9DCDB28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2E92-1A34-438E-A38E-263A0ED9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43784-F95B-4719-9575-A611C584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38FA-3BB7-4AC0-8996-D7C9097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F36C4-E4BB-4B6D-96D0-EE8CC54C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60B4E-84BA-4818-93AB-7C118B57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D04A9-E6C8-490C-A77D-F0475BA6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03B6-A78A-4A4D-AB87-E0CB7D46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9A93-CBC4-4503-A9FA-9E2CB90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623E-BCBB-4488-B435-831EE989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2204-3419-4F5C-A832-02E7B0E9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156C-C824-4C2D-8579-4C4CAEE0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2250F-BAF4-44F8-A58E-A2FB484F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352B-77C2-4E4A-A585-858A5D25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E1CE-ADD9-41DA-89FE-360A7429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65FE1-A119-4815-83A7-560DE8D02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E9CFA-4DF6-4C11-8C69-4A8AD5D5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AFDC-D2CD-4595-ACF2-CBB2F8F4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DBD28-D689-4B21-AED8-69BCE115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DB84-4FDD-47F1-8EA6-E60F7EC6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56A7-77B5-4471-A1FE-8300EEEE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442E-9E01-4CBA-9681-5D1960D7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70EB-9AEF-4F02-B07F-1791F1FA6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ABD5-FD39-4852-8C65-FECEFB31574D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8BEF-90E8-4FFC-812A-A9B599D1B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3547-11F3-4AC9-89C0-55BE3748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877F-6796-45F6-BFA8-93842508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C4B6AB-B91E-4B3B-84DB-3EEADF24EC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Weekly Progress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8C3B1-5852-426A-8BDC-06B9DF27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14" y="1266926"/>
            <a:ext cx="8601885" cy="52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45%, won 6/10 ($60)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$118</a:t>
            </a:r>
          </a:p>
          <a:p>
            <a:r>
              <a:rPr lang="en-US" dirty="0"/>
              <a:t>After Betting: $68</a:t>
            </a:r>
          </a:p>
          <a:p>
            <a:r>
              <a:rPr lang="en-US" dirty="0"/>
              <a:t>After Winning: $133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F1E03-BD9B-49A1-99EA-43A09169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45" y="2007462"/>
            <a:ext cx="6896546" cy="4728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23511-AD41-44E9-BB3B-C9E3F5BBD47D}"/>
              </a:ext>
            </a:extLst>
          </p:cNvPr>
          <p:cNvSpPr txBox="1"/>
          <p:nvPr/>
        </p:nvSpPr>
        <p:spPr>
          <a:xfrm>
            <a:off x="8075383" y="2092920"/>
            <a:ext cx="313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Won $3 extra using free tickets accumulated over the course of this year</a:t>
            </a:r>
          </a:p>
        </p:txBody>
      </p:sp>
    </p:spTree>
    <p:extLst>
      <p:ext uri="{BB962C8B-B14F-4D97-AF65-F5344CB8AC3E}">
        <p14:creationId xmlns:p14="http://schemas.microsoft.com/office/powerpoint/2010/main" val="27295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58%, won 8/10 ($80)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$133</a:t>
            </a:r>
          </a:p>
          <a:p>
            <a:r>
              <a:rPr lang="en-US" dirty="0"/>
              <a:t>After Betting: $83</a:t>
            </a:r>
          </a:p>
          <a:p>
            <a:r>
              <a:rPr lang="en-US" dirty="0"/>
              <a:t>After Winning: $165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75B62-2D8B-4A82-8ACA-2F8CD9A4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96" y="2092921"/>
            <a:ext cx="6795878" cy="46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56%, won 9/10 ($90)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$165</a:t>
            </a:r>
          </a:p>
          <a:p>
            <a:r>
              <a:rPr lang="en-US" dirty="0"/>
              <a:t>After Betting: $115</a:t>
            </a:r>
          </a:p>
          <a:p>
            <a:r>
              <a:rPr lang="en-US" dirty="0"/>
              <a:t>After Winning: $205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3C56E-CD76-4C17-8062-317B53A0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88" y="1941919"/>
            <a:ext cx="7013992" cy="48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64.9%, won 3/10 ($90)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$205</a:t>
            </a:r>
          </a:p>
          <a:p>
            <a:r>
              <a:rPr lang="en-US" dirty="0"/>
              <a:t>After Betting: $155</a:t>
            </a:r>
          </a:p>
          <a:p>
            <a:r>
              <a:rPr lang="en-US" dirty="0"/>
              <a:t>After Winning: $185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5723-3B6B-4D50-827D-7B534C027D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4C7D8-DA89-4AA1-88BE-BE3DAB9C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921"/>
            <a:ext cx="6694578" cy="4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0%, won 0/10 ($0)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$185</a:t>
            </a:r>
          </a:p>
          <a:p>
            <a:r>
              <a:rPr lang="en-US" dirty="0"/>
              <a:t>After Betting: $135</a:t>
            </a:r>
          </a:p>
          <a:p>
            <a:r>
              <a:rPr lang="en-US" dirty="0"/>
              <a:t>After Winning: $135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5723-3B6B-4D50-827D-7B534C027D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051A3-7B6F-4304-A05B-D880FFCB7C4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E10BC-12BC-4AB2-B9D1-D3C26CD1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26" y="2092921"/>
            <a:ext cx="6529666" cy="44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6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100%, won 10/10 ($100)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$135</a:t>
            </a:r>
          </a:p>
          <a:p>
            <a:r>
              <a:rPr lang="en-US" dirty="0"/>
              <a:t>After Betting: $85</a:t>
            </a:r>
          </a:p>
          <a:p>
            <a:r>
              <a:rPr lang="en-US" dirty="0"/>
              <a:t>After Winning: $185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5723-3B6B-4D50-827D-7B534C027D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4FBCF-53DF-4D9E-B7BF-541A7243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69" y="2009031"/>
            <a:ext cx="6692932" cy="46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80%, won 8/10 ($100)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$185</a:t>
            </a:r>
          </a:p>
          <a:p>
            <a:r>
              <a:rPr lang="en-US" dirty="0"/>
              <a:t>After Betting: $35</a:t>
            </a:r>
          </a:p>
          <a:p>
            <a:r>
              <a:rPr lang="en-US" dirty="0"/>
              <a:t>After Winning: $215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5723-3B6B-4D50-827D-7B534C027D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9322A-42CE-4CCD-9DBD-92213092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06" y="2092921"/>
            <a:ext cx="6793602" cy="46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0%, won 0/10 ($100)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$215</a:t>
            </a:r>
          </a:p>
          <a:p>
            <a:r>
              <a:rPr lang="en-US" dirty="0"/>
              <a:t>After Betting: $165</a:t>
            </a:r>
          </a:p>
          <a:p>
            <a:r>
              <a:rPr lang="en-US" dirty="0"/>
              <a:t>After Winning: $165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CFED7-1D3F-4CE6-A920-11E8E5FFA5B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5723-3B6B-4D50-827D-7B534C027D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DD908-CA8A-4DA4-945E-43CB5505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04" y="1815254"/>
            <a:ext cx="7095806" cy="48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BD32A-3132-41DF-94CB-40965FC8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0" y="1690688"/>
            <a:ext cx="7443340" cy="502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75%, won 9/10 ($40)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$122</a:t>
            </a:r>
          </a:p>
          <a:p>
            <a:r>
              <a:rPr lang="en-US" dirty="0"/>
              <a:t>After Betting: $74 ($2 bonus for entering)</a:t>
            </a:r>
          </a:p>
          <a:p>
            <a:r>
              <a:rPr lang="en-US" dirty="0"/>
              <a:t>After Winning: $164</a:t>
            </a:r>
          </a:p>
        </p:txBody>
      </p:sp>
    </p:spTree>
    <p:extLst>
      <p:ext uri="{BB962C8B-B14F-4D97-AF65-F5344CB8AC3E}">
        <p14:creationId xmlns:p14="http://schemas.microsoft.com/office/powerpoint/2010/main" val="130189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7%, won 0/10 ($-50)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$164</a:t>
            </a:r>
          </a:p>
          <a:p>
            <a:r>
              <a:rPr lang="en-US" dirty="0"/>
              <a:t>After Betting: $114</a:t>
            </a:r>
          </a:p>
          <a:p>
            <a:r>
              <a:rPr lang="en-US" dirty="0"/>
              <a:t>After Winning: $114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BB515-FE16-45D4-968F-0688793E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74" y="1955855"/>
            <a:ext cx="7021494" cy="49021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4E2CA-E373-4B0A-9399-D5DB7B69C3A9}"/>
              </a:ext>
            </a:extLst>
          </p:cNvPr>
          <p:cNvCxnSpPr/>
          <p:nvPr/>
        </p:nvCxnSpPr>
        <p:spPr>
          <a:xfrm flipH="1" flipV="1">
            <a:off x="5486400" y="4030462"/>
            <a:ext cx="720601" cy="1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1F9A2A-C8C3-419B-AA42-7B87800C0BE9}"/>
              </a:ext>
            </a:extLst>
          </p:cNvPr>
          <p:cNvSpPr txBox="1"/>
          <p:nvPr/>
        </p:nvSpPr>
        <p:spPr>
          <a:xfrm>
            <a:off x="6286220" y="3668263"/>
            <a:ext cx="163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Rather peaky indicates very similar lineups across competitors</a:t>
            </a:r>
          </a:p>
        </p:txBody>
      </p:sp>
    </p:spTree>
    <p:extLst>
      <p:ext uri="{BB962C8B-B14F-4D97-AF65-F5344CB8AC3E}">
        <p14:creationId xmlns:p14="http://schemas.microsoft.com/office/powerpoint/2010/main" val="219300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71%, won 10/10 ($50)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$114</a:t>
            </a:r>
          </a:p>
          <a:p>
            <a:r>
              <a:rPr lang="en-US" dirty="0"/>
              <a:t>After Betting: $64</a:t>
            </a:r>
          </a:p>
          <a:p>
            <a:r>
              <a:rPr lang="en-US" dirty="0"/>
              <a:t>After Winning: $164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43837-8A0F-4EAE-8617-D89C8527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97" y="1836540"/>
            <a:ext cx="7098238" cy="48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723229-DBBC-494C-B8CF-005A68D8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52" y="2711672"/>
            <a:ext cx="4928723" cy="337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48%, won 2/10 ($20)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$170</a:t>
            </a:r>
          </a:p>
          <a:p>
            <a:r>
              <a:rPr lang="en-US" dirty="0"/>
              <a:t>After Betting: $120</a:t>
            </a:r>
          </a:p>
          <a:p>
            <a:r>
              <a:rPr lang="en-US" dirty="0"/>
              <a:t>After Winning: $140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E8B6B-4A0C-41B4-8A02-BD14FF42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4" y="2711672"/>
            <a:ext cx="4928723" cy="3378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232E3-38D2-46DF-91A2-AD7CD63A8FF3}"/>
              </a:ext>
            </a:extLst>
          </p:cNvPr>
          <p:cNvSpPr txBox="1"/>
          <p:nvPr/>
        </p:nvSpPr>
        <p:spPr>
          <a:xfrm>
            <a:off x="1766656" y="3477827"/>
            <a:ext cx="177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Including Terry McLaurin 48%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5AED2-3C45-47AC-81DF-A81393670A85}"/>
              </a:ext>
            </a:extLst>
          </p:cNvPr>
          <p:cNvSpPr txBox="1"/>
          <p:nvPr/>
        </p:nvSpPr>
        <p:spPr>
          <a:xfrm>
            <a:off x="7236781" y="3453154"/>
            <a:ext cx="177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Terry McLaurin 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6957D-A752-4CF7-9B43-65E45F7CA484}"/>
              </a:ext>
            </a:extLst>
          </p:cNvPr>
          <p:cNvSpPr txBox="1"/>
          <p:nvPr/>
        </p:nvSpPr>
        <p:spPr>
          <a:xfrm>
            <a:off x="2157902" y="6123543"/>
            <a:ext cx="787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*Missed that Terry McLaurin was ruled out which screwed me out of some money</a:t>
            </a:r>
          </a:p>
        </p:txBody>
      </p:sp>
    </p:spTree>
    <p:extLst>
      <p:ext uri="{BB962C8B-B14F-4D97-AF65-F5344CB8AC3E}">
        <p14:creationId xmlns:p14="http://schemas.microsoft.com/office/powerpoint/2010/main" val="46810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7%, won 1/10 ($20)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$140</a:t>
            </a:r>
          </a:p>
          <a:p>
            <a:r>
              <a:rPr lang="en-US" dirty="0"/>
              <a:t>After Betting: $90</a:t>
            </a:r>
          </a:p>
          <a:p>
            <a:r>
              <a:rPr lang="en-US" dirty="0"/>
              <a:t>After Winning: $102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5F3F9-0B24-428E-A998-AC96112F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4" y="2092921"/>
            <a:ext cx="6485152" cy="4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76%, won 5/10 ($50)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$102</a:t>
            </a:r>
          </a:p>
          <a:p>
            <a:r>
              <a:rPr lang="en-US" dirty="0"/>
              <a:t>After Betting: $52</a:t>
            </a:r>
          </a:p>
          <a:p>
            <a:r>
              <a:rPr lang="en-US" dirty="0"/>
              <a:t>After Winning: $102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845CD-5F08-4B30-A273-06D0ADC9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2795"/>
            <a:ext cx="6578613" cy="45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58%, won 5/10 ($50)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$104</a:t>
            </a:r>
          </a:p>
          <a:p>
            <a:r>
              <a:rPr lang="en-US" dirty="0"/>
              <a:t>After Betting: $54</a:t>
            </a:r>
          </a:p>
          <a:p>
            <a:r>
              <a:rPr lang="en-US" dirty="0"/>
              <a:t>After Winning: $96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2FEF6-9B65-4831-BAA8-C40CEDC2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94" y="1873738"/>
            <a:ext cx="7022379" cy="48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3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F429-CF69-4B72-95A8-0E9450B6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B5691-6571-41EF-B562-22AEB99BC4AF}"/>
              </a:ext>
            </a:extLst>
          </p:cNvPr>
          <p:cNvSpPr txBox="1"/>
          <p:nvPr/>
        </p:nvSpPr>
        <p:spPr>
          <a:xfrm>
            <a:off x="3450156" y="767358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NFL Massive $5 Double-Up </a:t>
            </a:r>
          </a:p>
          <a:p>
            <a:r>
              <a:rPr lang="en-US" dirty="0"/>
              <a:t>10 Entries</a:t>
            </a:r>
          </a:p>
          <a:p>
            <a:r>
              <a:rPr lang="en-US" dirty="0"/>
              <a:t>47%, won 7/10 ($50)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0401-4FAA-4922-9720-30A1C9EF5EF8}"/>
              </a:ext>
            </a:extLst>
          </p:cNvPr>
          <p:cNvSpPr txBox="1"/>
          <p:nvPr/>
        </p:nvSpPr>
        <p:spPr>
          <a:xfrm>
            <a:off x="7532778" y="767358"/>
            <a:ext cx="42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Balance: $96</a:t>
            </a:r>
          </a:p>
          <a:p>
            <a:r>
              <a:rPr lang="en-US" dirty="0"/>
              <a:t>After Betting: $46</a:t>
            </a:r>
          </a:p>
          <a:p>
            <a:r>
              <a:rPr lang="en-US" dirty="0"/>
              <a:t>After Winning: $118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909CB-776C-4F3C-B5A0-E6E23A58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4" y="2109904"/>
            <a:ext cx="6393206" cy="43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30062</TotalTime>
  <Words>565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Week 1</vt:lpstr>
      <vt:lpstr>Week 2</vt:lpstr>
      <vt:lpstr>Week 3</vt:lpstr>
      <vt:lpstr>Week 4</vt:lpstr>
      <vt:lpstr>Week 5</vt:lpstr>
      <vt:lpstr>Week 6</vt:lpstr>
      <vt:lpstr>Week 7</vt:lpstr>
      <vt:lpstr>Week 8</vt:lpstr>
      <vt:lpstr>Week 9</vt:lpstr>
      <vt:lpstr>Week 10</vt:lpstr>
      <vt:lpstr>Week 11</vt:lpstr>
      <vt:lpstr>Week 12</vt:lpstr>
      <vt:lpstr>Week 13</vt:lpstr>
      <vt:lpstr>Week 14</vt:lpstr>
      <vt:lpstr>Week 15</vt:lpstr>
      <vt:lpstr>Week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Kevin Weiss</dc:creator>
  <cp:lastModifiedBy>Kevin Weiss</cp:lastModifiedBy>
  <cp:revision>27</cp:revision>
  <dcterms:created xsi:type="dcterms:W3CDTF">2019-09-09T00:54:08Z</dcterms:created>
  <dcterms:modified xsi:type="dcterms:W3CDTF">2019-12-27T18:20:22Z</dcterms:modified>
</cp:coreProperties>
</file>