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s-C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5B9BD5"/>
    <a:srgbClr val="3FE19B"/>
    <a:srgbClr val="67EF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600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EF728F4-EB5C-4168-992B-BD790CFC47FD}" type="doc">
      <dgm:prSet loTypeId="urn:microsoft.com/office/officeart/2005/8/layout/vList3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s-CR"/>
        </a:p>
      </dgm:t>
    </dgm:pt>
    <dgm:pt modelId="{6EF59FA8-DA66-493A-AA48-D2A178DB0937}">
      <dgm:prSet phldrT="[Texto]"/>
      <dgm:spPr/>
      <dgm:t>
        <a:bodyPr/>
        <a:lstStyle/>
        <a:p>
          <a:r>
            <a:rPr lang="es-CR" dirty="0">
              <a:latin typeface="Times New Roman" panose="02020603050405020304" pitchFamily="18" charset="0"/>
              <a:cs typeface="Times New Roman" panose="02020603050405020304" pitchFamily="18" charset="0"/>
            </a:rPr>
            <a:t>¿Qué es?</a:t>
          </a:r>
        </a:p>
      </dgm:t>
    </dgm:pt>
    <dgm:pt modelId="{BDEA36AF-3030-42BD-BC6C-961B43F265B7}" type="parTrans" cxnId="{7678738F-9234-45E9-9B5F-EE8AAEFC1931}">
      <dgm:prSet/>
      <dgm:spPr/>
      <dgm:t>
        <a:bodyPr/>
        <a:lstStyle/>
        <a:p>
          <a:endParaRPr lang="es-CR"/>
        </a:p>
      </dgm:t>
    </dgm:pt>
    <dgm:pt modelId="{2411EF3D-61FE-4310-B724-6E62E71408F7}" type="sibTrans" cxnId="{7678738F-9234-45E9-9B5F-EE8AAEFC1931}">
      <dgm:prSet/>
      <dgm:spPr/>
      <dgm:t>
        <a:bodyPr/>
        <a:lstStyle/>
        <a:p>
          <a:endParaRPr lang="es-CR"/>
        </a:p>
      </dgm:t>
    </dgm:pt>
    <dgm:pt modelId="{BF628A76-F72E-42D9-96BE-13F2BD83BF1E}">
      <dgm:prSet phldrT="[Texto]"/>
      <dgm:spPr/>
      <dgm:t>
        <a:bodyPr/>
        <a:lstStyle/>
        <a:p>
          <a:r>
            <a:rPr lang="es-CR" dirty="0">
              <a:latin typeface="Times New Roman" panose="02020603050405020304" pitchFamily="18" charset="0"/>
              <a:cs typeface="Times New Roman" panose="02020603050405020304" pitchFamily="18" charset="0"/>
            </a:rPr>
            <a:t>¿Para qué sirve?</a:t>
          </a:r>
        </a:p>
      </dgm:t>
    </dgm:pt>
    <dgm:pt modelId="{A6ED001C-2DB4-4EFB-8A27-C82BD1F5807B}" type="parTrans" cxnId="{DCDD08CC-6A0C-49DC-8F77-62B21906B0E5}">
      <dgm:prSet/>
      <dgm:spPr/>
      <dgm:t>
        <a:bodyPr/>
        <a:lstStyle/>
        <a:p>
          <a:endParaRPr lang="es-CR"/>
        </a:p>
      </dgm:t>
    </dgm:pt>
    <dgm:pt modelId="{6ABA3DE4-DFC2-4E46-887B-EEC172DC145E}" type="sibTrans" cxnId="{DCDD08CC-6A0C-49DC-8F77-62B21906B0E5}">
      <dgm:prSet/>
      <dgm:spPr/>
      <dgm:t>
        <a:bodyPr/>
        <a:lstStyle/>
        <a:p>
          <a:endParaRPr lang="es-CR"/>
        </a:p>
      </dgm:t>
    </dgm:pt>
    <dgm:pt modelId="{4A8EAA5B-F3CE-4905-B8EB-E9B2B64E7798}">
      <dgm:prSet phldrT="[Texto]"/>
      <dgm:spPr/>
      <dgm:t>
        <a:bodyPr/>
        <a:lstStyle/>
        <a:p>
          <a:r>
            <a:rPr lang="es-CR" dirty="0">
              <a:latin typeface="Times New Roman" panose="02020603050405020304" pitchFamily="18" charset="0"/>
              <a:cs typeface="Times New Roman" panose="02020603050405020304" pitchFamily="18" charset="0"/>
            </a:rPr>
            <a:t>¿Evaluar?</a:t>
          </a:r>
        </a:p>
      </dgm:t>
    </dgm:pt>
    <dgm:pt modelId="{A710B3B5-A3E6-41B6-815C-AF6180BAC37E}" type="parTrans" cxnId="{7A0F1950-679A-463B-93F7-A7A637E72275}">
      <dgm:prSet/>
      <dgm:spPr/>
      <dgm:t>
        <a:bodyPr/>
        <a:lstStyle/>
        <a:p>
          <a:endParaRPr lang="es-CR"/>
        </a:p>
      </dgm:t>
    </dgm:pt>
    <dgm:pt modelId="{74FF20E4-69DB-4393-96DE-0DFE952B0246}" type="sibTrans" cxnId="{7A0F1950-679A-463B-93F7-A7A637E72275}">
      <dgm:prSet/>
      <dgm:spPr/>
      <dgm:t>
        <a:bodyPr/>
        <a:lstStyle/>
        <a:p>
          <a:endParaRPr lang="es-CR"/>
        </a:p>
      </dgm:t>
    </dgm:pt>
    <dgm:pt modelId="{3C0AFDF7-1873-42F8-9844-58465A7CE6E7}">
      <dgm:prSet phldrT="[Texto]"/>
      <dgm:spPr/>
      <dgm:t>
        <a:bodyPr/>
        <a:lstStyle/>
        <a:p>
          <a:r>
            <a:rPr lang="es-CR" dirty="0">
              <a:latin typeface="Times New Roman" panose="02020603050405020304" pitchFamily="18" charset="0"/>
              <a:cs typeface="Times New Roman" panose="02020603050405020304" pitchFamily="18" charset="0"/>
            </a:rPr>
            <a:t>Demo</a:t>
          </a:r>
        </a:p>
      </dgm:t>
    </dgm:pt>
    <dgm:pt modelId="{842E373A-0829-459F-B01F-B5A7ED8EE673}" type="parTrans" cxnId="{BC02C118-D24F-45F5-A337-58843CDD9F3D}">
      <dgm:prSet/>
      <dgm:spPr/>
      <dgm:t>
        <a:bodyPr/>
        <a:lstStyle/>
        <a:p>
          <a:endParaRPr lang="es-CR"/>
        </a:p>
      </dgm:t>
    </dgm:pt>
    <dgm:pt modelId="{185344DC-1EEE-4C0D-9ED8-A1801056241E}" type="sibTrans" cxnId="{BC02C118-D24F-45F5-A337-58843CDD9F3D}">
      <dgm:prSet/>
      <dgm:spPr/>
      <dgm:t>
        <a:bodyPr/>
        <a:lstStyle/>
        <a:p>
          <a:endParaRPr lang="es-CR"/>
        </a:p>
      </dgm:t>
    </dgm:pt>
    <dgm:pt modelId="{8CC815E1-0088-4A1B-9F0E-79E53B36C5B7}" type="pres">
      <dgm:prSet presAssocID="{5EF728F4-EB5C-4168-992B-BD790CFC47FD}" presName="linearFlow" presStyleCnt="0">
        <dgm:presLayoutVars>
          <dgm:dir/>
          <dgm:resizeHandles val="exact"/>
        </dgm:presLayoutVars>
      </dgm:prSet>
      <dgm:spPr/>
    </dgm:pt>
    <dgm:pt modelId="{DD231A2D-E9B7-4EFB-AC34-4BD749998FAA}" type="pres">
      <dgm:prSet presAssocID="{6EF59FA8-DA66-493A-AA48-D2A178DB0937}" presName="composite" presStyleCnt="0"/>
      <dgm:spPr/>
    </dgm:pt>
    <dgm:pt modelId="{BC9E4282-7601-4467-B08C-05503C174DA3}" type="pres">
      <dgm:prSet presAssocID="{6EF59FA8-DA66-493A-AA48-D2A178DB0937}" presName="imgShp" presStyleLbl="fgImgPlace1" presStyleIdx="0" presStyleCnt="4"/>
      <dgm:spPr>
        <a:blipFill>
          <a:blip xmlns:r="http://schemas.openxmlformats.org/officeDocument/2006/relationships" r:embed="rId1"/>
          <a:srcRect/>
          <a:stretch>
            <a:fillRect/>
          </a:stretch>
        </a:blipFill>
      </dgm:spPr>
    </dgm:pt>
    <dgm:pt modelId="{ABBB4970-DDC4-43E9-BBD0-2B574003ADC8}" type="pres">
      <dgm:prSet presAssocID="{6EF59FA8-DA66-493A-AA48-D2A178DB0937}" presName="txShp" presStyleLbl="node1" presStyleIdx="0" presStyleCnt="4">
        <dgm:presLayoutVars>
          <dgm:bulletEnabled val="1"/>
        </dgm:presLayoutVars>
      </dgm:prSet>
      <dgm:spPr/>
    </dgm:pt>
    <dgm:pt modelId="{7C51A952-9775-42BC-9801-C3157F779B63}" type="pres">
      <dgm:prSet presAssocID="{2411EF3D-61FE-4310-B724-6E62E71408F7}" presName="spacing" presStyleCnt="0"/>
      <dgm:spPr/>
    </dgm:pt>
    <dgm:pt modelId="{265FF3E4-88BF-4664-B529-597A5C6C94E0}" type="pres">
      <dgm:prSet presAssocID="{BF628A76-F72E-42D9-96BE-13F2BD83BF1E}" presName="composite" presStyleCnt="0"/>
      <dgm:spPr/>
    </dgm:pt>
    <dgm:pt modelId="{F7178293-6C70-444A-A475-4575F76ECFF9}" type="pres">
      <dgm:prSet presAssocID="{BF628A76-F72E-42D9-96BE-13F2BD83BF1E}" presName="imgShp" presStyleLbl="fgImgPlace1" presStyleIdx="1" presStyleCnt="4"/>
      <dgm:spPr>
        <a:blipFill>
          <a:blip xmlns:r="http://schemas.openxmlformats.org/officeDocument/2006/relationships" r:embed="rId2"/>
          <a:srcRect/>
          <a:stretch>
            <a:fillRect/>
          </a:stretch>
        </a:blipFill>
      </dgm:spPr>
    </dgm:pt>
    <dgm:pt modelId="{8EFC7C90-CFB2-419B-B8CF-699728C9F2DB}" type="pres">
      <dgm:prSet presAssocID="{BF628A76-F72E-42D9-96BE-13F2BD83BF1E}" presName="txShp" presStyleLbl="node1" presStyleIdx="1" presStyleCnt="4">
        <dgm:presLayoutVars>
          <dgm:bulletEnabled val="1"/>
        </dgm:presLayoutVars>
      </dgm:prSet>
      <dgm:spPr/>
    </dgm:pt>
    <dgm:pt modelId="{24573A64-42E8-439E-96D6-43EDB8091261}" type="pres">
      <dgm:prSet presAssocID="{6ABA3DE4-DFC2-4E46-887B-EEC172DC145E}" presName="spacing" presStyleCnt="0"/>
      <dgm:spPr/>
    </dgm:pt>
    <dgm:pt modelId="{D4E1289C-EAD3-4F58-AAED-3EE9D472A97D}" type="pres">
      <dgm:prSet presAssocID="{4A8EAA5B-F3CE-4905-B8EB-E9B2B64E7798}" presName="composite" presStyleCnt="0"/>
      <dgm:spPr/>
    </dgm:pt>
    <dgm:pt modelId="{473DBD81-AE9F-4A59-83C9-98DA8B9D257D}" type="pres">
      <dgm:prSet presAssocID="{4A8EAA5B-F3CE-4905-B8EB-E9B2B64E7798}" presName="imgShp" presStyleLbl="fgImgPlace1" presStyleIdx="2" presStyleCnt="4"/>
      <dgm:spPr>
        <a:blipFill>
          <a:blip xmlns:r="http://schemas.openxmlformats.org/officeDocument/2006/relationships" r:embed="rId3"/>
          <a:srcRect/>
          <a:stretch>
            <a:fillRect/>
          </a:stretch>
        </a:blipFill>
      </dgm:spPr>
    </dgm:pt>
    <dgm:pt modelId="{4FB1CB3D-A675-4B94-8D5D-227C12D78101}" type="pres">
      <dgm:prSet presAssocID="{4A8EAA5B-F3CE-4905-B8EB-E9B2B64E7798}" presName="txShp" presStyleLbl="node1" presStyleIdx="2" presStyleCnt="4">
        <dgm:presLayoutVars>
          <dgm:bulletEnabled val="1"/>
        </dgm:presLayoutVars>
      </dgm:prSet>
      <dgm:spPr/>
    </dgm:pt>
    <dgm:pt modelId="{70BCE4D9-1EA4-4DBB-BB27-5AB095E2229A}" type="pres">
      <dgm:prSet presAssocID="{74FF20E4-69DB-4393-96DE-0DFE952B0246}" presName="spacing" presStyleCnt="0"/>
      <dgm:spPr/>
    </dgm:pt>
    <dgm:pt modelId="{E2661EB0-186C-45B2-AB5C-F782385D9CD6}" type="pres">
      <dgm:prSet presAssocID="{3C0AFDF7-1873-42F8-9844-58465A7CE6E7}" presName="composite" presStyleCnt="0"/>
      <dgm:spPr/>
    </dgm:pt>
    <dgm:pt modelId="{83B72961-3058-4935-B0A9-9A2F824F065F}" type="pres">
      <dgm:prSet presAssocID="{3C0AFDF7-1873-42F8-9844-58465A7CE6E7}" presName="imgShp" presStyleLbl="fgImgPlace1" presStyleIdx="3" presStyleCnt="4"/>
      <dgm:spPr>
        <a:blipFill>
          <a:blip xmlns:r="http://schemas.openxmlformats.org/officeDocument/2006/relationships" r:embed="rId4"/>
          <a:srcRect/>
          <a:stretch>
            <a:fillRect/>
          </a:stretch>
        </a:blipFill>
      </dgm:spPr>
    </dgm:pt>
    <dgm:pt modelId="{039B66C8-E3B8-42C8-8CA6-2BA1C73C3176}" type="pres">
      <dgm:prSet presAssocID="{3C0AFDF7-1873-42F8-9844-58465A7CE6E7}" presName="txShp" presStyleLbl="node1" presStyleIdx="3" presStyleCnt="4">
        <dgm:presLayoutVars>
          <dgm:bulletEnabled val="1"/>
        </dgm:presLayoutVars>
      </dgm:prSet>
      <dgm:spPr/>
    </dgm:pt>
  </dgm:ptLst>
  <dgm:cxnLst>
    <dgm:cxn modelId="{9264160D-B66B-4943-9812-126FB13D673C}" type="presOf" srcId="{6EF59FA8-DA66-493A-AA48-D2A178DB0937}" destId="{ABBB4970-DDC4-43E9-BBD0-2B574003ADC8}" srcOrd="0" destOrd="0" presId="urn:microsoft.com/office/officeart/2005/8/layout/vList3"/>
    <dgm:cxn modelId="{BC02C118-D24F-45F5-A337-58843CDD9F3D}" srcId="{5EF728F4-EB5C-4168-992B-BD790CFC47FD}" destId="{3C0AFDF7-1873-42F8-9844-58465A7CE6E7}" srcOrd="3" destOrd="0" parTransId="{842E373A-0829-459F-B01F-B5A7ED8EE673}" sibTransId="{185344DC-1EEE-4C0D-9ED8-A1801056241E}"/>
    <dgm:cxn modelId="{30389329-7F3B-41A4-808E-3299012522EB}" type="presOf" srcId="{5EF728F4-EB5C-4168-992B-BD790CFC47FD}" destId="{8CC815E1-0088-4A1B-9F0E-79E53B36C5B7}" srcOrd="0" destOrd="0" presId="urn:microsoft.com/office/officeart/2005/8/layout/vList3"/>
    <dgm:cxn modelId="{7A0F1950-679A-463B-93F7-A7A637E72275}" srcId="{5EF728F4-EB5C-4168-992B-BD790CFC47FD}" destId="{4A8EAA5B-F3CE-4905-B8EB-E9B2B64E7798}" srcOrd="2" destOrd="0" parTransId="{A710B3B5-A3E6-41B6-815C-AF6180BAC37E}" sibTransId="{74FF20E4-69DB-4393-96DE-0DFE952B0246}"/>
    <dgm:cxn modelId="{7678738F-9234-45E9-9B5F-EE8AAEFC1931}" srcId="{5EF728F4-EB5C-4168-992B-BD790CFC47FD}" destId="{6EF59FA8-DA66-493A-AA48-D2A178DB0937}" srcOrd="0" destOrd="0" parTransId="{BDEA36AF-3030-42BD-BC6C-961B43F265B7}" sibTransId="{2411EF3D-61FE-4310-B724-6E62E71408F7}"/>
    <dgm:cxn modelId="{2A657890-5C1B-4B47-ACBC-40D6ABA05083}" type="presOf" srcId="{BF628A76-F72E-42D9-96BE-13F2BD83BF1E}" destId="{8EFC7C90-CFB2-419B-B8CF-699728C9F2DB}" srcOrd="0" destOrd="0" presId="urn:microsoft.com/office/officeart/2005/8/layout/vList3"/>
    <dgm:cxn modelId="{8A4ECAA8-4440-41E3-9BBA-A5A2E312D89E}" type="presOf" srcId="{4A8EAA5B-F3CE-4905-B8EB-E9B2B64E7798}" destId="{4FB1CB3D-A675-4B94-8D5D-227C12D78101}" srcOrd="0" destOrd="0" presId="urn:microsoft.com/office/officeart/2005/8/layout/vList3"/>
    <dgm:cxn modelId="{DCDD08CC-6A0C-49DC-8F77-62B21906B0E5}" srcId="{5EF728F4-EB5C-4168-992B-BD790CFC47FD}" destId="{BF628A76-F72E-42D9-96BE-13F2BD83BF1E}" srcOrd="1" destOrd="0" parTransId="{A6ED001C-2DB4-4EFB-8A27-C82BD1F5807B}" sibTransId="{6ABA3DE4-DFC2-4E46-887B-EEC172DC145E}"/>
    <dgm:cxn modelId="{271725EA-13F5-4577-A20F-C3DD3ECC0CF6}" type="presOf" srcId="{3C0AFDF7-1873-42F8-9844-58465A7CE6E7}" destId="{039B66C8-E3B8-42C8-8CA6-2BA1C73C3176}" srcOrd="0" destOrd="0" presId="urn:microsoft.com/office/officeart/2005/8/layout/vList3"/>
    <dgm:cxn modelId="{9BBDBFCF-BD8B-490E-BF68-3C3BF0137ABD}" type="presParOf" srcId="{8CC815E1-0088-4A1B-9F0E-79E53B36C5B7}" destId="{DD231A2D-E9B7-4EFB-AC34-4BD749998FAA}" srcOrd="0" destOrd="0" presId="urn:microsoft.com/office/officeart/2005/8/layout/vList3"/>
    <dgm:cxn modelId="{9C6FE9BF-AC40-48A9-A8AA-B09C8855F0B4}" type="presParOf" srcId="{DD231A2D-E9B7-4EFB-AC34-4BD749998FAA}" destId="{BC9E4282-7601-4467-B08C-05503C174DA3}" srcOrd="0" destOrd="0" presId="urn:microsoft.com/office/officeart/2005/8/layout/vList3"/>
    <dgm:cxn modelId="{99DBCD23-C1EB-4BA4-9626-9CB94AE715E0}" type="presParOf" srcId="{DD231A2D-E9B7-4EFB-AC34-4BD749998FAA}" destId="{ABBB4970-DDC4-43E9-BBD0-2B574003ADC8}" srcOrd="1" destOrd="0" presId="urn:microsoft.com/office/officeart/2005/8/layout/vList3"/>
    <dgm:cxn modelId="{DD0273C6-6AE7-478E-BFAC-0A1D91044FDD}" type="presParOf" srcId="{8CC815E1-0088-4A1B-9F0E-79E53B36C5B7}" destId="{7C51A952-9775-42BC-9801-C3157F779B63}" srcOrd="1" destOrd="0" presId="urn:microsoft.com/office/officeart/2005/8/layout/vList3"/>
    <dgm:cxn modelId="{84336E7C-517D-4261-B60D-56A47361C800}" type="presParOf" srcId="{8CC815E1-0088-4A1B-9F0E-79E53B36C5B7}" destId="{265FF3E4-88BF-4664-B529-597A5C6C94E0}" srcOrd="2" destOrd="0" presId="urn:microsoft.com/office/officeart/2005/8/layout/vList3"/>
    <dgm:cxn modelId="{B332B236-DD20-421A-A6E7-C6B495E1EFEC}" type="presParOf" srcId="{265FF3E4-88BF-4664-B529-597A5C6C94E0}" destId="{F7178293-6C70-444A-A475-4575F76ECFF9}" srcOrd="0" destOrd="0" presId="urn:microsoft.com/office/officeart/2005/8/layout/vList3"/>
    <dgm:cxn modelId="{D4B168D5-D0A8-4360-B6D6-D1CA4FADC5FA}" type="presParOf" srcId="{265FF3E4-88BF-4664-B529-597A5C6C94E0}" destId="{8EFC7C90-CFB2-419B-B8CF-699728C9F2DB}" srcOrd="1" destOrd="0" presId="urn:microsoft.com/office/officeart/2005/8/layout/vList3"/>
    <dgm:cxn modelId="{28BF44E5-DD3A-4CD9-8D5B-02AD766CFBCF}" type="presParOf" srcId="{8CC815E1-0088-4A1B-9F0E-79E53B36C5B7}" destId="{24573A64-42E8-439E-96D6-43EDB8091261}" srcOrd="3" destOrd="0" presId="urn:microsoft.com/office/officeart/2005/8/layout/vList3"/>
    <dgm:cxn modelId="{27332F6D-D374-40EC-9791-9CD8BD4CFDBF}" type="presParOf" srcId="{8CC815E1-0088-4A1B-9F0E-79E53B36C5B7}" destId="{D4E1289C-EAD3-4F58-AAED-3EE9D472A97D}" srcOrd="4" destOrd="0" presId="urn:microsoft.com/office/officeart/2005/8/layout/vList3"/>
    <dgm:cxn modelId="{8A0813B6-4C1F-4926-9187-C9E1710C0BC6}" type="presParOf" srcId="{D4E1289C-EAD3-4F58-AAED-3EE9D472A97D}" destId="{473DBD81-AE9F-4A59-83C9-98DA8B9D257D}" srcOrd="0" destOrd="0" presId="urn:microsoft.com/office/officeart/2005/8/layout/vList3"/>
    <dgm:cxn modelId="{86D9CFB8-BC41-4A0E-A62D-445D66F9D5E6}" type="presParOf" srcId="{D4E1289C-EAD3-4F58-AAED-3EE9D472A97D}" destId="{4FB1CB3D-A675-4B94-8D5D-227C12D78101}" srcOrd="1" destOrd="0" presId="urn:microsoft.com/office/officeart/2005/8/layout/vList3"/>
    <dgm:cxn modelId="{4AA7C962-3CE3-4533-B10F-6CD2CFC900E6}" type="presParOf" srcId="{8CC815E1-0088-4A1B-9F0E-79E53B36C5B7}" destId="{70BCE4D9-1EA4-4DBB-BB27-5AB095E2229A}" srcOrd="5" destOrd="0" presId="urn:microsoft.com/office/officeart/2005/8/layout/vList3"/>
    <dgm:cxn modelId="{A604EFC2-0897-413A-949B-C9A123662660}" type="presParOf" srcId="{8CC815E1-0088-4A1B-9F0E-79E53B36C5B7}" destId="{E2661EB0-186C-45B2-AB5C-F782385D9CD6}" srcOrd="6" destOrd="0" presId="urn:microsoft.com/office/officeart/2005/8/layout/vList3"/>
    <dgm:cxn modelId="{0F6AC7DC-14D3-4443-BBF9-FABFE0245E4A}" type="presParOf" srcId="{E2661EB0-186C-45B2-AB5C-F782385D9CD6}" destId="{83B72961-3058-4935-B0A9-9A2F824F065F}" srcOrd="0" destOrd="0" presId="urn:microsoft.com/office/officeart/2005/8/layout/vList3"/>
    <dgm:cxn modelId="{D7B864E4-B800-415F-8444-5DE0F8715E8D}" type="presParOf" srcId="{E2661EB0-186C-45B2-AB5C-F782385D9CD6}" destId="{039B66C8-E3B8-42C8-8CA6-2BA1C73C3176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B1DAABB-B80D-45B3-AF48-C61EF9B619B5}" type="doc">
      <dgm:prSet loTypeId="urn:microsoft.com/office/officeart/2005/8/layout/process5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s-CR"/>
        </a:p>
      </dgm:t>
    </dgm:pt>
    <dgm:pt modelId="{8B3B9928-4BF2-4F47-B84B-3CF0039E4DFC}">
      <dgm:prSet phldrT="[Texto]"/>
      <dgm:spPr/>
      <dgm:t>
        <a:bodyPr/>
        <a:lstStyle/>
        <a:p>
          <a:r>
            <a:rPr lang="es-CR" dirty="0"/>
            <a:t>Aumentar visitas</a:t>
          </a:r>
        </a:p>
      </dgm:t>
    </dgm:pt>
    <dgm:pt modelId="{1F595DEB-2962-4D46-8F23-522F044EA78F}" type="parTrans" cxnId="{269899AD-FBF2-4417-8B24-562E18CE8556}">
      <dgm:prSet/>
      <dgm:spPr/>
      <dgm:t>
        <a:bodyPr/>
        <a:lstStyle/>
        <a:p>
          <a:endParaRPr lang="es-CR"/>
        </a:p>
      </dgm:t>
    </dgm:pt>
    <dgm:pt modelId="{8EA34B2A-6E7B-473C-8401-BDC443109FA2}" type="sibTrans" cxnId="{269899AD-FBF2-4417-8B24-562E18CE8556}">
      <dgm:prSet/>
      <dgm:spPr/>
      <dgm:t>
        <a:bodyPr/>
        <a:lstStyle/>
        <a:p>
          <a:endParaRPr lang="es-CR"/>
        </a:p>
      </dgm:t>
    </dgm:pt>
    <dgm:pt modelId="{FB6ABF28-1F5E-45A8-9A72-9A211C15F7A2}">
      <dgm:prSet phldrT="[Texto]"/>
      <dgm:spPr/>
      <dgm:t>
        <a:bodyPr/>
        <a:lstStyle/>
        <a:p>
          <a:r>
            <a:rPr lang="es-CR" dirty="0"/>
            <a:t>Visitas cualificadas</a:t>
          </a:r>
        </a:p>
      </dgm:t>
    </dgm:pt>
    <dgm:pt modelId="{57D617FF-C098-46E7-85B6-23D4E679DE55}" type="parTrans" cxnId="{DF92ED39-4BAD-4105-B87D-94401FCA2A52}">
      <dgm:prSet/>
      <dgm:spPr/>
      <dgm:t>
        <a:bodyPr/>
        <a:lstStyle/>
        <a:p>
          <a:endParaRPr lang="es-CR"/>
        </a:p>
      </dgm:t>
    </dgm:pt>
    <dgm:pt modelId="{776D967A-DD75-49BD-ACC8-CBDA07BA0044}" type="sibTrans" cxnId="{DF92ED39-4BAD-4105-B87D-94401FCA2A52}">
      <dgm:prSet/>
      <dgm:spPr/>
      <dgm:t>
        <a:bodyPr/>
        <a:lstStyle/>
        <a:p>
          <a:endParaRPr lang="es-CR"/>
        </a:p>
      </dgm:t>
    </dgm:pt>
    <dgm:pt modelId="{CF9F84F1-E58A-43F6-85CE-0FFC1B703782}">
      <dgm:prSet phldrT="[Texto]"/>
      <dgm:spPr/>
      <dgm:t>
        <a:bodyPr/>
        <a:lstStyle/>
        <a:p>
          <a:r>
            <a:rPr lang="es-CR" dirty="0"/>
            <a:t>Optimiza el tiempo</a:t>
          </a:r>
        </a:p>
      </dgm:t>
    </dgm:pt>
    <dgm:pt modelId="{7FB27BA2-6A65-444E-9315-C241ADD792F1}" type="parTrans" cxnId="{D4FCA619-6DDA-4212-B611-BECE327CB02A}">
      <dgm:prSet/>
      <dgm:spPr/>
      <dgm:t>
        <a:bodyPr/>
        <a:lstStyle/>
        <a:p>
          <a:endParaRPr lang="es-CR"/>
        </a:p>
      </dgm:t>
    </dgm:pt>
    <dgm:pt modelId="{4B13DB67-AE2E-446A-8892-69AA2A5A9A5D}" type="sibTrans" cxnId="{D4FCA619-6DDA-4212-B611-BECE327CB02A}">
      <dgm:prSet/>
      <dgm:spPr/>
      <dgm:t>
        <a:bodyPr/>
        <a:lstStyle/>
        <a:p>
          <a:endParaRPr lang="es-CR"/>
        </a:p>
      </dgm:t>
    </dgm:pt>
    <dgm:pt modelId="{D2BBDE4A-5F25-4C90-B147-120BBECBB663}">
      <dgm:prSet phldrT="[Texto]"/>
      <dgm:spPr/>
      <dgm:t>
        <a:bodyPr/>
        <a:lstStyle/>
        <a:p>
          <a:r>
            <a:rPr lang="es-CR" b="0" i="0" dirty="0"/>
            <a:t>Construye confianza y credibilidad</a:t>
          </a:r>
          <a:endParaRPr lang="es-CR" dirty="0"/>
        </a:p>
      </dgm:t>
    </dgm:pt>
    <dgm:pt modelId="{3C724F36-4739-4284-BE95-687C33BD6FF5}" type="parTrans" cxnId="{D72B9D8C-753B-49F7-BC42-45F9EA56F218}">
      <dgm:prSet/>
      <dgm:spPr/>
      <dgm:t>
        <a:bodyPr/>
        <a:lstStyle/>
        <a:p>
          <a:endParaRPr lang="es-CR"/>
        </a:p>
      </dgm:t>
    </dgm:pt>
    <dgm:pt modelId="{C2F893BA-7423-461F-9866-A6D6114F612F}" type="sibTrans" cxnId="{D72B9D8C-753B-49F7-BC42-45F9EA56F218}">
      <dgm:prSet/>
      <dgm:spPr/>
      <dgm:t>
        <a:bodyPr/>
        <a:lstStyle/>
        <a:p>
          <a:endParaRPr lang="es-CR"/>
        </a:p>
      </dgm:t>
    </dgm:pt>
    <dgm:pt modelId="{C4799F3F-697F-4E5B-9CC5-DAB8001A79A1}">
      <dgm:prSet phldrT="[Texto]"/>
      <dgm:spPr/>
      <dgm:t>
        <a:bodyPr/>
        <a:lstStyle/>
        <a:p>
          <a:r>
            <a:rPr lang="es-CR" dirty="0"/>
            <a:t>Conjunto de disciplinas del Marketing</a:t>
          </a:r>
        </a:p>
      </dgm:t>
    </dgm:pt>
    <dgm:pt modelId="{3D008FB2-DDCF-4746-BB96-5CCCEBE6E936}" type="parTrans" cxnId="{286D5736-13D2-4635-A6FD-C6B1521DA2BB}">
      <dgm:prSet/>
      <dgm:spPr/>
      <dgm:t>
        <a:bodyPr/>
        <a:lstStyle/>
        <a:p>
          <a:endParaRPr lang="es-CR"/>
        </a:p>
      </dgm:t>
    </dgm:pt>
    <dgm:pt modelId="{08052E3B-00E2-4AB1-85A7-155904614324}" type="sibTrans" cxnId="{286D5736-13D2-4635-A6FD-C6B1521DA2BB}">
      <dgm:prSet/>
      <dgm:spPr/>
      <dgm:t>
        <a:bodyPr/>
        <a:lstStyle/>
        <a:p>
          <a:endParaRPr lang="es-CR"/>
        </a:p>
      </dgm:t>
    </dgm:pt>
    <dgm:pt modelId="{F7B3B6B0-B470-41E4-8D95-A82C6514541F}" type="pres">
      <dgm:prSet presAssocID="{CB1DAABB-B80D-45B3-AF48-C61EF9B619B5}" presName="diagram" presStyleCnt="0">
        <dgm:presLayoutVars>
          <dgm:dir/>
          <dgm:resizeHandles val="exact"/>
        </dgm:presLayoutVars>
      </dgm:prSet>
      <dgm:spPr/>
    </dgm:pt>
    <dgm:pt modelId="{51D3702D-A5C5-47A6-B915-2795B3D36AAC}" type="pres">
      <dgm:prSet presAssocID="{8B3B9928-4BF2-4F47-B84B-3CF0039E4DFC}" presName="node" presStyleLbl="node1" presStyleIdx="0" presStyleCnt="5">
        <dgm:presLayoutVars>
          <dgm:bulletEnabled val="1"/>
        </dgm:presLayoutVars>
      </dgm:prSet>
      <dgm:spPr/>
    </dgm:pt>
    <dgm:pt modelId="{77B8FF65-8E89-4AAE-BC51-AA860C1C14FE}" type="pres">
      <dgm:prSet presAssocID="{8EA34B2A-6E7B-473C-8401-BDC443109FA2}" presName="sibTrans" presStyleLbl="sibTrans2D1" presStyleIdx="0" presStyleCnt="4"/>
      <dgm:spPr/>
    </dgm:pt>
    <dgm:pt modelId="{FAAA66F6-0669-476A-90AE-856ECD46F477}" type="pres">
      <dgm:prSet presAssocID="{8EA34B2A-6E7B-473C-8401-BDC443109FA2}" presName="connectorText" presStyleLbl="sibTrans2D1" presStyleIdx="0" presStyleCnt="4"/>
      <dgm:spPr/>
    </dgm:pt>
    <dgm:pt modelId="{67A215A3-C52F-4131-9F3F-E11DCEF7A728}" type="pres">
      <dgm:prSet presAssocID="{FB6ABF28-1F5E-45A8-9A72-9A211C15F7A2}" presName="node" presStyleLbl="node1" presStyleIdx="1" presStyleCnt="5">
        <dgm:presLayoutVars>
          <dgm:bulletEnabled val="1"/>
        </dgm:presLayoutVars>
      </dgm:prSet>
      <dgm:spPr/>
    </dgm:pt>
    <dgm:pt modelId="{43E65531-373C-49B9-A06E-5096BC3EE153}" type="pres">
      <dgm:prSet presAssocID="{776D967A-DD75-49BD-ACC8-CBDA07BA0044}" presName="sibTrans" presStyleLbl="sibTrans2D1" presStyleIdx="1" presStyleCnt="4"/>
      <dgm:spPr/>
    </dgm:pt>
    <dgm:pt modelId="{91889D8E-231A-4EE9-8DBF-105F46DA77E2}" type="pres">
      <dgm:prSet presAssocID="{776D967A-DD75-49BD-ACC8-CBDA07BA0044}" presName="connectorText" presStyleLbl="sibTrans2D1" presStyleIdx="1" presStyleCnt="4"/>
      <dgm:spPr/>
    </dgm:pt>
    <dgm:pt modelId="{A5D1CC10-D28B-4757-BB23-7255E9435034}" type="pres">
      <dgm:prSet presAssocID="{CF9F84F1-E58A-43F6-85CE-0FFC1B703782}" presName="node" presStyleLbl="node1" presStyleIdx="2" presStyleCnt="5">
        <dgm:presLayoutVars>
          <dgm:bulletEnabled val="1"/>
        </dgm:presLayoutVars>
      </dgm:prSet>
      <dgm:spPr/>
    </dgm:pt>
    <dgm:pt modelId="{771D0BF1-D7E4-4AA1-804E-F83703F5F14F}" type="pres">
      <dgm:prSet presAssocID="{4B13DB67-AE2E-446A-8892-69AA2A5A9A5D}" presName="sibTrans" presStyleLbl="sibTrans2D1" presStyleIdx="2" presStyleCnt="4"/>
      <dgm:spPr/>
    </dgm:pt>
    <dgm:pt modelId="{D134656E-22D5-4ADD-8972-DC978DBD879D}" type="pres">
      <dgm:prSet presAssocID="{4B13DB67-AE2E-446A-8892-69AA2A5A9A5D}" presName="connectorText" presStyleLbl="sibTrans2D1" presStyleIdx="2" presStyleCnt="4"/>
      <dgm:spPr/>
    </dgm:pt>
    <dgm:pt modelId="{6E9D83C7-193E-4910-A7A1-94F3FE1D27BA}" type="pres">
      <dgm:prSet presAssocID="{D2BBDE4A-5F25-4C90-B147-120BBECBB663}" presName="node" presStyleLbl="node1" presStyleIdx="3" presStyleCnt="5">
        <dgm:presLayoutVars>
          <dgm:bulletEnabled val="1"/>
        </dgm:presLayoutVars>
      </dgm:prSet>
      <dgm:spPr/>
    </dgm:pt>
    <dgm:pt modelId="{976B8DD9-0CFC-4780-A8C8-F95706BCF904}" type="pres">
      <dgm:prSet presAssocID="{C2F893BA-7423-461F-9866-A6D6114F612F}" presName="sibTrans" presStyleLbl="sibTrans2D1" presStyleIdx="3" presStyleCnt="4"/>
      <dgm:spPr/>
    </dgm:pt>
    <dgm:pt modelId="{5BDBD479-3276-4E07-A8DB-DC06164E3A58}" type="pres">
      <dgm:prSet presAssocID="{C2F893BA-7423-461F-9866-A6D6114F612F}" presName="connectorText" presStyleLbl="sibTrans2D1" presStyleIdx="3" presStyleCnt="4"/>
      <dgm:spPr/>
    </dgm:pt>
    <dgm:pt modelId="{F4994FFC-3F11-417F-9A61-824E5E68B447}" type="pres">
      <dgm:prSet presAssocID="{C4799F3F-697F-4E5B-9CC5-DAB8001A79A1}" presName="node" presStyleLbl="node1" presStyleIdx="4" presStyleCnt="5">
        <dgm:presLayoutVars>
          <dgm:bulletEnabled val="1"/>
        </dgm:presLayoutVars>
      </dgm:prSet>
      <dgm:spPr/>
    </dgm:pt>
  </dgm:ptLst>
  <dgm:cxnLst>
    <dgm:cxn modelId="{33A86906-5B8A-4406-B2AC-0200A64FE3A2}" type="presOf" srcId="{8EA34B2A-6E7B-473C-8401-BDC443109FA2}" destId="{77B8FF65-8E89-4AAE-BC51-AA860C1C14FE}" srcOrd="0" destOrd="0" presId="urn:microsoft.com/office/officeart/2005/8/layout/process5"/>
    <dgm:cxn modelId="{C6B0280E-C00A-407B-AB6D-8424E67C2712}" type="presOf" srcId="{C2F893BA-7423-461F-9866-A6D6114F612F}" destId="{976B8DD9-0CFC-4780-A8C8-F95706BCF904}" srcOrd="0" destOrd="0" presId="urn:microsoft.com/office/officeart/2005/8/layout/process5"/>
    <dgm:cxn modelId="{D4FCA619-6DDA-4212-B611-BECE327CB02A}" srcId="{CB1DAABB-B80D-45B3-AF48-C61EF9B619B5}" destId="{CF9F84F1-E58A-43F6-85CE-0FFC1B703782}" srcOrd="2" destOrd="0" parTransId="{7FB27BA2-6A65-444E-9315-C241ADD792F1}" sibTransId="{4B13DB67-AE2E-446A-8892-69AA2A5A9A5D}"/>
    <dgm:cxn modelId="{286D5736-13D2-4635-A6FD-C6B1521DA2BB}" srcId="{CB1DAABB-B80D-45B3-AF48-C61EF9B619B5}" destId="{C4799F3F-697F-4E5B-9CC5-DAB8001A79A1}" srcOrd="4" destOrd="0" parTransId="{3D008FB2-DDCF-4746-BB96-5CCCEBE6E936}" sibTransId="{08052E3B-00E2-4AB1-85A7-155904614324}"/>
    <dgm:cxn modelId="{DF92ED39-4BAD-4105-B87D-94401FCA2A52}" srcId="{CB1DAABB-B80D-45B3-AF48-C61EF9B619B5}" destId="{FB6ABF28-1F5E-45A8-9A72-9A211C15F7A2}" srcOrd="1" destOrd="0" parTransId="{57D617FF-C098-46E7-85B6-23D4E679DE55}" sibTransId="{776D967A-DD75-49BD-ACC8-CBDA07BA0044}"/>
    <dgm:cxn modelId="{69A9B849-5915-4108-A587-C9222FE05AFC}" type="presOf" srcId="{C2F893BA-7423-461F-9866-A6D6114F612F}" destId="{5BDBD479-3276-4E07-A8DB-DC06164E3A58}" srcOrd="1" destOrd="0" presId="urn:microsoft.com/office/officeart/2005/8/layout/process5"/>
    <dgm:cxn modelId="{7B51E169-505F-4780-AC23-4C3F19A36FFC}" type="presOf" srcId="{8EA34B2A-6E7B-473C-8401-BDC443109FA2}" destId="{FAAA66F6-0669-476A-90AE-856ECD46F477}" srcOrd="1" destOrd="0" presId="urn:microsoft.com/office/officeart/2005/8/layout/process5"/>
    <dgm:cxn modelId="{C8C9384F-2598-4CB0-BDC0-FA787CEF9EDA}" type="presOf" srcId="{CF9F84F1-E58A-43F6-85CE-0FFC1B703782}" destId="{A5D1CC10-D28B-4757-BB23-7255E9435034}" srcOrd="0" destOrd="0" presId="urn:microsoft.com/office/officeart/2005/8/layout/process5"/>
    <dgm:cxn modelId="{DD6F1F72-FC97-4E06-A423-4ED39F8D7DBE}" type="presOf" srcId="{776D967A-DD75-49BD-ACC8-CBDA07BA0044}" destId="{91889D8E-231A-4EE9-8DBF-105F46DA77E2}" srcOrd="1" destOrd="0" presId="urn:microsoft.com/office/officeart/2005/8/layout/process5"/>
    <dgm:cxn modelId="{374AA258-6370-497F-9E68-15BF8EEE4F8F}" type="presOf" srcId="{4B13DB67-AE2E-446A-8892-69AA2A5A9A5D}" destId="{771D0BF1-D7E4-4AA1-804E-F83703F5F14F}" srcOrd="0" destOrd="0" presId="urn:microsoft.com/office/officeart/2005/8/layout/process5"/>
    <dgm:cxn modelId="{D72B9D8C-753B-49F7-BC42-45F9EA56F218}" srcId="{CB1DAABB-B80D-45B3-AF48-C61EF9B619B5}" destId="{D2BBDE4A-5F25-4C90-B147-120BBECBB663}" srcOrd="3" destOrd="0" parTransId="{3C724F36-4739-4284-BE95-687C33BD6FF5}" sibTransId="{C2F893BA-7423-461F-9866-A6D6114F612F}"/>
    <dgm:cxn modelId="{1B08F890-FD61-4451-A2E9-1DD80D4A9BB9}" type="presOf" srcId="{FB6ABF28-1F5E-45A8-9A72-9A211C15F7A2}" destId="{67A215A3-C52F-4131-9F3F-E11DCEF7A728}" srcOrd="0" destOrd="0" presId="urn:microsoft.com/office/officeart/2005/8/layout/process5"/>
    <dgm:cxn modelId="{D4ADFA91-1411-42B6-BE54-E811D6A1FDBD}" type="presOf" srcId="{D2BBDE4A-5F25-4C90-B147-120BBECBB663}" destId="{6E9D83C7-193E-4910-A7A1-94F3FE1D27BA}" srcOrd="0" destOrd="0" presId="urn:microsoft.com/office/officeart/2005/8/layout/process5"/>
    <dgm:cxn modelId="{AB2F89A4-E5A3-4BDA-AA6A-8DBF39C411B9}" type="presOf" srcId="{C4799F3F-697F-4E5B-9CC5-DAB8001A79A1}" destId="{F4994FFC-3F11-417F-9A61-824E5E68B447}" srcOrd="0" destOrd="0" presId="urn:microsoft.com/office/officeart/2005/8/layout/process5"/>
    <dgm:cxn modelId="{269899AD-FBF2-4417-8B24-562E18CE8556}" srcId="{CB1DAABB-B80D-45B3-AF48-C61EF9B619B5}" destId="{8B3B9928-4BF2-4F47-B84B-3CF0039E4DFC}" srcOrd="0" destOrd="0" parTransId="{1F595DEB-2962-4D46-8F23-522F044EA78F}" sibTransId="{8EA34B2A-6E7B-473C-8401-BDC443109FA2}"/>
    <dgm:cxn modelId="{434B43C4-1516-42E7-8EC7-E625C911044A}" type="presOf" srcId="{CB1DAABB-B80D-45B3-AF48-C61EF9B619B5}" destId="{F7B3B6B0-B470-41E4-8D95-A82C6514541F}" srcOrd="0" destOrd="0" presId="urn:microsoft.com/office/officeart/2005/8/layout/process5"/>
    <dgm:cxn modelId="{D7C38EC4-4702-40C2-A898-0211C8D6FD7D}" type="presOf" srcId="{4B13DB67-AE2E-446A-8892-69AA2A5A9A5D}" destId="{D134656E-22D5-4ADD-8972-DC978DBD879D}" srcOrd="1" destOrd="0" presId="urn:microsoft.com/office/officeart/2005/8/layout/process5"/>
    <dgm:cxn modelId="{990ABDD5-760E-456E-B7D8-488EEBEE9D92}" type="presOf" srcId="{8B3B9928-4BF2-4F47-B84B-3CF0039E4DFC}" destId="{51D3702D-A5C5-47A6-B915-2795B3D36AAC}" srcOrd="0" destOrd="0" presId="urn:microsoft.com/office/officeart/2005/8/layout/process5"/>
    <dgm:cxn modelId="{6DE57FEE-F31A-47EB-BB87-F823DE0C8F11}" type="presOf" srcId="{776D967A-DD75-49BD-ACC8-CBDA07BA0044}" destId="{43E65531-373C-49B9-A06E-5096BC3EE153}" srcOrd="0" destOrd="0" presId="urn:microsoft.com/office/officeart/2005/8/layout/process5"/>
    <dgm:cxn modelId="{C5AC7313-17C6-495B-911A-E4680D84ABF6}" type="presParOf" srcId="{F7B3B6B0-B470-41E4-8D95-A82C6514541F}" destId="{51D3702D-A5C5-47A6-B915-2795B3D36AAC}" srcOrd="0" destOrd="0" presId="urn:microsoft.com/office/officeart/2005/8/layout/process5"/>
    <dgm:cxn modelId="{A53B3F00-7868-4873-8F2E-47B7211182C4}" type="presParOf" srcId="{F7B3B6B0-B470-41E4-8D95-A82C6514541F}" destId="{77B8FF65-8E89-4AAE-BC51-AA860C1C14FE}" srcOrd="1" destOrd="0" presId="urn:microsoft.com/office/officeart/2005/8/layout/process5"/>
    <dgm:cxn modelId="{14FBF25F-3C0B-4A23-8182-B17E5165A5FD}" type="presParOf" srcId="{77B8FF65-8E89-4AAE-BC51-AA860C1C14FE}" destId="{FAAA66F6-0669-476A-90AE-856ECD46F477}" srcOrd="0" destOrd="0" presId="urn:microsoft.com/office/officeart/2005/8/layout/process5"/>
    <dgm:cxn modelId="{8DEADF5A-232E-4080-BD99-52FDFC1A1EED}" type="presParOf" srcId="{F7B3B6B0-B470-41E4-8D95-A82C6514541F}" destId="{67A215A3-C52F-4131-9F3F-E11DCEF7A728}" srcOrd="2" destOrd="0" presId="urn:microsoft.com/office/officeart/2005/8/layout/process5"/>
    <dgm:cxn modelId="{9EC41EB3-4ED3-429F-B500-B631090E1DEA}" type="presParOf" srcId="{F7B3B6B0-B470-41E4-8D95-A82C6514541F}" destId="{43E65531-373C-49B9-A06E-5096BC3EE153}" srcOrd="3" destOrd="0" presId="urn:microsoft.com/office/officeart/2005/8/layout/process5"/>
    <dgm:cxn modelId="{57C38080-40D0-4971-9502-F93A277D80F1}" type="presParOf" srcId="{43E65531-373C-49B9-A06E-5096BC3EE153}" destId="{91889D8E-231A-4EE9-8DBF-105F46DA77E2}" srcOrd="0" destOrd="0" presId="urn:microsoft.com/office/officeart/2005/8/layout/process5"/>
    <dgm:cxn modelId="{149377BC-6017-4AD6-B7D6-2F31B3B927E4}" type="presParOf" srcId="{F7B3B6B0-B470-41E4-8D95-A82C6514541F}" destId="{A5D1CC10-D28B-4757-BB23-7255E9435034}" srcOrd="4" destOrd="0" presId="urn:microsoft.com/office/officeart/2005/8/layout/process5"/>
    <dgm:cxn modelId="{BC51BFB4-24FA-4CF5-AA7C-972D4A2C9F08}" type="presParOf" srcId="{F7B3B6B0-B470-41E4-8D95-A82C6514541F}" destId="{771D0BF1-D7E4-4AA1-804E-F83703F5F14F}" srcOrd="5" destOrd="0" presId="urn:microsoft.com/office/officeart/2005/8/layout/process5"/>
    <dgm:cxn modelId="{F84B49C9-5C9F-4FC2-B1AE-906999FC060E}" type="presParOf" srcId="{771D0BF1-D7E4-4AA1-804E-F83703F5F14F}" destId="{D134656E-22D5-4ADD-8972-DC978DBD879D}" srcOrd="0" destOrd="0" presId="urn:microsoft.com/office/officeart/2005/8/layout/process5"/>
    <dgm:cxn modelId="{7CB07139-E807-4696-AA52-3440B0298D6F}" type="presParOf" srcId="{F7B3B6B0-B470-41E4-8D95-A82C6514541F}" destId="{6E9D83C7-193E-4910-A7A1-94F3FE1D27BA}" srcOrd="6" destOrd="0" presId="urn:microsoft.com/office/officeart/2005/8/layout/process5"/>
    <dgm:cxn modelId="{4F8CE6BF-0EF4-4A08-A74E-2DFCC0066EAD}" type="presParOf" srcId="{F7B3B6B0-B470-41E4-8D95-A82C6514541F}" destId="{976B8DD9-0CFC-4780-A8C8-F95706BCF904}" srcOrd="7" destOrd="0" presId="urn:microsoft.com/office/officeart/2005/8/layout/process5"/>
    <dgm:cxn modelId="{B874DCD4-DE1E-4001-8E98-8D911666D0D5}" type="presParOf" srcId="{976B8DD9-0CFC-4780-A8C8-F95706BCF904}" destId="{5BDBD479-3276-4E07-A8DB-DC06164E3A58}" srcOrd="0" destOrd="0" presId="urn:microsoft.com/office/officeart/2005/8/layout/process5"/>
    <dgm:cxn modelId="{F5177B56-B5EC-4543-8D09-98D13B5D8292}" type="presParOf" srcId="{F7B3B6B0-B470-41E4-8D95-A82C6514541F}" destId="{F4994FFC-3F11-417F-9A61-824E5E68B447}" srcOrd="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04C9456-FE76-4782-9698-5712371F37AC}" type="doc">
      <dgm:prSet loTypeId="urn:microsoft.com/office/officeart/2005/8/layout/vList6" loCatId="process" qsTypeId="urn:microsoft.com/office/officeart/2005/8/quickstyle/3d4" qsCatId="3D" csTypeId="urn:microsoft.com/office/officeart/2005/8/colors/colorful1" csCatId="colorful" phldr="1"/>
      <dgm:spPr/>
      <dgm:t>
        <a:bodyPr/>
        <a:lstStyle/>
        <a:p>
          <a:endParaRPr lang="es-CR"/>
        </a:p>
      </dgm:t>
    </dgm:pt>
    <dgm:pt modelId="{7F00BDF0-36AF-49E3-9A95-8A1A3B9EE7F2}">
      <dgm:prSet phldrT="[Texto]"/>
      <dgm:spPr/>
      <dgm:t>
        <a:bodyPr/>
        <a:lstStyle/>
        <a:p>
          <a:r>
            <a:rPr lang="es-CR" dirty="0">
              <a:latin typeface="Times New Roman" panose="02020603050405020304" pitchFamily="18" charset="0"/>
              <a:cs typeface="Times New Roman" panose="02020603050405020304" pitchFamily="18" charset="0"/>
            </a:rPr>
            <a:t>Métricas</a:t>
          </a:r>
        </a:p>
      </dgm:t>
    </dgm:pt>
    <dgm:pt modelId="{26FA37C5-0578-4482-8F5A-F7C969E4C2E4}" type="parTrans" cxnId="{89DC73FA-DCDE-4543-90C3-9CDF06EA32BB}">
      <dgm:prSet/>
      <dgm:spPr/>
      <dgm:t>
        <a:bodyPr/>
        <a:lstStyle/>
        <a:p>
          <a:endParaRPr lang="es-CR"/>
        </a:p>
      </dgm:t>
    </dgm:pt>
    <dgm:pt modelId="{A770F2DF-D7B1-4D2A-A38F-B6F26F4C9747}" type="sibTrans" cxnId="{89DC73FA-DCDE-4543-90C3-9CDF06EA32BB}">
      <dgm:prSet/>
      <dgm:spPr/>
      <dgm:t>
        <a:bodyPr/>
        <a:lstStyle/>
        <a:p>
          <a:endParaRPr lang="es-CR"/>
        </a:p>
      </dgm:t>
    </dgm:pt>
    <dgm:pt modelId="{63912A37-4A74-443A-95D5-BA69B605C342}">
      <dgm:prSet phldrT="[Texto]" custT="1"/>
      <dgm:spPr/>
      <dgm:t>
        <a:bodyPr/>
        <a:lstStyle/>
        <a:p>
          <a:pPr algn="l"/>
          <a:r>
            <a:rPr lang="es-CR" sz="16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Visibilidad</a:t>
          </a:r>
        </a:p>
      </dgm:t>
    </dgm:pt>
    <dgm:pt modelId="{8D11ECC0-A96D-4FAA-8DFB-3D163EF5C5BF}" type="parTrans" cxnId="{3EB592C3-C1DA-4580-94E8-638DD1836250}">
      <dgm:prSet/>
      <dgm:spPr/>
      <dgm:t>
        <a:bodyPr/>
        <a:lstStyle/>
        <a:p>
          <a:endParaRPr lang="es-CR"/>
        </a:p>
      </dgm:t>
    </dgm:pt>
    <dgm:pt modelId="{E7A3AC29-481E-477A-AD0E-D50E69CBCBD9}" type="sibTrans" cxnId="{3EB592C3-C1DA-4580-94E8-638DD1836250}">
      <dgm:prSet/>
      <dgm:spPr/>
      <dgm:t>
        <a:bodyPr/>
        <a:lstStyle/>
        <a:p>
          <a:endParaRPr lang="es-CR"/>
        </a:p>
      </dgm:t>
    </dgm:pt>
    <dgm:pt modelId="{C94087B6-E350-42A8-8D93-B0B65027AA76}">
      <dgm:prSet phldrT="[Texto]" custT="1"/>
      <dgm:spPr/>
      <dgm:t>
        <a:bodyPr/>
        <a:lstStyle/>
        <a:p>
          <a:pPr algn="l"/>
          <a:r>
            <a:rPr lang="es-CR" sz="16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Estado de indexación</a:t>
          </a:r>
        </a:p>
      </dgm:t>
    </dgm:pt>
    <dgm:pt modelId="{3C79F73D-BFB2-475E-AF8F-89FABBB29860}" type="parTrans" cxnId="{8F336217-7ED4-407D-97D1-5A4DBBEC5763}">
      <dgm:prSet/>
      <dgm:spPr/>
      <dgm:t>
        <a:bodyPr/>
        <a:lstStyle/>
        <a:p>
          <a:endParaRPr lang="es-CR"/>
        </a:p>
      </dgm:t>
    </dgm:pt>
    <dgm:pt modelId="{0A606400-2469-4EBA-9C27-541EF66FA7B2}" type="sibTrans" cxnId="{8F336217-7ED4-407D-97D1-5A4DBBEC5763}">
      <dgm:prSet/>
      <dgm:spPr/>
      <dgm:t>
        <a:bodyPr/>
        <a:lstStyle/>
        <a:p>
          <a:endParaRPr lang="es-CR"/>
        </a:p>
      </dgm:t>
    </dgm:pt>
    <dgm:pt modelId="{D80E8A2E-7DA1-4F62-9E79-CB723A4E7FAC}">
      <dgm:prSet phldrT="[Texto]" custT="1"/>
      <dgm:spPr/>
      <dgm:t>
        <a:bodyPr/>
        <a:lstStyle/>
        <a:p>
          <a:pPr algn="l"/>
          <a:r>
            <a:rPr lang="es-CR" sz="16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Posicionamiento de </a:t>
          </a:r>
          <a:r>
            <a:rPr lang="es-CR" sz="1600" dirty="0" err="1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keywords</a:t>
          </a:r>
          <a:endParaRPr lang="es-CR" sz="1600" dirty="0">
            <a:latin typeface="Times New Roman" panose="02020603050405020304" pitchFamily="18" charset="0"/>
            <a:ea typeface="Tahoma" panose="020B0604030504040204" pitchFamily="34" charset="0"/>
            <a:cs typeface="Times New Roman" panose="02020603050405020304" pitchFamily="18" charset="0"/>
          </a:endParaRPr>
        </a:p>
      </dgm:t>
    </dgm:pt>
    <dgm:pt modelId="{83CBD3E3-B15F-40BD-AF35-C52C5ACAE55D}" type="parTrans" cxnId="{41F9B44F-D670-42F2-9AAB-6C528C8DA397}">
      <dgm:prSet/>
      <dgm:spPr/>
      <dgm:t>
        <a:bodyPr/>
        <a:lstStyle/>
        <a:p>
          <a:endParaRPr lang="es-CR"/>
        </a:p>
      </dgm:t>
    </dgm:pt>
    <dgm:pt modelId="{D81226CE-8063-41D1-A4E7-3D340D341BE8}" type="sibTrans" cxnId="{41F9B44F-D670-42F2-9AAB-6C528C8DA397}">
      <dgm:prSet/>
      <dgm:spPr/>
      <dgm:t>
        <a:bodyPr/>
        <a:lstStyle/>
        <a:p>
          <a:endParaRPr lang="es-CR"/>
        </a:p>
      </dgm:t>
    </dgm:pt>
    <dgm:pt modelId="{82F4DD36-EE5D-4B8E-BD0A-ABAD426B20EC}">
      <dgm:prSet phldrT="[Texto]" custT="1"/>
      <dgm:spPr/>
      <dgm:t>
        <a:bodyPr/>
        <a:lstStyle/>
        <a:p>
          <a:pPr algn="l"/>
          <a:r>
            <a:rPr lang="es-CR" sz="16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Tráfico total y orgánico</a:t>
          </a:r>
        </a:p>
      </dgm:t>
    </dgm:pt>
    <dgm:pt modelId="{36D02C67-24C3-4227-892A-251814534985}" type="parTrans" cxnId="{C85F4BCF-F76E-4CDC-9720-F058340E9C7C}">
      <dgm:prSet/>
      <dgm:spPr/>
      <dgm:t>
        <a:bodyPr/>
        <a:lstStyle/>
        <a:p>
          <a:endParaRPr lang="es-CR"/>
        </a:p>
      </dgm:t>
    </dgm:pt>
    <dgm:pt modelId="{71F899B9-558E-4E4B-A37C-7AD7F980E69A}" type="sibTrans" cxnId="{C85F4BCF-F76E-4CDC-9720-F058340E9C7C}">
      <dgm:prSet/>
      <dgm:spPr/>
      <dgm:t>
        <a:bodyPr/>
        <a:lstStyle/>
        <a:p>
          <a:endParaRPr lang="es-CR"/>
        </a:p>
      </dgm:t>
    </dgm:pt>
    <dgm:pt modelId="{E35504F4-9E52-402D-879E-318B5FEC4F0E}">
      <dgm:prSet phldrT="[Texto]" custT="1"/>
      <dgm:spPr/>
      <dgm:t>
        <a:bodyPr/>
        <a:lstStyle/>
        <a:p>
          <a:pPr algn="l"/>
          <a:r>
            <a:rPr lang="es-CR" sz="16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Enlaces externos</a:t>
          </a:r>
        </a:p>
      </dgm:t>
    </dgm:pt>
    <dgm:pt modelId="{B53562EE-BB2F-457C-955A-B6D5308A60B9}" type="parTrans" cxnId="{311A450E-37C6-4836-BAD2-8ABC1E322A22}">
      <dgm:prSet/>
      <dgm:spPr/>
      <dgm:t>
        <a:bodyPr/>
        <a:lstStyle/>
        <a:p>
          <a:endParaRPr lang="es-CR"/>
        </a:p>
      </dgm:t>
    </dgm:pt>
    <dgm:pt modelId="{749A9EF9-3B8E-40C6-93B3-0748B886C6F1}" type="sibTrans" cxnId="{311A450E-37C6-4836-BAD2-8ABC1E322A22}">
      <dgm:prSet/>
      <dgm:spPr/>
      <dgm:t>
        <a:bodyPr/>
        <a:lstStyle/>
        <a:p>
          <a:endParaRPr lang="es-CR"/>
        </a:p>
      </dgm:t>
    </dgm:pt>
    <dgm:pt modelId="{E95F1305-B4C1-4B1C-A4C5-740CF1C67652}">
      <dgm:prSet phldrT="[Texto]" custT="1"/>
      <dgm:spPr/>
      <dgm:t>
        <a:bodyPr/>
        <a:lstStyle/>
        <a:p>
          <a:pPr algn="l"/>
          <a:r>
            <a:rPr lang="es-CR" sz="16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Enlaces Internos</a:t>
          </a:r>
        </a:p>
      </dgm:t>
    </dgm:pt>
    <dgm:pt modelId="{63D06977-D9BD-4A50-A636-346B10B6AB10}" type="parTrans" cxnId="{C7C3FB45-5691-46A0-9956-F7D64FA5216F}">
      <dgm:prSet/>
      <dgm:spPr/>
      <dgm:t>
        <a:bodyPr/>
        <a:lstStyle/>
        <a:p>
          <a:endParaRPr lang="es-CR"/>
        </a:p>
      </dgm:t>
    </dgm:pt>
    <dgm:pt modelId="{0495E223-DEB2-4C18-AE36-DA02FE5E3354}" type="sibTrans" cxnId="{C7C3FB45-5691-46A0-9956-F7D64FA5216F}">
      <dgm:prSet/>
      <dgm:spPr/>
      <dgm:t>
        <a:bodyPr/>
        <a:lstStyle/>
        <a:p>
          <a:endParaRPr lang="es-CR"/>
        </a:p>
      </dgm:t>
    </dgm:pt>
    <dgm:pt modelId="{5630F664-D119-4540-97E1-718D878F399B}" type="pres">
      <dgm:prSet presAssocID="{A04C9456-FE76-4782-9698-5712371F37AC}" presName="Name0" presStyleCnt="0">
        <dgm:presLayoutVars>
          <dgm:dir/>
          <dgm:animLvl val="lvl"/>
          <dgm:resizeHandles/>
        </dgm:presLayoutVars>
      </dgm:prSet>
      <dgm:spPr/>
    </dgm:pt>
    <dgm:pt modelId="{B24224BD-1B76-459D-B6C6-848ABAED0093}" type="pres">
      <dgm:prSet presAssocID="{7F00BDF0-36AF-49E3-9A95-8A1A3B9EE7F2}" presName="linNode" presStyleCnt="0"/>
      <dgm:spPr/>
    </dgm:pt>
    <dgm:pt modelId="{E4993E2B-4938-4610-A34F-7190C95CCC14}" type="pres">
      <dgm:prSet presAssocID="{7F00BDF0-36AF-49E3-9A95-8A1A3B9EE7F2}" presName="parentShp" presStyleLbl="node1" presStyleIdx="0" presStyleCnt="1">
        <dgm:presLayoutVars>
          <dgm:bulletEnabled val="1"/>
        </dgm:presLayoutVars>
      </dgm:prSet>
      <dgm:spPr/>
    </dgm:pt>
    <dgm:pt modelId="{ED335551-64B8-4112-AB94-7CAA09307680}" type="pres">
      <dgm:prSet presAssocID="{7F00BDF0-36AF-49E3-9A95-8A1A3B9EE7F2}" presName="childShp" presStyleLbl="bgAccFollowNode1" presStyleIdx="0" presStyleCnt="1" custLinFactNeighborX="16389" custLinFactNeighborY="-2273">
        <dgm:presLayoutVars>
          <dgm:bulletEnabled val="1"/>
        </dgm:presLayoutVars>
      </dgm:prSet>
      <dgm:spPr/>
    </dgm:pt>
  </dgm:ptLst>
  <dgm:cxnLst>
    <dgm:cxn modelId="{311A450E-37C6-4836-BAD2-8ABC1E322A22}" srcId="{7F00BDF0-36AF-49E3-9A95-8A1A3B9EE7F2}" destId="{E35504F4-9E52-402D-879E-318B5FEC4F0E}" srcOrd="4" destOrd="0" parTransId="{B53562EE-BB2F-457C-955A-B6D5308A60B9}" sibTransId="{749A9EF9-3B8E-40C6-93B3-0748B886C6F1}"/>
    <dgm:cxn modelId="{C93A0112-B7FB-4330-9532-6904EE94418B}" type="presOf" srcId="{82F4DD36-EE5D-4B8E-BD0A-ABAD426B20EC}" destId="{ED335551-64B8-4112-AB94-7CAA09307680}" srcOrd="0" destOrd="3" presId="urn:microsoft.com/office/officeart/2005/8/layout/vList6"/>
    <dgm:cxn modelId="{8F336217-7ED4-407D-97D1-5A4DBBEC5763}" srcId="{7F00BDF0-36AF-49E3-9A95-8A1A3B9EE7F2}" destId="{C94087B6-E350-42A8-8D93-B0B65027AA76}" srcOrd="1" destOrd="0" parTransId="{3C79F73D-BFB2-475E-AF8F-89FABBB29860}" sibTransId="{0A606400-2469-4EBA-9C27-541EF66FA7B2}"/>
    <dgm:cxn modelId="{D4123B3E-9552-43E2-A374-35874C6194CD}" type="presOf" srcId="{E95F1305-B4C1-4B1C-A4C5-740CF1C67652}" destId="{ED335551-64B8-4112-AB94-7CAA09307680}" srcOrd="0" destOrd="5" presId="urn:microsoft.com/office/officeart/2005/8/layout/vList6"/>
    <dgm:cxn modelId="{C7C3FB45-5691-46A0-9956-F7D64FA5216F}" srcId="{7F00BDF0-36AF-49E3-9A95-8A1A3B9EE7F2}" destId="{E95F1305-B4C1-4B1C-A4C5-740CF1C67652}" srcOrd="5" destOrd="0" parTransId="{63D06977-D9BD-4A50-A636-346B10B6AB10}" sibTransId="{0495E223-DEB2-4C18-AE36-DA02FE5E3354}"/>
    <dgm:cxn modelId="{2E497767-7800-4AA5-9B6A-74C97EAE4EB0}" type="presOf" srcId="{C94087B6-E350-42A8-8D93-B0B65027AA76}" destId="{ED335551-64B8-4112-AB94-7CAA09307680}" srcOrd="0" destOrd="1" presId="urn:microsoft.com/office/officeart/2005/8/layout/vList6"/>
    <dgm:cxn modelId="{41F9B44F-D670-42F2-9AAB-6C528C8DA397}" srcId="{7F00BDF0-36AF-49E3-9A95-8A1A3B9EE7F2}" destId="{D80E8A2E-7DA1-4F62-9E79-CB723A4E7FAC}" srcOrd="2" destOrd="0" parTransId="{83CBD3E3-B15F-40BD-AF35-C52C5ACAE55D}" sibTransId="{D81226CE-8063-41D1-A4E7-3D340D341BE8}"/>
    <dgm:cxn modelId="{3E0A56A0-23B6-41D4-A8AB-635750F87308}" type="presOf" srcId="{E35504F4-9E52-402D-879E-318B5FEC4F0E}" destId="{ED335551-64B8-4112-AB94-7CAA09307680}" srcOrd="0" destOrd="4" presId="urn:microsoft.com/office/officeart/2005/8/layout/vList6"/>
    <dgm:cxn modelId="{E6B2D3B3-1923-4EB4-A79D-9323552AB5B3}" type="presOf" srcId="{D80E8A2E-7DA1-4F62-9E79-CB723A4E7FAC}" destId="{ED335551-64B8-4112-AB94-7CAA09307680}" srcOrd="0" destOrd="2" presId="urn:microsoft.com/office/officeart/2005/8/layout/vList6"/>
    <dgm:cxn modelId="{F1D200C0-E944-4351-BC93-66CA06AFCB6A}" type="presOf" srcId="{7F00BDF0-36AF-49E3-9A95-8A1A3B9EE7F2}" destId="{E4993E2B-4938-4610-A34F-7190C95CCC14}" srcOrd="0" destOrd="0" presId="urn:microsoft.com/office/officeart/2005/8/layout/vList6"/>
    <dgm:cxn modelId="{BA9F10C3-49CF-4853-9420-469A43F8064B}" type="presOf" srcId="{A04C9456-FE76-4782-9698-5712371F37AC}" destId="{5630F664-D119-4540-97E1-718D878F399B}" srcOrd="0" destOrd="0" presId="urn:microsoft.com/office/officeart/2005/8/layout/vList6"/>
    <dgm:cxn modelId="{3EB592C3-C1DA-4580-94E8-638DD1836250}" srcId="{7F00BDF0-36AF-49E3-9A95-8A1A3B9EE7F2}" destId="{63912A37-4A74-443A-95D5-BA69B605C342}" srcOrd="0" destOrd="0" parTransId="{8D11ECC0-A96D-4FAA-8DFB-3D163EF5C5BF}" sibTransId="{E7A3AC29-481E-477A-AD0E-D50E69CBCBD9}"/>
    <dgm:cxn modelId="{C85F4BCF-F76E-4CDC-9720-F058340E9C7C}" srcId="{7F00BDF0-36AF-49E3-9A95-8A1A3B9EE7F2}" destId="{82F4DD36-EE5D-4B8E-BD0A-ABAD426B20EC}" srcOrd="3" destOrd="0" parTransId="{36D02C67-24C3-4227-892A-251814534985}" sibTransId="{71F899B9-558E-4E4B-A37C-7AD7F980E69A}"/>
    <dgm:cxn modelId="{E60239EA-CCB0-424C-9318-BF1522B896BD}" type="presOf" srcId="{63912A37-4A74-443A-95D5-BA69B605C342}" destId="{ED335551-64B8-4112-AB94-7CAA09307680}" srcOrd="0" destOrd="0" presId="urn:microsoft.com/office/officeart/2005/8/layout/vList6"/>
    <dgm:cxn modelId="{89DC73FA-DCDE-4543-90C3-9CDF06EA32BB}" srcId="{A04C9456-FE76-4782-9698-5712371F37AC}" destId="{7F00BDF0-36AF-49E3-9A95-8A1A3B9EE7F2}" srcOrd="0" destOrd="0" parTransId="{26FA37C5-0578-4482-8F5A-F7C969E4C2E4}" sibTransId="{A770F2DF-D7B1-4D2A-A38F-B6F26F4C9747}"/>
    <dgm:cxn modelId="{9E905030-86C0-4E82-95D3-DBC38509C28A}" type="presParOf" srcId="{5630F664-D119-4540-97E1-718D878F399B}" destId="{B24224BD-1B76-459D-B6C6-848ABAED0093}" srcOrd="0" destOrd="0" presId="urn:microsoft.com/office/officeart/2005/8/layout/vList6"/>
    <dgm:cxn modelId="{54E30D53-A77A-47DB-BF0D-F670C38456B7}" type="presParOf" srcId="{B24224BD-1B76-459D-B6C6-848ABAED0093}" destId="{E4993E2B-4938-4610-A34F-7190C95CCC14}" srcOrd="0" destOrd="0" presId="urn:microsoft.com/office/officeart/2005/8/layout/vList6"/>
    <dgm:cxn modelId="{BCAA8A8E-FC94-460E-A02F-5998FE6A217E}" type="presParOf" srcId="{B24224BD-1B76-459D-B6C6-848ABAED0093}" destId="{ED335551-64B8-4112-AB94-7CAA09307680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04C9456-FE76-4782-9698-5712371F37AC}" type="doc">
      <dgm:prSet loTypeId="urn:microsoft.com/office/officeart/2005/8/layout/vList6" loCatId="process" qsTypeId="urn:microsoft.com/office/officeart/2005/8/quickstyle/3d4" qsCatId="3D" csTypeId="urn:microsoft.com/office/officeart/2005/8/colors/accent2_4" csCatId="accent2" phldr="1"/>
      <dgm:spPr/>
      <dgm:t>
        <a:bodyPr/>
        <a:lstStyle/>
        <a:p>
          <a:endParaRPr lang="es-CR"/>
        </a:p>
      </dgm:t>
    </dgm:pt>
    <dgm:pt modelId="{7F00BDF0-36AF-49E3-9A95-8A1A3B9EE7F2}">
      <dgm:prSet phldrT="[Texto]"/>
      <dgm:spPr/>
      <dgm:t>
        <a:bodyPr/>
        <a:lstStyle/>
        <a:p>
          <a:r>
            <a:rPr lang="es-CR" dirty="0">
              <a:latin typeface="Times New Roman" panose="02020603050405020304" pitchFamily="18" charset="0"/>
              <a:cs typeface="Times New Roman" panose="02020603050405020304" pitchFamily="18" charset="0"/>
            </a:rPr>
            <a:t>Herramientas</a:t>
          </a:r>
        </a:p>
      </dgm:t>
    </dgm:pt>
    <dgm:pt modelId="{26FA37C5-0578-4482-8F5A-F7C969E4C2E4}" type="parTrans" cxnId="{89DC73FA-DCDE-4543-90C3-9CDF06EA32BB}">
      <dgm:prSet/>
      <dgm:spPr/>
      <dgm:t>
        <a:bodyPr/>
        <a:lstStyle/>
        <a:p>
          <a:endParaRPr lang="es-CR"/>
        </a:p>
      </dgm:t>
    </dgm:pt>
    <dgm:pt modelId="{A770F2DF-D7B1-4D2A-A38F-B6F26F4C9747}" type="sibTrans" cxnId="{89DC73FA-DCDE-4543-90C3-9CDF06EA32BB}">
      <dgm:prSet/>
      <dgm:spPr/>
      <dgm:t>
        <a:bodyPr/>
        <a:lstStyle/>
        <a:p>
          <a:endParaRPr lang="es-CR"/>
        </a:p>
      </dgm:t>
    </dgm:pt>
    <dgm:pt modelId="{63912A37-4A74-443A-95D5-BA69B605C342}">
      <dgm:prSet phldrT="[Texto]" custT="1"/>
      <dgm:spPr/>
      <dgm:t>
        <a:bodyPr/>
        <a:lstStyle/>
        <a:p>
          <a:pPr algn="l"/>
          <a:r>
            <a:rPr lang="es-CR" sz="16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Google </a:t>
          </a:r>
          <a:r>
            <a:rPr lang="es-CR" sz="1600" b="0" i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Analytics</a:t>
          </a:r>
          <a:endParaRPr lang="es-CR" sz="16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D11ECC0-A96D-4FAA-8DFB-3D163EF5C5BF}" type="parTrans" cxnId="{3EB592C3-C1DA-4580-94E8-638DD1836250}">
      <dgm:prSet/>
      <dgm:spPr/>
      <dgm:t>
        <a:bodyPr/>
        <a:lstStyle/>
        <a:p>
          <a:endParaRPr lang="es-CR"/>
        </a:p>
      </dgm:t>
    </dgm:pt>
    <dgm:pt modelId="{E7A3AC29-481E-477A-AD0E-D50E69CBCBD9}" type="sibTrans" cxnId="{3EB592C3-C1DA-4580-94E8-638DD1836250}">
      <dgm:prSet/>
      <dgm:spPr/>
      <dgm:t>
        <a:bodyPr/>
        <a:lstStyle/>
        <a:p>
          <a:endParaRPr lang="es-CR"/>
        </a:p>
      </dgm:t>
    </dgm:pt>
    <dgm:pt modelId="{01DEE745-0CCF-46E4-B1C5-33F8F9659087}">
      <dgm:prSet phldrT="[Texto]" custT="1"/>
      <dgm:spPr/>
      <dgm:t>
        <a:bodyPr/>
        <a:lstStyle/>
        <a:p>
          <a:pPr algn="l"/>
          <a:r>
            <a:rPr lang="es-CR" sz="16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Plugin Yoast SEO</a:t>
          </a:r>
          <a:endParaRPr lang="es-CR" sz="16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5F95BC6-6246-42BF-A6CD-6157AF28BB60}" type="parTrans" cxnId="{7FECB772-B479-411E-97DB-695D26B52841}">
      <dgm:prSet/>
      <dgm:spPr/>
      <dgm:t>
        <a:bodyPr/>
        <a:lstStyle/>
        <a:p>
          <a:endParaRPr lang="es-CR"/>
        </a:p>
      </dgm:t>
    </dgm:pt>
    <dgm:pt modelId="{8D98BC3C-392A-4673-B125-D9B50AB01581}" type="sibTrans" cxnId="{7FECB772-B479-411E-97DB-695D26B52841}">
      <dgm:prSet/>
      <dgm:spPr/>
      <dgm:t>
        <a:bodyPr/>
        <a:lstStyle/>
        <a:p>
          <a:endParaRPr lang="es-CR"/>
        </a:p>
      </dgm:t>
    </dgm:pt>
    <dgm:pt modelId="{4FD36509-6377-4C89-9FE8-DCBCAA597C1D}">
      <dgm:prSet phldrT="[Texto]" custT="1"/>
      <dgm:spPr/>
      <dgm:t>
        <a:bodyPr/>
        <a:lstStyle/>
        <a:p>
          <a:pPr algn="l"/>
          <a:r>
            <a:rPr lang="es-CR" sz="16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Pro </a:t>
          </a:r>
          <a:r>
            <a:rPr lang="es-CR" sz="1600" b="0" i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ran</a:t>
          </a:r>
          <a:r>
            <a:rPr lang="es-CR" sz="16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 </a:t>
          </a:r>
          <a:r>
            <a:rPr lang="es-CR" sz="1600" b="0" i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tracker</a:t>
          </a:r>
          <a:r>
            <a:rPr lang="es-CR" sz="16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 </a:t>
          </a:r>
          <a:endParaRPr lang="es-CR" sz="16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72B5709-400E-4A06-8AA6-0FE842F87B0C}" type="parTrans" cxnId="{378F83A3-8B16-4293-A024-A76AE1D7292C}">
      <dgm:prSet/>
      <dgm:spPr/>
      <dgm:t>
        <a:bodyPr/>
        <a:lstStyle/>
        <a:p>
          <a:endParaRPr lang="es-CR"/>
        </a:p>
      </dgm:t>
    </dgm:pt>
    <dgm:pt modelId="{CEC38F7A-2ABA-4F20-9DAA-409A5736991E}" type="sibTrans" cxnId="{378F83A3-8B16-4293-A024-A76AE1D7292C}">
      <dgm:prSet/>
      <dgm:spPr/>
      <dgm:t>
        <a:bodyPr/>
        <a:lstStyle/>
        <a:p>
          <a:endParaRPr lang="es-CR"/>
        </a:p>
      </dgm:t>
    </dgm:pt>
    <dgm:pt modelId="{6DD46F95-02C6-42B2-B36C-D0896BEF055F}">
      <dgm:prSet phldrT="[Texto]" custT="1"/>
      <dgm:spPr/>
      <dgm:t>
        <a:bodyPr/>
        <a:lstStyle/>
        <a:p>
          <a:pPr algn="l"/>
          <a:r>
            <a:rPr lang="es-CR" sz="1600" b="0" i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Sistrix</a:t>
          </a:r>
          <a:endParaRPr lang="es-CR" sz="16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E964EF6-6598-4BA5-8624-A1AD2F2FE906}" type="parTrans" cxnId="{FDDECAD5-A9A5-4D69-A516-3A2C65E632A8}">
      <dgm:prSet/>
      <dgm:spPr/>
      <dgm:t>
        <a:bodyPr/>
        <a:lstStyle/>
        <a:p>
          <a:endParaRPr lang="es-CR"/>
        </a:p>
      </dgm:t>
    </dgm:pt>
    <dgm:pt modelId="{762305FC-5378-40D0-B60A-632808538A94}" type="sibTrans" cxnId="{FDDECAD5-A9A5-4D69-A516-3A2C65E632A8}">
      <dgm:prSet/>
      <dgm:spPr/>
      <dgm:t>
        <a:bodyPr/>
        <a:lstStyle/>
        <a:p>
          <a:endParaRPr lang="es-CR"/>
        </a:p>
      </dgm:t>
    </dgm:pt>
    <dgm:pt modelId="{A0855208-301B-4232-A2CB-EE9B3834DB2A}">
      <dgm:prSet phldrT="[Texto]" custT="1"/>
      <dgm:spPr/>
      <dgm:t>
        <a:bodyPr/>
        <a:lstStyle/>
        <a:p>
          <a:pPr algn="l"/>
          <a:r>
            <a:rPr lang="es-CR" sz="1600" b="0" i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Kissmetrics</a:t>
          </a:r>
          <a:endParaRPr lang="es-CR" sz="16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9FAECE2-4707-4A2F-A685-697B9BFD821F}" type="parTrans" cxnId="{D0614AFC-B541-45BD-B321-4B8046B6315C}">
      <dgm:prSet/>
      <dgm:spPr/>
      <dgm:t>
        <a:bodyPr/>
        <a:lstStyle/>
        <a:p>
          <a:endParaRPr lang="es-CR"/>
        </a:p>
      </dgm:t>
    </dgm:pt>
    <dgm:pt modelId="{CA497AA1-B3D1-445C-A0F3-6F4EC849C6C4}" type="sibTrans" cxnId="{D0614AFC-B541-45BD-B321-4B8046B6315C}">
      <dgm:prSet/>
      <dgm:spPr/>
      <dgm:t>
        <a:bodyPr/>
        <a:lstStyle/>
        <a:p>
          <a:endParaRPr lang="es-CR"/>
        </a:p>
      </dgm:t>
    </dgm:pt>
    <dgm:pt modelId="{0F68EAE1-9AAD-47A7-B8B6-FED0BCDE8909}">
      <dgm:prSet phldrT="[Texto]" custT="1"/>
      <dgm:spPr/>
      <dgm:t>
        <a:bodyPr/>
        <a:lstStyle/>
        <a:p>
          <a:pPr algn="l"/>
          <a:r>
            <a:rPr lang="es-CR" sz="16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Google </a:t>
          </a:r>
          <a:r>
            <a:rPr lang="es-CR" sz="1600" b="0" i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Search</a:t>
          </a:r>
          <a:r>
            <a:rPr lang="es-CR" sz="16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 </a:t>
          </a:r>
          <a:r>
            <a:rPr lang="es-CR" sz="1600" b="0" i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Console</a:t>
          </a:r>
          <a:endParaRPr lang="es-CR" sz="16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E5F55C8-F819-4438-8B3D-6609FD2C8D1F}" type="parTrans" cxnId="{AC61971C-D21E-4507-9A2D-B2BA35699177}">
      <dgm:prSet/>
      <dgm:spPr/>
      <dgm:t>
        <a:bodyPr/>
        <a:lstStyle/>
        <a:p>
          <a:endParaRPr lang="es-CR"/>
        </a:p>
      </dgm:t>
    </dgm:pt>
    <dgm:pt modelId="{66007A75-493E-4CBF-9594-82353285D63A}" type="sibTrans" cxnId="{AC61971C-D21E-4507-9A2D-B2BA35699177}">
      <dgm:prSet/>
      <dgm:spPr/>
      <dgm:t>
        <a:bodyPr/>
        <a:lstStyle/>
        <a:p>
          <a:endParaRPr lang="es-CR"/>
        </a:p>
      </dgm:t>
    </dgm:pt>
    <dgm:pt modelId="{5630F664-D119-4540-97E1-718D878F399B}" type="pres">
      <dgm:prSet presAssocID="{A04C9456-FE76-4782-9698-5712371F37AC}" presName="Name0" presStyleCnt="0">
        <dgm:presLayoutVars>
          <dgm:dir val="rev"/>
          <dgm:animLvl val="lvl"/>
          <dgm:resizeHandles/>
        </dgm:presLayoutVars>
      </dgm:prSet>
      <dgm:spPr/>
    </dgm:pt>
    <dgm:pt modelId="{B24224BD-1B76-459D-B6C6-848ABAED0093}" type="pres">
      <dgm:prSet presAssocID="{7F00BDF0-36AF-49E3-9A95-8A1A3B9EE7F2}" presName="linNode" presStyleCnt="0"/>
      <dgm:spPr/>
    </dgm:pt>
    <dgm:pt modelId="{E4993E2B-4938-4610-A34F-7190C95CCC14}" type="pres">
      <dgm:prSet presAssocID="{7F00BDF0-36AF-49E3-9A95-8A1A3B9EE7F2}" presName="parentShp" presStyleLbl="node1" presStyleIdx="0" presStyleCnt="1" custLinFactNeighborX="10634">
        <dgm:presLayoutVars>
          <dgm:bulletEnabled val="1"/>
        </dgm:presLayoutVars>
      </dgm:prSet>
      <dgm:spPr/>
    </dgm:pt>
    <dgm:pt modelId="{ED335551-64B8-4112-AB94-7CAA09307680}" type="pres">
      <dgm:prSet presAssocID="{7F00BDF0-36AF-49E3-9A95-8A1A3B9EE7F2}" presName="childShp" presStyleLbl="bgAccFollowNode1" presStyleIdx="0" presStyleCnt="1" custLinFactNeighborX="16389" custLinFactNeighborY="-2273">
        <dgm:presLayoutVars>
          <dgm:bulletEnabled val="1"/>
        </dgm:presLayoutVars>
      </dgm:prSet>
      <dgm:spPr/>
    </dgm:pt>
  </dgm:ptLst>
  <dgm:cxnLst>
    <dgm:cxn modelId="{AC61971C-D21E-4507-9A2D-B2BA35699177}" srcId="{7F00BDF0-36AF-49E3-9A95-8A1A3B9EE7F2}" destId="{0F68EAE1-9AAD-47A7-B8B6-FED0BCDE8909}" srcOrd="4" destOrd="0" parTransId="{BE5F55C8-F819-4438-8B3D-6609FD2C8D1F}" sibTransId="{66007A75-493E-4CBF-9594-82353285D63A}"/>
    <dgm:cxn modelId="{3FE7D426-C2A0-4A96-82AE-3AFCBCB4AE1E}" type="presOf" srcId="{A0855208-301B-4232-A2CB-EE9B3834DB2A}" destId="{ED335551-64B8-4112-AB94-7CAA09307680}" srcOrd="0" destOrd="5" presId="urn:microsoft.com/office/officeart/2005/8/layout/vList6"/>
    <dgm:cxn modelId="{96327631-15CC-41F0-B499-73009E2F1A8A}" type="presOf" srcId="{6DD46F95-02C6-42B2-B36C-D0896BEF055F}" destId="{ED335551-64B8-4112-AB94-7CAA09307680}" srcOrd="0" destOrd="3" presId="urn:microsoft.com/office/officeart/2005/8/layout/vList6"/>
    <dgm:cxn modelId="{E1028E33-A55B-4E0C-A5E8-A0B5088EFFC6}" type="presOf" srcId="{4FD36509-6377-4C89-9FE8-DCBCAA597C1D}" destId="{ED335551-64B8-4112-AB94-7CAA09307680}" srcOrd="0" destOrd="2" presId="urn:microsoft.com/office/officeart/2005/8/layout/vList6"/>
    <dgm:cxn modelId="{7FECB772-B479-411E-97DB-695D26B52841}" srcId="{7F00BDF0-36AF-49E3-9A95-8A1A3B9EE7F2}" destId="{01DEE745-0CCF-46E4-B1C5-33F8F9659087}" srcOrd="1" destOrd="0" parTransId="{95F95BC6-6246-42BF-A6CD-6157AF28BB60}" sibTransId="{8D98BC3C-392A-4673-B125-D9B50AB01581}"/>
    <dgm:cxn modelId="{6116669A-728E-4EFD-B256-044BBD817FB0}" type="presOf" srcId="{01DEE745-0CCF-46E4-B1C5-33F8F9659087}" destId="{ED335551-64B8-4112-AB94-7CAA09307680}" srcOrd="0" destOrd="1" presId="urn:microsoft.com/office/officeart/2005/8/layout/vList6"/>
    <dgm:cxn modelId="{378F83A3-8B16-4293-A024-A76AE1D7292C}" srcId="{7F00BDF0-36AF-49E3-9A95-8A1A3B9EE7F2}" destId="{4FD36509-6377-4C89-9FE8-DCBCAA597C1D}" srcOrd="2" destOrd="0" parTransId="{C72B5709-400E-4A06-8AA6-0FE842F87B0C}" sibTransId="{CEC38F7A-2ABA-4F20-9DAA-409A5736991E}"/>
    <dgm:cxn modelId="{F1D200C0-E944-4351-BC93-66CA06AFCB6A}" type="presOf" srcId="{7F00BDF0-36AF-49E3-9A95-8A1A3B9EE7F2}" destId="{E4993E2B-4938-4610-A34F-7190C95CCC14}" srcOrd="0" destOrd="0" presId="urn:microsoft.com/office/officeart/2005/8/layout/vList6"/>
    <dgm:cxn modelId="{BA9F10C3-49CF-4853-9420-469A43F8064B}" type="presOf" srcId="{A04C9456-FE76-4782-9698-5712371F37AC}" destId="{5630F664-D119-4540-97E1-718D878F399B}" srcOrd="0" destOrd="0" presId="urn:microsoft.com/office/officeart/2005/8/layout/vList6"/>
    <dgm:cxn modelId="{3EB592C3-C1DA-4580-94E8-638DD1836250}" srcId="{7F00BDF0-36AF-49E3-9A95-8A1A3B9EE7F2}" destId="{63912A37-4A74-443A-95D5-BA69B605C342}" srcOrd="0" destOrd="0" parTransId="{8D11ECC0-A96D-4FAA-8DFB-3D163EF5C5BF}" sibTransId="{E7A3AC29-481E-477A-AD0E-D50E69CBCBD9}"/>
    <dgm:cxn modelId="{FDDECAD5-A9A5-4D69-A516-3A2C65E632A8}" srcId="{7F00BDF0-36AF-49E3-9A95-8A1A3B9EE7F2}" destId="{6DD46F95-02C6-42B2-B36C-D0896BEF055F}" srcOrd="3" destOrd="0" parTransId="{4E964EF6-6598-4BA5-8624-A1AD2F2FE906}" sibTransId="{762305FC-5378-40D0-B60A-632808538A94}"/>
    <dgm:cxn modelId="{111D8AD6-41A1-47B2-B3AE-9C4C5A10209C}" type="presOf" srcId="{0F68EAE1-9AAD-47A7-B8B6-FED0BCDE8909}" destId="{ED335551-64B8-4112-AB94-7CAA09307680}" srcOrd="0" destOrd="4" presId="urn:microsoft.com/office/officeart/2005/8/layout/vList6"/>
    <dgm:cxn modelId="{E60239EA-CCB0-424C-9318-BF1522B896BD}" type="presOf" srcId="{63912A37-4A74-443A-95D5-BA69B605C342}" destId="{ED335551-64B8-4112-AB94-7CAA09307680}" srcOrd="0" destOrd="0" presId="urn:microsoft.com/office/officeart/2005/8/layout/vList6"/>
    <dgm:cxn modelId="{89DC73FA-DCDE-4543-90C3-9CDF06EA32BB}" srcId="{A04C9456-FE76-4782-9698-5712371F37AC}" destId="{7F00BDF0-36AF-49E3-9A95-8A1A3B9EE7F2}" srcOrd="0" destOrd="0" parTransId="{26FA37C5-0578-4482-8F5A-F7C969E4C2E4}" sibTransId="{A770F2DF-D7B1-4D2A-A38F-B6F26F4C9747}"/>
    <dgm:cxn modelId="{D0614AFC-B541-45BD-B321-4B8046B6315C}" srcId="{7F00BDF0-36AF-49E3-9A95-8A1A3B9EE7F2}" destId="{A0855208-301B-4232-A2CB-EE9B3834DB2A}" srcOrd="5" destOrd="0" parTransId="{39FAECE2-4707-4A2F-A685-697B9BFD821F}" sibTransId="{CA497AA1-B3D1-445C-A0F3-6F4EC849C6C4}"/>
    <dgm:cxn modelId="{9E905030-86C0-4E82-95D3-DBC38509C28A}" type="presParOf" srcId="{5630F664-D119-4540-97E1-718D878F399B}" destId="{B24224BD-1B76-459D-B6C6-848ABAED0093}" srcOrd="0" destOrd="0" presId="urn:microsoft.com/office/officeart/2005/8/layout/vList6"/>
    <dgm:cxn modelId="{54E30D53-A77A-47DB-BF0D-F670C38456B7}" type="presParOf" srcId="{B24224BD-1B76-459D-B6C6-848ABAED0093}" destId="{E4993E2B-4938-4610-A34F-7190C95CCC14}" srcOrd="0" destOrd="0" presId="urn:microsoft.com/office/officeart/2005/8/layout/vList6"/>
    <dgm:cxn modelId="{BCAA8A8E-FC94-460E-A02F-5998FE6A217E}" type="presParOf" srcId="{B24224BD-1B76-459D-B6C6-848ABAED0093}" destId="{ED335551-64B8-4112-AB94-7CAA09307680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4330B51-0DED-48EB-810A-7D85A53B4061}" type="doc">
      <dgm:prSet loTypeId="urn:microsoft.com/office/officeart/2005/8/layout/process3" loCatId="process" qsTypeId="urn:microsoft.com/office/officeart/2005/8/quickstyle/simple1" qsCatId="simple" csTypeId="urn:microsoft.com/office/officeart/2005/8/colors/accent1_5" csCatId="accent1" phldr="1"/>
      <dgm:spPr/>
      <dgm:t>
        <a:bodyPr/>
        <a:lstStyle/>
        <a:p>
          <a:endParaRPr lang="es-CR"/>
        </a:p>
      </dgm:t>
    </dgm:pt>
    <dgm:pt modelId="{B5EB32D6-F61F-46F6-BEA0-551154E089C0}">
      <dgm:prSet phldrT="[Texto]" custT="1"/>
      <dgm:spPr/>
      <dgm:t>
        <a:bodyPr/>
        <a:lstStyle/>
        <a:p>
          <a:r>
            <a:rPr lang="es-CR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TSA</a:t>
          </a:r>
        </a:p>
      </dgm:t>
    </dgm:pt>
    <dgm:pt modelId="{5422B127-1C6F-4528-A929-ABB0C73361F8}" type="parTrans" cxnId="{FA941492-D944-488B-86EE-CE2F805822E9}">
      <dgm:prSet/>
      <dgm:spPr/>
      <dgm:t>
        <a:bodyPr/>
        <a:lstStyle/>
        <a:p>
          <a:endParaRPr lang="es-CR"/>
        </a:p>
      </dgm:t>
    </dgm:pt>
    <dgm:pt modelId="{8B6192B4-507B-41A2-B22A-F30B2E828BE2}" type="sibTrans" cxnId="{FA941492-D944-488B-86EE-CE2F805822E9}">
      <dgm:prSet/>
      <dgm:spPr/>
      <dgm:t>
        <a:bodyPr/>
        <a:lstStyle/>
        <a:p>
          <a:endParaRPr lang="es-CR"/>
        </a:p>
      </dgm:t>
    </dgm:pt>
    <dgm:pt modelId="{A97DDB60-A518-43DE-89CD-5496D46E9110}">
      <dgm:prSet phldrT="[Texto]"/>
      <dgm:spPr/>
      <dgm:t>
        <a:bodyPr/>
        <a:lstStyle/>
        <a:p>
          <a:r>
            <a:rPr lang="es-CR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Turbo SEO </a:t>
          </a:r>
          <a:r>
            <a:rPr lang="es-CR" b="0" i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Affiliate</a:t>
          </a:r>
          <a:r>
            <a:rPr lang="es-CR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s-CR" b="0" i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Ecommerce</a:t>
          </a:r>
          <a:r>
            <a:rPr lang="es-CR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  <a:endParaRPr lang="es-CR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8FCAB68-323E-49BC-8259-E5A0B1C05883}" type="parTrans" cxnId="{55E2CCBB-E80E-423F-BC72-598C5B791CC1}">
      <dgm:prSet/>
      <dgm:spPr/>
      <dgm:t>
        <a:bodyPr/>
        <a:lstStyle/>
        <a:p>
          <a:endParaRPr lang="es-CR"/>
        </a:p>
      </dgm:t>
    </dgm:pt>
    <dgm:pt modelId="{8065DFB1-98F8-4454-BDE0-D9BE97B8B95E}" type="sibTrans" cxnId="{55E2CCBB-E80E-423F-BC72-598C5B791CC1}">
      <dgm:prSet/>
      <dgm:spPr/>
      <dgm:t>
        <a:bodyPr/>
        <a:lstStyle/>
        <a:p>
          <a:endParaRPr lang="es-CR"/>
        </a:p>
      </dgm:t>
    </dgm:pt>
    <dgm:pt modelId="{28B8EEEF-B404-49FA-AA8C-53D032E90545}">
      <dgm:prSet phldrT="[Texto]" custT="1"/>
      <dgm:spPr/>
      <dgm:t>
        <a:bodyPr/>
        <a:lstStyle/>
        <a:p>
          <a:r>
            <a:rPr lang="es-CR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TSG</a:t>
          </a:r>
        </a:p>
      </dgm:t>
    </dgm:pt>
    <dgm:pt modelId="{97694F8A-450D-41BF-B32E-7DAE7C286E02}" type="parTrans" cxnId="{D134B061-30AA-4149-892C-90CACE71941E}">
      <dgm:prSet/>
      <dgm:spPr/>
      <dgm:t>
        <a:bodyPr/>
        <a:lstStyle/>
        <a:p>
          <a:endParaRPr lang="es-CR"/>
        </a:p>
      </dgm:t>
    </dgm:pt>
    <dgm:pt modelId="{E234381E-57BA-41C0-BCA0-DC897AC20884}" type="sibTrans" cxnId="{D134B061-30AA-4149-892C-90CACE71941E}">
      <dgm:prSet/>
      <dgm:spPr/>
      <dgm:t>
        <a:bodyPr/>
        <a:lstStyle/>
        <a:p>
          <a:endParaRPr lang="es-CR"/>
        </a:p>
      </dgm:t>
    </dgm:pt>
    <dgm:pt modelId="{652EA6E3-1046-4857-B9E6-619CD30FF1F0}">
      <dgm:prSet phldrT="[Texto]" custT="1"/>
      <dgm:spPr/>
      <dgm:t>
        <a:bodyPr/>
        <a:lstStyle/>
        <a:p>
          <a:r>
            <a:rPr lang="es-CR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Turbo Seo Guías.</a:t>
          </a:r>
        </a:p>
      </dgm:t>
    </dgm:pt>
    <dgm:pt modelId="{B260362B-918B-4EA9-BA36-D5576D7B177C}" type="parTrans" cxnId="{835C88BF-5112-4E74-AC61-67FB9F6806AD}">
      <dgm:prSet/>
      <dgm:spPr/>
      <dgm:t>
        <a:bodyPr/>
        <a:lstStyle/>
        <a:p>
          <a:endParaRPr lang="es-CR"/>
        </a:p>
      </dgm:t>
    </dgm:pt>
    <dgm:pt modelId="{E29A9B69-C54F-45BD-B6D1-11B5DB44B01E}" type="sibTrans" cxnId="{835C88BF-5112-4E74-AC61-67FB9F6806AD}">
      <dgm:prSet/>
      <dgm:spPr/>
      <dgm:t>
        <a:bodyPr/>
        <a:lstStyle/>
        <a:p>
          <a:endParaRPr lang="es-CR"/>
        </a:p>
      </dgm:t>
    </dgm:pt>
    <dgm:pt modelId="{959FF7C4-B0D6-4394-BE1F-A362A33BD961}">
      <dgm:prSet phldrT="[Texto]" custT="1"/>
      <dgm:spPr/>
      <dgm:t>
        <a:bodyPr/>
        <a:lstStyle/>
        <a:p>
          <a:r>
            <a:rPr lang="es-CR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TSR</a:t>
          </a:r>
        </a:p>
      </dgm:t>
    </dgm:pt>
    <dgm:pt modelId="{70B719B2-2777-4917-9E08-23ECB6A4B0FF}" type="parTrans" cxnId="{34094647-9232-4E3C-9377-6CEE0023B657}">
      <dgm:prSet/>
      <dgm:spPr/>
      <dgm:t>
        <a:bodyPr/>
        <a:lstStyle/>
        <a:p>
          <a:endParaRPr lang="es-CR"/>
        </a:p>
      </dgm:t>
    </dgm:pt>
    <dgm:pt modelId="{CB6FC70D-433A-4701-8DD6-9003794D4D01}" type="sibTrans" cxnId="{34094647-9232-4E3C-9377-6CEE0023B657}">
      <dgm:prSet/>
      <dgm:spPr/>
      <dgm:t>
        <a:bodyPr/>
        <a:lstStyle/>
        <a:p>
          <a:endParaRPr lang="es-CR"/>
        </a:p>
      </dgm:t>
    </dgm:pt>
    <dgm:pt modelId="{13389EBF-2965-476E-9FB4-C21753DAAA03}">
      <dgm:prSet phldrT="[Texto]"/>
      <dgm:spPr/>
      <dgm:t>
        <a:bodyPr/>
        <a:lstStyle/>
        <a:p>
          <a:r>
            <a:rPr lang="es-CR" b="0" i="0" dirty="0"/>
            <a:t>Turbo Seo </a:t>
          </a:r>
          <a:r>
            <a:rPr lang="es-CR" b="0" i="0" dirty="0" err="1"/>
            <a:t>Review</a:t>
          </a:r>
          <a:r>
            <a:rPr lang="es-CR" b="0" i="0" dirty="0"/>
            <a:t>.</a:t>
          </a:r>
          <a:endParaRPr lang="es-CR" dirty="0"/>
        </a:p>
      </dgm:t>
    </dgm:pt>
    <dgm:pt modelId="{B913CE62-B0A5-4470-92E9-EEADDEAAAB12}" type="parTrans" cxnId="{D27AAD44-1B52-4314-B907-FBB25F1261B6}">
      <dgm:prSet/>
      <dgm:spPr/>
      <dgm:t>
        <a:bodyPr/>
        <a:lstStyle/>
        <a:p>
          <a:endParaRPr lang="es-CR"/>
        </a:p>
      </dgm:t>
    </dgm:pt>
    <dgm:pt modelId="{04543C56-C84B-4C4A-95B9-6514B9D60219}" type="sibTrans" cxnId="{D27AAD44-1B52-4314-B907-FBB25F1261B6}">
      <dgm:prSet/>
      <dgm:spPr/>
      <dgm:t>
        <a:bodyPr/>
        <a:lstStyle/>
        <a:p>
          <a:endParaRPr lang="es-CR"/>
        </a:p>
      </dgm:t>
    </dgm:pt>
    <dgm:pt modelId="{115A98B0-A016-4DB4-851D-F1F4977B3942}" type="pres">
      <dgm:prSet presAssocID="{E4330B51-0DED-48EB-810A-7D85A53B4061}" presName="linearFlow" presStyleCnt="0">
        <dgm:presLayoutVars>
          <dgm:dir/>
          <dgm:animLvl val="lvl"/>
          <dgm:resizeHandles val="exact"/>
        </dgm:presLayoutVars>
      </dgm:prSet>
      <dgm:spPr/>
    </dgm:pt>
    <dgm:pt modelId="{BCA8C9D7-3224-4E2D-A248-647DEA1ACF39}" type="pres">
      <dgm:prSet presAssocID="{B5EB32D6-F61F-46F6-BEA0-551154E089C0}" presName="composite" presStyleCnt="0"/>
      <dgm:spPr/>
    </dgm:pt>
    <dgm:pt modelId="{77705C7F-F865-4655-8C03-A8FA67180B93}" type="pres">
      <dgm:prSet presAssocID="{B5EB32D6-F61F-46F6-BEA0-551154E089C0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3D7E0454-50B7-41F2-9575-294DDFF2C5EC}" type="pres">
      <dgm:prSet presAssocID="{B5EB32D6-F61F-46F6-BEA0-551154E089C0}" presName="parSh" presStyleLbl="node1" presStyleIdx="0" presStyleCnt="3"/>
      <dgm:spPr/>
    </dgm:pt>
    <dgm:pt modelId="{C9D4FEC8-CA02-44C8-AA9A-67E837208701}" type="pres">
      <dgm:prSet presAssocID="{B5EB32D6-F61F-46F6-BEA0-551154E089C0}" presName="desTx" presStyleLbl="fgAcc1" presStyleIdx="0" presStyleCnt="3" custLinFactNeighborX="-1548">
        <dgm:presLayoutVars>
          <dgm:bulletEnabled val="1"/>
        </dgm:presLayoutVars>
      </dgm:prSet>
      <dgm:spPr/>
    </dgm:pt>
    <dgm:pt modelId="{C9F3A25B-B886-4919-88DB-2304068ACD87}" type="pres">
      <dgm:prSet presAssocID="{8B6192B4-507B-41A2-B22A-F30B2E828BE2}" presName="sibTrans" presStyleLbl="sibTrans2D1" presStyleIdx="0" presStyleCnt="2"/>
      <dgm:spPr/>
    </dgm:pt>
    <dgm:pt modelId="{0EC37D02-9225-47A0-BB88-25272695830D}" type="pres">
      <dgm:prSet presAssocID="{8B6192B4-507B-41A2-B22A-F30B2E828BE2}" presName="connTx" presStyleLbl="sibTrans2D1" presStyleIdx="0" presStyleCnt="2"/>
      <dgm:spPr/>
    </dgm:pt>
    <dgm:pt modelId="{C6425AE1-CCB3-4710-AB79-DD0250A3E16D}" type="pres">
      <dgm:prSet presAssocID="{28B8EEEF-B404-49FA-AA8C-53D032E90545}" presName="composite" presStyleCnt="0"/>
      <dgm:spPr/>
    </dgm:pt>
    <dgm:pt modelId="{954D4F54-2A9D-4F78-91B0-1CC85F59A292}" type="pres">
      <dgm:prSet presAssocID="{28B8EEEF-B404-49FA-AA8C-53D032E90545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60BDF3BE-AC0C-4A70-91D6-27F00894E0C2}" type="pres">
      <dgm:prSet presAssocID="{28B8EEEF-B404-49FA-AA8C-53D032E90545}" presName="parSh" presStyleLbl="node1" presStyleIdx="1" presStyleCnt="3"/>
      <dgm:spPr/>
    </dgm:pt>
    <dgm:pt modelId="{72ADBAC5-07C5-42BE-9943-A747EFC90338}" type="pres">
      <dgm:prSet presAssocID="{28B8EEEF-B404-49FA-AA8C-53D032E90545}" presName="desTx" presStyleLbl="fgAcc1" presStyleIdx="1" presStyleCnt="3">
        <dgm:presLayoutVars>
          <dgm:bulletEnabled val="1"/>
        </dgm:presLayoutVars>
      </dgm:prSet>
      <dgm:spPr/>
    </dgm:pt>
    <dgm:pt modelId="{402C14B4-D260-466D-A45F-13B25B06CE65}" type="pres">
      <dgm:prSet presAssocID="{E234381E-57BA-41C0-BCA0-DC897AC20884}" presName="sibTrans" presStyleLbl="sibTrans2D1" presStyleIdx="1" presStyleCnt="2"/>
      <dgm:spPr/>
    </dgm:pt>
    <dgm:pt modelId="{52EFC9CA-F701-4A48-BD47-9A700ECEFC23}" type="pres">
      <dgm:prSet presAssocID="{E234381E-57BA-41C0-BCA0-DC897AC20884}" presName="connTx" presStyleLbl="sibTrans2D1" presStyleIdx="1" presStyleCnt="2"/>
      <dgm:spPr/>
    </dgm:pt>
    <dgm:pt modelId="{0D3D6894-ED40-442E-ACD7-53C87B34C5BA}" type="pres">
      <dgm:prSet presAssocID="{959FF7C4-B0D6-4394-BE1F-A362A33BD961}" presName="composite" presStyleCnt="0"/>
      <dgm:spPr/>
    </dgm:pt>
    <dgm:pt modelId="{98A895C7-6485-4843-A50B-E76D22195918}" type="pres">
      <dgm:prSet presAssocID="{959FF7C4-B0D6-4394-BE1F-A362A33BD961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D65FB11C-4B37-4EAE-ABC7-18ECAF5D4005}" type="pres">
      <dgm:prSet presAssocID="{959FF7C4-B0D6-4394-BE1F-A362A33BD961}" presName="parSh" presStyleLbl="node1" presStyleIdx="2" presStyleCnt="3" custLinFactNeighborX="1548"/>
      <dgm:spPr/>
    </dgm:pt>
    <dgm:pt modelId="{5D1BAE05-080C-48DC-98AC-006C3AACAE05}" type="pres">
      <dgm:prSet presAssocID="{959FF7C4-B0D6-4394-BE1F-A362A33BD961}" presName="desTx" presStyleLbl="fgAcc1" presStyleIdx="2" presStyleCnt="3">
        <dgm:presLayoutVars>
          <dgm:bulletEnabled val="1"/>
        </dgm:presLayoutVars>
      </dgm:prSet>
      <dgm:spPr/>
    </dgm:pt>
  </dgm:ptLst>
  <dgm:cxnLst>
    <dgm:cxn modelId="{89C05360-F400-41C5-A8D0-BF1B0228AF12}" type="presOf" srcId="{8B6192B4-507B-41A2-B22A-F30B2E828BE2}" destId="{0EC37D02-9225-47A0-BB88-25272695830D}" srcOrd="1" destOrd="0" presId="urn:microsoft.com/office/officeart/2005/8/layout/process3"/>
    <dgm:cxn modelId="{D134B061-30AA-4149-892C-90CACE71941E}" srcId="{E4330B51-0DED-48EB-810A-7D85A53B4061}" destId="{28B8EEEF-B404-49FA-AA8C-53D032E90545}" srcOrd="1" destOrd="0" parTransId="{97694F8A-450D-41BF-B32E-7DAE7C286E02}" sibTransId="{E234381E-57BA-41C0-BCA0-DC897AC20884}"/>
    <dgm:cxn modelId="{4C70FB43-D43E-4192-8E74-779896C4C1E1}" type="presOf" srcId="{B5EB32D6-F61F-46F6-BEA0-551154E089C0}" destId="{3D7E0454-50B7-41F2-9575-294DDFF2C5EC}" srcOrd="1" destOrd="0" presId="urn:microsoft.com/office/officeart/2005/8/layout/process3"/>
    <dgm:cxn modelId="{D27AAD44-1B52-4314-B907-FBB25F1261B6}" srcId="{959FF7C4-B0D6-4394-BE1F-A362A33BD961}" destId="{13389EBF-2965-476E-9FB4-C21753DAAA03}" srcOrd="0" destOrd="0" parTransId="{B913CE62-B0A5-4470-92E9-EEADDEAAAB12}" sibTransId="{04543C56-C84B-4C4A-95B9-6514B9D60219}"/>
    <dgm:cxn modelId="{34094647-9232-4E3C-9377-6CEE0023B657}" srcId="{E4330B51-0DED-48EB-810A-7D85A53B4061}" destId="{959FF7C4-B0D6-4394-BE1F-A362A33BD961}" srcOrd="2" destOrd="0" parTransId="{70B719B2-2777-4917-9E08-23ECB6A4B0FF}" sibTransId="{CB6FC70D-433A-4701-8DD6-9003794D4D01}"/>
    <dgm:cxn modelId="{4F5CCB69-0231-4CB5-A00D-63B736A0C0B6}" type="presOf" srcId="{E234381E-57BA-41C0-BCA0-DC897AC20884}" destId="{52EFC9CA-F701-4A48-BD47-9A700ECEFC23}" srcOrd="1" destOrd="0" presId="urn:microsoft.com/office/officeart/2005/8/layout/process3"/>
    <dgm:cxn modelId="{76AF9074-A099-41A4-9529-73FB1775F389}" type="presOf" srcId="{E4330B51-0DED-48EB-810A-7D85A53B4061}" destId="{115A98B0-A016-4DB4-851D-F1F4977B3942}" srcOrd="0" destOrd="0" presId="urn:microsoft.com/office/officeart/2005/8/layout/process3"/>
    <dgm:cxn modelId="{E555B879-63FB-4836-B014-AD9F63C3D79C}" type="presOf" srcId="{A97DDB60-A518-43DE-89CD-5496D46E9110}" destId="{C9D4FEC8-CA02-44C8-AA9A-67E837208701}" srcOrd="0" destOrd="0" presId="urn:microsoft.com/office/officeart/2005/8/layout/process3"/>
    <dgm:cxn modelId="{F2E65D7E-8330-4215-9CA1-D541B3F0BE11}" type="presOf" srcId="{E234381E-57BA-41C0-BCA0-DC897AC20884}" destId="{402C14B4-D260-466D-A45F-13B25B06CE65}" srcOrd="0" destOrd="0" presId="urn:microsoft.com/office/officeart/2005/8/layout/process3"/>
    <dgm:cxn modelId="{79D91684-82A7-4D99-B9F3-68EA2265215C}" type="presOf" srcId="{959FF7C4-B0D6-4394-BE1F-A362A33BD961}" destId="{D65FB11C-4B37-4EAE-ABC7-18ECAF5D4005}" srcOrd="1" destOrd="0" presId="urn:microsoft.com/office/officeart/2005/8/layout/process3"/>
    <dgm:cxn modelId="{FA941492-D944-488B-86EE-CE2F805822E9}" srcId="{E4330B51-0DED-48EB-810A-7D85A53B4061}" destId="{B5EB32D6-F61F-46F6-BEA0-551154E089C0}" srcOrd="0" destOrd="0" parTransId="{5422B127-1C6F-4528-A929-ABB0C73361F8}" sibTransId="{8B6192B4-507B-41A2-B22A-F30B2E828BE2}"/>
    <dgm:cxn modelId="{BD804CB2-9D5C-4FF7-8FA9-FF092C609344}" type="presOf" srcId="{13389EBF-2965-476E-9FB4-C21753DAAA03}" destId="{5D1BAE05-080C-48DC-98AC-006C3AACAE05}" srcOrd="0" destOrd="0" presId="urn:microsoft.com/office/officeart/2005/8/layout/process3"/>
    <dgm:cxn modelId="{677477B9-3350-4B57-A663-D4AE4A9471B9}" type="presOf" srcId="{959FF7C4-B0D6-4394-BE1F-A362A33BD961}" destId="{98A895C7-6485-4843-A50B-E76D22195918}" srcOrd="0" destOrd="0" presId="urn:microsoft.com/office/officeart/2005/8/layout/process3"/>
    <dgm:cxn modelId="{55E2CCBB-E80E-423F-BC72-598C5B791CC1}" srcId="{B5EB32D6-F61F-46F6-BEA0-551154E089C0}" destId="{A97DDB60-A518-43DE-89CD-5496D46E9110}" srcOrd="0" destOrd="0" parTransId="{48FCAB68-323E-49BC-8259-E5A0B1C05883}" sibTransId="{8065DFB1-98F8-4454-BDE0-D9BE97B8B95E}"/>
    <dgm:cxn modelId="{835C88BF-5112-4E74-AC61-67FB9F6806AD}" srcId="{28B8EEEF-B404-49FA-AA8C-53D032E90545}" destId="{652EA6E3-1046-4857-B9E6-619CD30FF1F0}" srcOrd="0" destOrd="0" parTransId="{B260362B-918B-4EA9-BA36-D5576D7B177C}" sibTransId="{E29A9B69-C54F-45BD-B6D1-11B5DB44B01E}"/>
    <dgm:cxn modelId="{6552BBC7-FF11-41EF-B45E-0B587FDB729C}" type="presOf" srcId="{28B8EEEF-B404-49FA-AA8C-53D032E90545}" destId="{954D4F54-2A9D-4F78-91B0-1CC85F59A292}" srcOrd="0" destOrd="0" presId="urn:microsoft.com/office/officeart/2005/8/layout/process3"/>
    <dgm:cxn modelId="{6291E0D2-D755-4EAD-9C0A-3BABEA0DCEB0}" type="presOf" srcId="{8B6192B4-507B-41A2-B22A-F30B2E828BE2}" destId="{C9F3A25B-B886-4919-88DB-2304068ACD87}" srcOrd="0" destOrd="0" presId="urn:microsoft.com/office/officeart/2005/8/layout/process3"/>
    <dgm:cxn modelId="{229CD7D5-F66D-4781-91FF-98F7F1EC5048}" type="presOf" srcId="{28B8EEEF-B404-49FA-AA8C-53D032E90545}" destId="{60BDF3BE-AC0C-4A70-91D6-27F00894E0C2}" srcOrd="1" destOrd="0" presId="urn:microsoft.com/office/officeart/2005/8/layout/process3"/>
    <dgm:cxn modelId="{3ECA1BDB-57A2-41FE-904E-0E3324DE4C70}" type="presOf" srcId="{B5EB32D6-F61F-46F6-BEA0-551154E089C0}" destId="{77705C7F-F865-4655-8C03-A8FA67180B93}" srcOrd="0" destOrd="0" presId="urn:microsoft.com/office/officeart/2005/8/layout/process3"/>
    <dgm:cxn modelId="{65602FE8-0DFC-4303-8E3C-54FB66832746}" type="presOf" srcId="{652EA6E3-1046-4857-B9E6-619CD30FF1F0}" destId="{72ADBAC5-07C5-42BE-9943-A747EFC90338}" srcOrd="0" destOrd="0" presId="urn:microsoft.com/office/officeart/2005/8/layout/process3"/>
    <dgm:cxn modelId="{606BCC36-3B9E-4420-B788-9CD55747BD8E}" type="presParOf" srcId="{115A98B0-A016-4DB4-851D-F1F4977B3942}" destId="{BCA8C9D7-3224-4E2D-A248-647DEA1ACF39}" srcOrd="0" destOrd="0" presId="urn:microsoft.com/office/officeart/2005/8/layout/process3"/>
    <dgm:cxn modelId="{EFED4395-B181-4371-9511-1CC6A3754E88}" type="presParOf" srcId="{BCA8C9D7-3224-4E2D-A248-647DEA1ACF39}" destId="{77705C7F-F865-4655-8C03-A8FA67180B93}" srcOrd="0" destOrd="0" presId="urn:microsoft.com/office/officeart/2005/8/layout/process3"/>
    <dgm:cxn modelId="{2C853CFB-DD0E-4FA3-AD14-C193095CFB5D}" type="presParOf" srcId="{BCA8C9D7-3224-4E2D-A248-647DEA1ACF39}" destId="{3D7E0454-50B7-41F2-9575-294DDFF2C5EC}" srcOrd="1" destOrd="0" presId="urn:microsoft.com/office/officeart/2005/8/layout/process3"/>
    <dgm:cxn modelId="{B8D80B33-2BE7-4032-AC20-5072649ED91C}" type="presParOf" srcId="{BCA8C9D7-3224-4E2D-A248-647DEA1ACF39}" destId="{C9D4FEC8-CA02-44C8-AA9A-67E837208701}" srcOrd="2" destOrd="0" presId="urn:microsoft.com/office/officeart/2005/8/layout/process3"/>
    <dgm:cxn modelId="{EF344E75-65BA-4B2B-885F-7CA1D8E3F4F9}" type="presParOf" srcId="{115A98B0-A016-4DB4-851D-F1F4977B3942}" destId="{C9F3A25B-B886-4919-88DB-2304068ACD87}" srcOrd="1" destOrd="0" presId="urn:microsoft.com/office/officeart/2005/8/layout/process3"/>
    <dgm:cxn modelId="{D410505A-C8F0-493B-97BC-67A26A4C2CC6}" type="presParOf" srcId="{C9F3A25B-B886-4919-88DB-2304068ACD87}" destId="{0EC37D02-9225-47A0-BB88-25272695830D}" srcOrd="0" destOrd="0" presId="urn:microsoft.com/office/officeart/2005/8/layout/process3"/>
    <dgm:cxn modelId="{DE71461F-06C4-4C86-86AE-F6F1D4F17AD1}" type="presParOf" srcId="{115A98B0-A016-4DB4-851D-F1F4977B3942}" destId="{C6425AE1-CCB3-4710-AB79-DD0250A3E16D}" srcOrd="2" destOrd="0" presId="urn:microsoft.com/office/officeart/2005/8/layout/process3"/>
    <dgm:cxn modelId="{CCCBE042-CB18-453F-8782-A4688A326451}" type="presParOf" srcId="{C6425AE1-CCB3-4710-AB79-DD0250A3E16D}" destId="{954D4F54-2A9D-4F78-91B0-1CC85F59A292}" srcOrd="0" destOrd="0" presId="urn:microsoft.com/office/officeart/2005/8/layout/process3"/>
    <dgm:cxn modelId="{080AFE72-5D40-4E6D-ABCE-DE0C11CBF9B9}" type="presParOf" srcId="{C6425AE1-CCB3-4710-AB79-DD0250A3E16D}" destId="{60BDF3BE-AC0C-4A70-91D6-27F00894E0C2}" srcOrd="1" destOrd="0" presId="urn:microsoft.com/office/officeart/2005/8/layout/process3"/>
    <dgm:cxn modelId="{506495E1-BDD9-436C-93A3-678BD92E36CB}" type="presParOf" srcId="{C6425AE1-CCB3-4710-AB79-DD0250A3E16D}" destId="{72ADBAC5-07C5-42BE-9943-A747EFC90338}" srcOrd="2" destOrd="0" presId="urn:microsoft.com/office/officeart/2005/8/layout/process3"/>
    <dgm:cxn modelId="{2056F06A-BA07-4728-A8DD-00A3CC3E23C3}" type="presParOf" srcId="{115A98B0-A016-4DB4-851D-F1F4977B3942}" destId="{402C14B4-D260-466D-A45F-13B25B06CE65}" srcOrd="3" destOrd="0" presId="urn:microsoft.com/office/officeart/2005/8/layout/process3"/>
    <dgm:cxn modelId="{617F32FC-EC4E-4AB7-889C-AE6E9CFE63F5}" type="presParOf" srcId="{402C14B4-D260-466D-A45F-13B25B06CE65}" destId="{52EFC9CA-F701-4A48-BD47-9A700ECEFC23}" srcOrd="0" destOrd="0" presId="urn:microsoft.com/office/officeart/2005/8/layout/process3"/>
    <dgm:cxn modelId="{BD87E0CC-103B-45B9-A50F-DEBE84FD5779}" type="presParOf" srcId="{115A98B0-A016-4DB4-851D-F1F4977B3942}" destId="{0D3D6894-ED40-442E-ACD7-53C87B34C5BA}" srcOrd="4" destOrd="0" presId="urn:microsoft.com/office/officeart/2005/8/layout/process3"/>
    <dgm:cxn modelId="{AF0A62CA-E362-429E-9773-22F4C93351E4}" type="presParOf" srcId="{0D3D6894-ED40-442E-ACD7-53C87B34C5BA}" destId="{98A895C7-6485-4843-A50B-E76D22195918}" srcOrd="0" destOrd="0" presId="urn:microsoft.com/office/officeart/2005/8/layout/process3"/>
    <dgm:cxn modelId="{FAC8D21D-4E7C-4CA5-A4FF-76722C035E60}" type="presParOf" srcId="{0D3D6894-ED40-442E-ACD7-53C87B34C5BA}" destId="{D65FB11C-4B37-4EAE-ABC7-18ECAF5D4005}" srcOrd="1" destOrd="0" presId="urn:microsoft.com/office/officeart/2005/8/layout/process3"/>
    <dgm:cxn modelId="{797B20C0-0170-4FA1-92CC-67AE56502E59}" type="presParOf" srcId="{0D3D6894-ED40-442E-ACD7-53C87B34C5BA}" destId="{5D1BAE05-080C-48DC-98AC-006C3AACAE05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BB4970-DDC4-43E9-BBD0-2B574003ADC8}">
      <dsp:nvSpPr>
        <dsp:cNvPr id="0" name=""/>
        <dsp:cNvSpPr/>
      </dsp:nvSpPr>
      <dsp:spPr>
        <a:xfrm rot="10800000">
          <a:off x="1637982" y="1693"/>
          <a:ext cx="5405120" cy="1106169"/>
        </a:xfrm>
        <a:prstGeom prst="homePlat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7790" tIns="194310" rIns="362712" bIns="194310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5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¿Qué es?</a:t>
          </a:r>
        </a:p>
      </dsp:txBody>
      <dsp:txXfrm rot="10800000">
        <a:off x="1914524" y="1693"/>
        <a:ext cx="5128578" cy="1106169"/>
      </dsp:txXfrm>
    </dsp:sp>
    <dsp:sp modelId="{BC9E4282-7601-4467-B08C-05503C174DA3}">
      <dsp:nvSpPr>
        <dsp:cNvPr id="0" name=""/>
        <dsp:cNvSpPr/>
      </dsp:nvSpPr>
      <dsp:spPr>
        <a:xfrm>
          <a:off x="1084897" y="1693"/>
          <a:ext cx="1106169" cy="1106169"/>
        </a:xfrm>
        <a:prstGeom prst="ellipse">
          <a:avLst/>
        </a:prstGeom>
        <a:blipFill>
          <a:blip xmlns:r="http://schemas.openxmlformats.org/officeDocument/2006/relationships" r:embed="rId1"/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FC7C90-CFB2-419B-B8CF-699728C9F2DB}">
      <dsp:nvSpPr>
        <dsp:cNvPr id="0" name=""/>
        <dsp:cNvSpPr/>
      </dsp:nvSpPr>
      <dsp:spPr>
        <a:xfrm rot="10800000">
          <a:off x="1637982" y="1438063"/>
          <a:ext cx="5405120" cy="1106169"/>
        </a:xfrm>
        <a:prstGeom prst="homePlate">
          <a:avLst/>
        </a:prstGeom>
        <a:solidFill>
          <a:schemeClr val="accent4">
            <a:hueOff val="3266964"/>
            <a:satOff val="-13592"/>
            <a:lumOff val="320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7790" tIns="194310" rIns="362712" bIns="194310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5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¿Para qué sirve?</a:t>
          </a:r>
        </a:p>
      </dsp:txBody>
      <dsp:txXfrm rot="10800000">
        <a:off x="1914524" y="1438063"/>
        <a:ext cx="5128578" cy="1106169"/>
      </dsp:txXfrm>
    </dsp:sp>
    <dsp:sp modelId="{F7178293-6C70-444A-A475-4575F76ECFF9}">
      <dsp:nvSpPr>
        <dsp:cNvPr id="0" name=""/>
        <dsp:cNvSpPr/>
      </dsp:nvSpPr>
      <dsp:spPr>
        <a:xfrm>
          <a:off x="1084897" y="1438063"/>
          <a:ext cx="1106169" cy="1106169"/>
        </a:xfrm>
        <a:prstGeom prst="ellipse">
          <a:avLst/>
        </a:prstGeom>
        <a:blipFill>
          <a:blip xmlns:r="http://schemas.openxmlformats.org/officeDocument/2006/relationships" r:embed="rId2"/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B1CB3D-A675-4B94-8D5D-227C12D78101}">
      <dsp:nvSpPr>
        <dsp:cNvPr id="0" name=""/>
        <dsp:cNvSpPr/>
      </dsp:nvSpPr>
      <dsp:spPr>
        <a:xfrm rot="10800000">
          <a:off x="1637982" y="2874433"/>
          <a:ext cx="5405120" cy="1106169"/>
        </a:xfrm>
        <a:prstGeom prst="homePlate">
          <a:avLst/>
        </a:prstGeom>
        <a:solidFill>
          <a:schemeClr val="accent4">
            <a:hueOff val="6533927"/>
            <a:satOff val="-27185"/>
            <a:lumOff val="640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7790" tIns="194310" rIns="362712" bIns="194310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5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¿Evaluar?</a:t>
          </a:r>
        </a:p>
      </dsp:txBody>
      <dsp:txXfrm rot="10800000">
        <a:off x="1914524" y="2874433"/>
        <a:ext cx="5128578" cy="1106169"/>
      </dsp:txXfrm>
    </dsp:sp>
    <dsp:sp modelId="{473DBD81-AE9F-4A59-83C9-98DA8B9D257D}">
      <dsp:nvSpPr>
        <dsp:cNvPr id="0" name=""/>
        <dsp:cNvSpPr/>
      </dsp:nvSpPr>
      <dsp:spPr>
        <a:xfrm>
          <a:off x="1084897" y="2874433"/>
          <a:ext cx="1106169" cy="1106169"/>
        </a:xfrm>
        <a:prstGeom prst="ellipse">
          <a:avLst/>
        </a:prstGeom>
        <a:blipFill>
          <a:blip xmlns:r="http://schemas.openxmlformats.org/officeDocument/2006/relationships" r:embed="rId3"/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9B66C8-E3B8-42C8-8CA6-2BA1C73C3176}">
      <dsp:nvSpPr>
        <dsp:cNvPr id="0" name=""/>
        <dsp:cNvSpPr/>
      </dsp:nvSpPr>
      <dsp:spPr>
        <a:xfrm rot="10800000">
          <a:off x="1637982" y="4310803"/>
          <a:ext cx="5405120" cy="1106169"/>
        </a:xfrm>
        <a:prstGeom prst="homePlate">
          <a:avLst/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7790" tIns="194310" rIns="362712" bIns="194310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5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Demo</a:t>
          </a:r>
        </a:p>
      </dsp:txBody>
      <dsp:txXfrm rot="10800000">
        <a:off x="1914524" y="4310803"/>
        <a:ext cx="5128578" cy="1106169"/>
      </dsp:txXfrm>
    </dsp:sp>
    <dsp:sp modelId="{83B72961-3058-4935-B0A9-9A2F824F065F}">
      <dsp:nvSpPr>
        <dsp:cNvPr id="0" name=""/>
        <dsp:cNvSpPr/>
      </dsp:nvSpPr>
      <dsp:spPr>
        <a:xfrm>
          <a:off x="1084897" y="4310803"/>
          <a:ext cx="1106169" cy="1106169"/>
        </a:xfrm>
        <a:prstGeom prst="ellipse">
          <a:avLst/>
        </a:prstGeom>
        <a:blipFill>
          <a:blip xmlns:r="http://schemas.openxmlformats.org/officeDocument/2006/relationships" r:embed="rId4"/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D3702D-A5C5-47A6-B915-2795B3D36AAC}">
      <dsp:nvSpPr>
        <dsp:cNvPr id="0" name=""/>
        <dsp:cNvSpPr/>
      </dsp:nvSpPr>
      <dsp:spPr>
        <a:xfrm>
          <a:off x="7143" y="1001183"/>
          <a:ext cx="2135187" cy="128111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2400" kern="1200" dirty="0"/>
            <a:t>Aumentar visitas</a:t>
          </a:r>
        </a:p>
      </dsp:txBody>
      <dsp:txXfrm>
        <a:off x="44665" y="1038705"/>
        <a:ext cx="2060143" cy="1206068"/>
      </dsp:txXfrm>
    </dsp:sp>
    <dsp:sp modelId="{77B8FF65-8E89-4AAE-BC51-AA860C1C14FE}">
      <dsp:nvSpPr>
        <dsp:cNvPr id="0" name=""/>
        <dsp:cNvSpPr/>
      </dsp:nvSpPr>
      <dsp:spPr>
        <a:xfrm>
          <a:off x="2330227" y="1376976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R" sz="1900" kern="1200"/>
        </a:p>
      </dsp:txBody>
      <dsp:txXfrm>
        <a:off x="2330227" y="1482881"/>
        <a:ext cx="316861" cy="317716"/>
      </dsp:txXfrm>
    </dsp:sp>
    <dsp:sp modelId="{67A215A3-C52F-4131-9F3F-E11DCEF7A728}">
      <dsp:nvSpPr>
        <dsp:cNvPr id="0" name=""/>
        <dsp:cNvSpPr/>
      </dsp:nvSpPr>
      <dsp:spPr>
        <a:xfrm>
          <a:off x="2996406" y="1001183"/>
          <a:ext cx="2135187" cy="1281112"/>
        </a:xfrm>
        <a:prstGeom prst="roundRect">
          <a:avLst>
            <a:gd name="adj" fmla="val 10000"/>
          </a:avLst>
        </a:prstGeom>
        <a:solidFill>
          <a:schemeClr val="accent5">
            <a:hueOff val="-1689636"/>
            <a:satOff val="-4355"/>
            <a:lumOff val="-2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2400" kern="1200" dirty="0"/>
            <a:t>Visitas cualificadas</a:t>
          </a:r>
        </a:p>
      </dsp:txBody>
      <dsp:txXfrm>
        <a:off x="3033928" y="1038705"/>
        <a:ext cx="2060143" cy="1206068"/>
      </dsp:txXfrm>
    </dsp:sp>
    <dsp:sp modelId="{43E65531-373C-49B9-A06E-5096BC3EE153}">
      <dsp:nvSpPr>
        <dsp:cNvPr id="0" name=""/>
        <dsp:cNvSpPr/>
      </dsp:nvSpPr>
      <dsp:spPr>
        <a:xfrm>
          <a:off x="5319490" y="1376976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R" sz="1900" kern="1200"/>
        </a:p>
      </dsp:txBody>
      <dsp:txXfrm>
        <a:off x="5319490" y="1482881"/>
        <a:ext cx="316861" cy="317716"/>
      </dsp:txXfrm>
    </dsp:sp>
    <dsp:sp modelId="{A5D1CC10-D28B-4757-BB23-7255E9435034}">
      <dsp:nvSpPr>
        <dsp:cNvPr id="0" name=""/>
        <dsp:cNvSpPr/>
      </dsp:nvSpPr>
      <dsp:spPr>
        <a:xfrm>
          <a:off x="5985668" y="1001183"/>
          <a:ext cx="2135187" cy="1281112"/>
        </a:xfrm>
        <a:prstGeom prst="roundRect">
          <a:avLst>
            <a:gd name="adj" fmla="val 10000"/>
          </a:avLst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2400" kern="1200" dirty="0"/>
            <a:t>Optimiza el tiempo</a:t>
          </a:r>
        </a:p>
      </dsp:txBody>
      <dsp:txXfrm>
        <a:off x="6023190" y="1038705"/>
        <a:ext cx="2060143" cy="1206068"/>
      </dsp:txXfrm>
    </dsp:sp>
    <dsp:sp modelId="{771D0BF1-D7E4-4AA1-804E-F83703F5F14F}">
      <dsp:nvSpPr>
        <dsp:cNvPr id="0" name=""/>
        <dsp:cNvSpPr/>
      </dsp:nvSpPr>
      <dsp:spPr>
        <a:xfrm rot="5400000">
          <a:off x="6826932" y="2431759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R" sz="1900" kern="1200"/>
        </a:p>
      </dsp:txBody>
      <dsp:txXfrm rot="-5400000">
        <a:off x="6894404" y="2470192"/>
        <a:ext cx="317716" cy="316861"/>
      </dsp:txXfrm>
    </dsp:sp>
    <dsp:sp modelId="{6E9D83C7-193E-4910-A7A1-94F3FE1D27BA}">
      <dsp:nvSpPr>
        <dsp:cNvPr id="0" name=""/>
        <dsp:cNvSpPr/>
      </dsp:nvSpPr>
      <dsp:spPr>
        <a:xfrm>
          <a:off x="5985668" y="3136371"/>
          <a:ext cx="2135187" cy="1281112"/>
        </a:xfrm>
        <a:prstGeom prst="roundRect">
          <a:avLst>
            <a:gd name="adj" fmla="val 10000"/>
          </a:avLst>
        </a:prstGeom>
        <a:solidFill>
          <a:schemeClr val="accent5">
            <a:hueOff val="-5068907"/>
            <a:satOff val="-13064"/>
            <a:lumOff val="-88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2400" b="0" i="0" kern="1200" dirty="0"/>
            <a:t>Construye confianza y credibilidad</a:t>
          </a:r>
          <a:endParaRPr lang="es-CR" sz="2400" kern="1200" dirty="0"/>
        </a:p>
      </dsp:txBody>
      <dsp:txXfrm>
        <a:off x="6023190" y="3173893"/>
        <a:ext cx="2060143" cy="1206068"/>
      </dsp:txXfrm>
    </dsp:sp>
    <dsp:sp modelId="{976B8DD9-0CFC-4780-A8C8-F95706BCF904}">
      <dsp:nvSpPr>
        <dsp:cNvPr id="0" name=""/>
        <dsp:cNvSpPr/>
      </dsp:nvSpPr>
      <dsp:spPr>
        <a:xfrm rot="10800000">
          <a:off x="5345112" y="3512163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R" sz="1900" kern="1200"/>
        </a:p>
      </dsp:txBody>
      <dsp:txXfrm rot="10800000">
        <a:off x="5480910" y="3618068"/>
        <a:ext cx="316861" cy="317716"/>
      </dsp:txXfrm>
    </dsp:sp>
    <dsp:sp modelId="{F4994FFC-3F11-417F-9A61-824E5E68B447}">
      <dsp:nvSpPr>
        <dsp:cNvPr id="0" name=""/>
        <dsp:cNvSpPr/>
      </dsp:nvSpPr>
      <dsp:spPr>
        <a:xfrm>
          <a:off x="2996406" y="3136370"/>
          <a:ext cx="2135187" cy="1281112"/>
        </a:xfrm>
        <a:prstGeom prst="roundRect">
          <a:avLst>
            <a:gd name="adj" fmla="val 10000"/>
          </a:avLst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2400" kern="1200" dirty="0"/>
            <a:t>Conjunto de disciplinas del Marketing</a:t>
          </a:r>
        </a:p>
      </dsp:txBody>
      <dsp:txXfrm>
        <a:off x="3033928" y="3173892"/>
        <a:ext cx="2060143" cy="120606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335551-64B8-4112-AB94-7CAA09307680}">
      <dsp:nvSpPr>
        <dsp:cNvPr id="0" name=""/>
        <dsp:cNvSpPr/>
      </dsp:nvSpPr>
      <dsp:spPr>
        <a:xfrm>
          <a:off x="3182518" y="0"/>
          <a:ext cx="4773777" cy="2045330"/>
        </a:xfrm>
        <a:prstGeom prst="rightArrow">
          <a:avLst>
            <a:gd name="adj1" fmla="val 75000"/>
            <a:gd name="adj2" fmla="val 50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R" sz="1600" kern="12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Visibilidad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R" sz="1600" kern="12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Estado de indexación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R" sz="1600" kern="12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Posicionamiento de </a:t>
          </a:r>
          <a:r>
            <a:rPr lang="es-CR" sz="1600" kern="1200" dirty="0" err="1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keywords</a:t>
          </a:r>
          <a:endParaRPr lang="es-CR" sz="1600" kern="1200" dirty="0">
            <a:latin typeface="Times New Roman" panose="02020603050405020304" pitchFamily="18" charset="0"/>
            <a:ea typeface="Tahoma" panose="020B0604030504040204" pitchFamily="34" charset="0"/>
            <a:cs typeface="Times New Roman" panose="02020603050405020304" pitchFamily="18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R" sz="1600" kern="12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Tráfico total y orgánico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R" sz="1600" kern="12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Enlaces externos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R" sz="1600" kern="12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Enlaces Internos</a:t>
          </a:r>
        </a:p>
      </dsp:txBody>
      <dsp:txXfrm>
        <a:off x="3182518" y="255666"/>
        <a:ext cx="4006778" cy="1533998"/>
      </dsp:txXfrm>
    </dsp:sp>
    <dsp:sp modelId="{E4993E2B-4938-4610-A34F-7190C95CCC14}">
      <dsp:nvSpPr>
        <dsp:cNvPr id="0" name=""/>
        <dsp:cNvSpPr/>
      </dsp:nvSpPr>
      <dsp:spPr>
        <a:xfrm>
          <a:off x="0" y="0"/>
          <a:ext cx="3182518" cy="204533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170" tIns="108585" rIns="217170" bIns="108585" numCol="1" spcCol="1270" anchor="ctr" anchorCtr="0">
          <a:noAutofit/>
        </a:bodyPr>
        <a:lstStyle/>
        <a:p>
          <a:pPr marL="0" lvl="0" indent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5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Métricas</a:t>
          </a:r>
        </a:p>
      </dsp:txBody>
      <dsp:txXfrm>
        <a:off x="99845" y="99845"/>
        <a:ext cx="2982828" cy="184564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335551-64B8-4112-AB94-7CAA09307680}">
      <dsp:nvSpPr>
        <dsp:cNvPr id="0" name=""/>
        <dsp:cNvSpPr/>
      </dsp:nvSpPr>
      <dsp:spPr>
        <a:xfrm rot="10800000">
          <a:off x="549261" y="0"/>
          <a:ext cx="5027106" cy="2132600"/>
        </a:xfrm>
        <a:prstGeom prst="rightArrow">
          <a:avLst>
            <a:gd name="adj1" fmla="val 75000"/>
            <a:gd name="adj2" fmla="val 50000"/>
          </a:avLst>
        </a:prstGeom>
        <a:solidFill>
          <a:schemeClr val="accent2">
            <a:alpha val="90000"/>
            <a:tint val="55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R" sz="16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Google </a:t>
          </a:r>
          <a:r>
            <a:rPr lang="es-CR" sz="1600" b="0" i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Analytics</a:t>
          </a:r>
          <a:endParaRPr lang="es-CR" sz="1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R" sz="16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Plugin Yoast SEO</a:t>
          </a:r>
          <a:endParaRPr lang="es-CR" sz="1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R" sz="16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Pro </a:t>
          </a:r>
          <a:r>
            <a:rPr lang="es-CR" sz="1600" b="0" i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ran</a:t>
          </a:r>
          <a:r>
            <a:rPr lang="es-CR" sz="16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 </a:t>
          </a:r>
          <a:r>
            <a:rPr lang="es-CR" sz="1600" b="0" i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tracker</a:t>
          </a:r>
          <a:r>
            <a:rPr lang="es-CR" sz="16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 </a:t>
          </a:r>
          <a:endParaRPr lang="es-CR" sz="1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R" sz="1600" b="0" i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Sistrix</a:t>
          </a:r>
          <a:endParaRPr lang="es-CR" sz="1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R" sz="16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Google </a:t>
          </a:r>
          <a:r>
            <a:rPr lang="es-CR" sz="1600" b="0" i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Search</a:t>
          </a:r>
          <a:r>
            <a:rPr lang="es-CR" sz="16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 </a:t>
          </a:r>
          <a:r>
            <a:rPr lang="es-CR" sz="1600" b="0" i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Console</a:t>
          </a:r>
          <a:endParaRPr lang="es-CR" sz="1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R" sz="1600" b="0" i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Kissmetrics</a:t>
          </a:r>
          <a:endParaRPr lang="es-CR" sz="1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10800000">
        <a:off x="1348986" y="266575"/>
        <a:ext cx="4227381" cy="1599450"/>
      </dsp:txXfrm>
    </dsp:sp>
    <dsp:sp modelId="{E4993E2B-4938-4610-A34F-7190C95CCC14}">
      <dsp:nvSpPr>
        <dsp:cNvPr id="0" name=""/>
        <dsp:cNvSpPr/>
      </dsp:nvSpPr>
      <dsp:spPr>
        <a:xfrm>
          <a:off x="5027106" y="0"/>
          <a:ext cx="3351404" cy="2132600"/>
        </a:xfrm>
        <a:prstGeom prst="roundRect">
          <a:avLst/>
        </a:prstGeom>
        <a:solidFill>
          <a:schemeClr val="accent2">
            <a:shade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78105" rIns="156210" bIns="78105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4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Herramientas</a:t>
          </a:r>
        </a:p>
      </dsp:txBody>
      <dsp:txXfrm>
        <a:off x="5131211" y="104105"/>
        <a:ext cx="3143194" cy="192439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7E0454-50B7-41F2-9575-294DDFF2C5EC}">
      <dsp:nvSpPr>
        <dsp:cNvPr id="0" name=""/>
        <dsp:cNvSpPr/>
      </dsp:nvSpPr>
      <dsp:spPr>
        <a:xfrm>
          <a:off x="4455" y="1871285"/>
          <a:ext cx="2025910" cy="950400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TSA</a:t>
          </a:r>
        </a:p>
      </dsp:txBody>
      <dsp:txXfrm>
        <a:off x="4455" y="1871285"/>
        <a:ext cx="2025910" cy="633600"/>
      </dsp:txXfrm>
    </dsp:sp>
    <dsp:sp modelId="{C9D4FEC8-CA02-44C8-AA9A-67E837208701}">
      <dsp:nvSpPr>
        <dsp:cNvPr id="0" name=""/>
        <dsp:cNvSpPr/>
      </dsp:nvSpPr>
      <dsp:spPr>
        <a:xfrm>
          <a:off x="388040" y="2504885"/>
          <a:ext cx="2025910" cy="12672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R" sz="22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Turbo SEO </a:t>
          </a:r>
          <a:r>
            <a:rPr lang="es-CR" sz="2200" b="0" i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Affiliate</a:t>
          </a:r>
          <a:r>
            <a:rPr lang="es-CR" sz="22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s-CR" sz="2200" b="0" i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Ecommerce</a:t>
          </a:r>
          <a:r>
            <a:rPr lang="es-CR" sz="22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  <a:endParaRPr lang="es-CR" sz="2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25155" y="2542000"/>
        <a:ext cx="1951680" cy="1192970"/>
      </dsp:txXfrm>
    </dsp:sp>
    <dsp:sp modelId="{C9F3A25B-B886-4919-88DB-2304068ACD87}">
      <dsp:nvSpPr>
        <dsp:cNvPr id="0" name=""/>
        <dsp:cNvSpPr/>
      </dsp:nvSpPr>
      <dsp:spPr>
        <a:xfrm>
          <a:off x="2337487" y="1935888"/>
          <a:ext cx="651096" cy="50439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R" sz="1800" kern="1200"/>
        </a:p>
      </dsp:txBody>
      <dsp:txXfrm>
        <a:off x="2337487" y="2036767"/>
        <a:ext cx="499778" cy="302635"/>
      </dsp:txXfrm>
    </dsp:sp>
    <dsp:sp modelId="{60BDF3BE-AC0C-4A70-91D6-27F00894E0C2}">
      <dsp:nvSpPr>
        <dsp:cNvPr id="0" name=""/>
        <dsp:cNvSpPr/>
      </dsp:nvSpPr>
      <dsp:spPr>
        <a:xfrm>
          <a:off x="3258849" y="1871285"/>
          <a:ext cx="2025910" cy="950400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hueOff val="0"/>
            <a:satOff val="0"/>
            <a:lumOff val="0"/>
            <a:alphaOff val="-2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TSG</a:t>
          </a:r>
        </a:p>
      </dsp:txBody>
      <dsp:txXfrm>
        <a:off x="3258849" y="1871285"/>
        <a:ext cx="2025910" cy="633600"/>
      </dsp:txXfrm>
    </dsp:sp>
    <dsp:sp modelId="{72ADBAC5-07C5-42BE-9943-A747EFC90338}">
      <dsp:nvSpPr>
        <dsp:cNvPr id="0" name=""/>
        <dsp:cNvSpPr/>
      </dsp:nvSpPr>
      <dsp:spPr>
        <a:xfrm>
          <a:off x="3673795" y="2504885"/>
          <a:ext cx="2025910" cy="12672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-2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R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Turbo Seo Guías.</a:t>
          </a:r>
        </a:p>
      </dsp:txBody>
      <dsp:txXfrm>
        <a:off x="3710910" y="2542000"/>
        <a:ext cx="1951680" cy="1192970"/>
      </dsp:txXfrm>
    </dsp:sp>
    <dsp:sp modelId="{402C14B4-D260-466D-A45F-13B25B06CE65}">
      <dsp:nvSpPr>
        <dsp:cNvPr id="0" name=""/>
        <dsp:cNvSpPr/>
      </dsp:nvSpPr>
      <dsp:spPr>
        <a:xfrm>
          <a:off x="5599721" y="1935888"/>
          <a:ext cx="667717" cy="50439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shade val="90000"/>
            <a:hueOff val="415426"/>
            <a:satOff val="-8871"/>
            <a:lumOff val="3310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R" sz="1800" kern="1200"/>
        </a:p>
      </dsp:txBody>
      <dsp:txXfrm>
        <a:off x="5599721" y="2036767"/>
        <a:ext cx="516399" cy="302635"/>
      </dsp:txXfrm>
    </dsp:sp>
    <dsp:sp modelId="{D65FB11C-4B37-4EAE-ABC7-18ECAF5D4005}">
      <dsp:nvSpPr>
        <dsp:cNvPr id="0" name=""/>
        <dsp:cNvSpPr/>
      </dsp:nvSpPr>
      <dsp:spPr>
        <a:xfrm>
          <a:off x="6544604" y="1871285"/>
          <a:ext cx="2025910" cy="950400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hueOff val="0"/>
            <a:satOff val="0"/>
            <a:lumOff val="0"/>
            <a:alphaOff val="-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TSR</a:t>
          </a:r>
        </a:p>
      </dsp:txBody>
      <dsp:txXfrm>
        <a:off x="6544604" y="1871285"/>
        <a:ext cx="2025910" cy="633600"/>
      </dsp:txXfrm>
    </dsp:sp>
    <dsp:sp modelId="{5D1BAE05-080C-48DC-98AC-006C3AACAE05}">
      <dsp:nvSpPr>
        <dsp:cNvPr id="0" name=""/>
        <dsp:cNvSpPr/>
      </dsp:nvSpPr>
      <dsp:spPr>
        <a:xfrm>
          <a:off x="6928189" y="2504885"/>
          <a:ext cx="2025910" cy="12672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-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R" sz="2200" b="0" i="0" kern="1200" dirty="0"/>
            <a:t>Turbo Seo </a:t>
          </a:r>
          <a:r>
            <a:rPr lang="es-CR" sz="2200" b="0" i="0" kern="1200" dirty="0" err="1"/>
            <a:t>Review</a:t>
          </a:r>
          <a:r>
            <a:rPr lang="es-CR" sz="2200" b="0" i="0" kern="1200" dirty="0"/>
            <a:t>.</a:t>
          </a:r>
          <a:endParaRPr lang="es-CR" sz="2200" kern="1200" dirty="0"/>
        </a:p>
      </dsp:txBody>
      <dsp:txXfrm>
        <a:off x="6965304" y="2542000"/>
        <a:ext cx="1951680" cy="11929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71098E-7B6D-41B2-9AFE-2015C1B13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1EB5E66-E50A-4322-B57C-F9D169078E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FACEB8E-EB2E-4F07-A873-1C99EE29A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A2315-1404-4292-877C-AC93C80444FC}" type="datetimeFigureOut">
              <a:rPr lang="es-CR" smtClean="0"/>
              <a:t>31/5/2021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38A920B-A55B-4194-96C9-B12EFEC0C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82BB008-FBD2-411E-9BA3-45DFC8374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0872F-8ECC-49D2-A8A4-BC9F567C4251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139159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9461A1-0743-43D7-8525-CFD8CF774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B3AB159-21FD-4BBE-8F34-C55D061DF2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F6E8388-077B-4223-87F0-E4CDF2A31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A2315-1404-4292-877C-AC93C80444FC}" type="datetimeFigureOut">
              <a:rPr lang="es-CR" smtClean="0"/>
              <a:t>31/5/2021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254B097-D508-42FF-A050-B05D09E87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C3B2AB0-5BDD-4B2F-9C97-CA9F77047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0872F-8ECC-49D2-A8A4-BC9F567C4251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65256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797D237-01E7-41D1-B4EA-CE33362C3C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43A8773-F412-42BF-A8FB-9C5B71F12A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4AA3A7A-F7C2-4C56-A3AC-7AEF3A2D3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A2315-1404-4292-877C-AC93C80444FC}" type="datetimeFigureOut">
              <a:rPr lang="es-CR" smtClean="0"/>
              <a:t>31/5/2021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285D4FD-1018-48DA-ACF3-4893DBC9A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7FE0C5F-3A96-4CB1-8E57-A323993FF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0872F-8ECC-49D2-A8A4-BC9F567C4251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661385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7981B0-65AA-4FFB-9437-2931D1143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BA549FB-9767-4BB8-918C-6774BD13A6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A892106-52D8-4490-BFE8-EC0497853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A2315-1404-4292-877C-AC93C80444FC}" type="datetimeFigureOut">
              <a:rPr lang="es-CR" smtClean="0"/>
              <a:t>31/5/2021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F902EFF-46E7-4E55-9D06-AB7D0698D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94E194A-9738-4CBE-851F-DF2BE84AB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0872F-8ECC-49D2-A8A4-BC9F567C4251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53146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C4024D-D91D-43AC-A7BB-D36059040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5503415-D28B-4ABA-A4EE-0DB9930CE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B6414CE-71AA-4721-908F-510716E38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A2315-1404-4292-877C-AC93C80444FC}" type="datetimeFigureOut">
              <a:rPr lang="es-CR" smtClean="0"/>
              <a:t>31/5/2021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5675C9D-A352-46A9-8853-FE4CB322C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5A45B4C-DEB4-4257-88F4-33920A284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0872F-8ECC-49D2-A8A4-BC9F567C4251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589444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BE3D5B-854D-4497-AECD-C13FB4955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BDC27EB-FB2F-440B-BAE0-3682C0E09F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C98D663-5E64-43A2-A896-0FD6338902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18941C6-2F0D-4B6A-B595-2B55B6ABC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A2315-1404-4292-877C-AC93C80444FC}" type="datetimeFigureOut">
              <a:rPr lang="es-CR" smtClean="0"/>
              <a:t>31/5/2021</a:t>
            </a:fld>
            <a:endParaRPr lang="es-C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11A4D38-726F-4D50-8C83-909D16729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5D1126A-6384-4E35-A71E-D9EA05989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0872F-8ECC-49D2-A8A4-BC9F567C4251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22541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F2A992-9E78-4BE1-A426-5CFEBBA3E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6513CDC-78C0-418E-90D6-ABCE1274F2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FFEF15F-18DE-45F0-B107-F3053FDAC8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0D5CCC1-1B3C-474A-BF3C-1C168EF5E5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1E5EBAF-5D1C-49F5-8C44-A1E68D73FE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AFF4352-A0A1-4571-BF0F-A7215F171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A2315-1404-4292-877C-AC93C80444FC}" type="datetimeFigureOut">
              <a:rPr lang="es-CR" smtClean="0"/>
              <a:t>31/5/2021</a:t>
            </a:fld>
            <a:endParaRPr lang="es-C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6CD2C70-0930-45DE-A667-634A92643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5783CC7-AC4F-4A62-9AD2-4AC758048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0872F-8ECC-49D2-A8A4-BC9F567C4251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758468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3595AD-8DC8-4571-9955-D45BE2B2E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86BC3EC-1823-44A9-91AC-C26DB05F5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A2315-1404-4292-877C-AC93C80444FC}" type="datetimeFigureOut">
              <a:rPr lang="es-CR" smtClean="0"/>
              <a:t>31/5/2021</a:t>
            </a:fld>
            <a:endParaRPr lang="es-C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72212DC-ED2E-4DCC-BDB8-BB2CD427C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6B8562C-2E53-42E1-8590-F131613DA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0872F-8ECC-49D2-A8A4-BC9F567C4251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034001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8222595-D7AA-4335-B00C-FCDA4EE5A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A2315-1404-4292-877C-AC93C80444FC}" type="datetimeFigureOut">
              <a:rPr lang="es-CR" smtClean="0"/>
              <a:t>31/5/2021</a:t>
            </a:fld>
            <a:endParaRPr lang="es-C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386112F-7503-4AAD-BEC8-198AFFF68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D80AE7F-02FA-465E-AB00-E5DFD56F0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0872F-8ECC-49D2-A8A4-BC9F567C4251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432245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3A0A10-F860-461B-A932-4B2D0CBFE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1D30E2C-784B-4D19-A93E-6AB8AC4135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66C57E7-0153-4766-BD5E-40A4C32AFF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B4A2DC1-2ADC-42E7-A8B1-98B0E0EC5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A2315-1404-4292-877C-AC93C80444FC}" type="datetimeFigureOut">
              <a:rPr lang="es-CR" smtClean="0"/>
              <a:t>31/5/2021</a:t>
            </a:fld>
            <a:endParaRPr lang="es-C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22BB167-C4CD-4FB9-BCB0-62FAB10A9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D4226FC-E861-4122-928C-A9EB6F4D8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0872F-8ECC-49D2-A8A4-BC9F567C4251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819846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3EDEC6-CC2C-444F-BBB2-0B4F2E310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E2F07A1-AC70-4485-8978-984121C91D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107A573-C249-4D2A-A2A7-C941DE9E2E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F0F34E9-F059-431D-BE22-5C6DA5E71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A2315-1404-4292-877C-AC93C80444FC}" type="datetimeFigureOut">
              <a:rPr lang="es-CR" smtClean="0"/>
              <a:t>31/5/2021</a:t>
            </a:fld>
            <a:endParaRPr lang="es-C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8F070B7-96E4-4F6E-8EF1-8BA73331B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62F389C-BD6E-4A50-BA8E-C44C43D53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0872F-8ECC-49D2-A8A4-BC9F567C4251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64691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C40342B-68A0-4653-8722-DE79EC4E5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C97098B-5012-4320-BF3D-5827D5D14A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0605E05-0B68-4544-9718-C96357D929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1A2315-1404-4292-877C-AC93C80444FC}" type="datetimeFigureOut">
              <a:rPr lang="es-CR" smtClean="0"/>
              <a:t>31/5/2021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C2328F8-A192-4C6A-8CB3-894833704E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B0704AB-1C5A-4EEF-9687-8A137F52BB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B0872F-8ECC-49D2-A8A4-BC9F567C4251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035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3.sv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6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13" Type="http://schemas.microsoft.com/office/2007/relationships/diagramDrawing" Target="../diagrams/drawing4.xml"/><Relationship Id="rId3" Type="http://schemas.openxmlformats.org/officeDocument/2006/relationships/image" Target="../media/image7.png"/><Relationship Id="rId7" Type="http://schemas.openxmlformats.org/officeDocument/2006/relationships/diagramColors" Target="../diagrams/colors3.xml"/><Relationship Id="rId12" Type="http://schemas.openxmlformats.org/officeDocument/2006/relationships/diagramColors" Target="../diagrams/colors4.xml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11" Type="http://schemas.openxmlformats.org/officeDocument/2006/relationships/diagramQuickStyle" Target="../diagrams/quickStyle4.xml"/><Relationship Id="rId5" Type="http://schemas.openxmlformats.org/officeDocument/2006/relationships/diagramLayout" Target="../diagrams/layout3.xml"/><Relationship Id="rId10" Type="http://schemas.openxmlformats.org/officeDocument/2006/relationships/diagramLayout" Target="../diagrams/layout4.xml"/><Relationship Id="rId4" Type="http://schemas.openxmlformats.org/officeDocument/2006/relationships/diagramData" Target="../diagrams/data3.xml"/><Relationship Id="rId9" Type="http://schemas.openxmlformats.org/officeDocument/2006/relationships/diagramData" Target="../diagrams/data4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8.png"/><Relationship Id="rId7" Type="http://schemas.openxmlformats.org/officeDocument/2006/relationships/diagramColors" Target="../diagrams/colors5.xml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Papel pintado geométrico degradado vector gratuito">
            <a:extLst>
              <a:ext uri="{FF2B5EF4-FFF2-40B4-BE49-F238E27FC236}">
                <a16:creationId xmlns:a16="http://schemas.microsoft.com/office/drawing/2014/main" id="{18F62192-A364-4B52-BF83-81F642D21E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2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2095056" y="0"/>
            <a:ext cx="1009694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upo 5">
            <a:extLst>
              <a:ext uri="{FF2B5EF4-FFF2-40B4-BE49-F238E27FC236}">
                <a16:creationId xmlns:a16="http://schemas.microsoft.com/office/drawing/2014/main" id="{4B07CF5C-A93F-41D9-A656-59E641F00977}"/>
              </a:ext>
            </a:extLst>
          </p:cNvPr>
          <p:cNvGrpSpPr/>
          <p:nvPr/>
        </p:nvGrpSpPr>
        <p:grpSpPr>
          <a:xfrm>
            <a:off x="323850" y="311485"/>
            <a:ext cx="4004167" cy="2650240"/>
            <a:chOff x="323850" y="258899"/>
            <a:chExt cx="4004167" cy="2650240"/>
          </a:xfrm>
        </p:grpSpPr>
        <p:pic>
          <p:nvPicPr>
            <p:cNvPr id="1028" name="Picture 4" descr="Ver las imágenes de origen">
              <a:extLst>
                <a:ext uri="{FF2B5EF4-FFF2-40B4-BE49-F238E27FC236}">
                  <a16:creationId xmlns:a16="http://schemas.microsoft.com/office/drawing/2014/main" id="{10307142-BD9F-4862-B2FB-85DC9FB0EC2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850" y="258899"/>
              <a:ext cx="4004167" cy="26502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" name="Imagen 2">
              <a:extLst>
                <a:ext uri="{FF2B5EF4-FFF2-40B4-BE49-F238E27FC236}">
                  <a16:creationId xmlns:a16="http://schemas.microsoft.com/office/drawing/2014/main" id="{BA924F79-3A41-4FED-ACB4-0912F68CEB8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3124" y="399043"/>
              <a:ext cx="2992818" cy="1876797"/>
            </a:xfrm>
            <a:prstGeom prst="rect">
              <a:avLst/>
            </a:prstGeom>
          </p:spPr>
        </p:pic>
      </p:grpSp>
      <p:sp>
        <p:nvSpPr>
          <p:cNvPr id="4" name="CuadroTexto 3">
            <a:extLst>
              <a:ext uri="{FF2B5EF4-FFF2-40B4-BE49-F238E27FC236}">
                <a16:creationId xmlns:a16="http://schemas.microsoft.com/office/drawing/2014/main" id="{79A2FC9B-95A8-4B81-82DE-AC590FFAC6B7}"/>
              </a:ext>
            </a:extLst>
          </p:cNvPr>
          <p:cNvSpPr txBox="1"/>
          <p:nvPr/>
        </p:nvSpPr>
        <p:spPr>
          <a:xfrm>
            <a:off x="3380263" y="1419340"/>
            <a:ext cx="543147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R" sz="20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SEO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0668A97-F4E1-4E7A-ACD0-0A7034D87B4A}"/>
              </a:ext>
            </a:extLst>
          </p:cNvPr>
          <p:cNvSpPr txBox="1"/>
          <p:nvPr/>
        </p:nvSpPr>
        <p:spPr>
          <a:xfrm>
            <a:off x="1808176" y="4063302"/>
            <a:ext cx="857564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R" sz="50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Search</a:t>
            </a:r>
            <a:r>
              <a:rPr lang="es-CR" sz="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R" sz="50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Engine</a:t>
            </a:r>
            <a:r>
              <a:rPr lang="es-CR" sz="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R" sz="50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Optimization</a:t>
            </a:r>
            <a:endParaRPr lang="es-CR" sz="50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534CF35-EDA8-4CB4-9DA6-B1AE412E804C}"/>
              </a:ext>
            </a:extLst>
          </p:cNvPr>
          <p:cNvSpPr txBox="1"/>
          <p:nvPr/>
        </p:nvSpPr>
        <p:spPr>
          <a:xfrm>
            <a:off x="10267950" y="5251144"/>
            <a:ext cx="1744646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R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Integrantes:</a:t>
            </a:r>
          </a:p>
          <a:p>
            <a:pPr algn="r"/>
            <a:r>
              <a:rPr lang="es-CR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Randall Guzmán</a:t>
            </a:r>
          </a:p>
          <a:p>
            <a:pPr algn="r"/>
            <a:r>
              <a:rPr lang="es-CR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Dayron Luna</a:t>
            </a:r>
          </a:p>
          <a:p>
            <a:pPr algn="r"/>
            <a:r>
              <a:rPr lang="es-CR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Josue</a:t>
            </a:r>
            <a:r>
              <a:rPr lang="es-CR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Redondo</a:t>
            </a:r>
          </a:p>
          <a:p>
            <a:pPr algn="r"/>
            <a:r>
              <a:rPr lang="es-CR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Nicole Vega</a:t>
            </a:r>
          </a:p>
          <a:p>
            <a:pPr algn="ctr"/>
            <a:endParaRPr lang="es-CR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s-CR" sz="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4399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Ver las imágenes de origen">
            <a:extLst>
              <a:ext uri="{FF2B5EF4-FFF2-40B4-BE49-F238E27FC236}">
                <a16:creationId xmlns:a16="http://schemas.microsoft.com/office/drawing/2014/main" id="{4BBE9144-30D2-48A4-BB2E-FE6D4CC025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2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316"/>
          <a:stretch/>
        </p:blipFill>
        <p:spPr bwMode="auto">
          <a:xfrm rot="16200000">
            <a:off x="5996325" y="662322"/>
            <a:ext cx="6858000" cy="5533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Ver las imágenes de origen">
            <a:extLst>
              <a:ext uri="{FF2B5EF4-FFF2-40B4-BE49-F238E27FC236}">
                <a16:creationId xmlns:a16="http://schemas.microsoft.com/office/drawing/2014/main" id="{40E9907D-92DA-4A07-88D4-E07FE69495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2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1" name="Diagrama 10">
            <a:extLst>
              <a:ext uri="{FF2B5EF4-FFF2-40B4-BE49-F238E27FC236}">
                <a16:creationId xmlns:a16="http://schemas.microsoft.com/office/drawing/2014/main" id="{CC70D333-3D11-44A7-9CDE-C4AF47D5DE8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00041939"/>
              </p:ext>
            </p:extLst>
          </p:nvPr>
        </p:nvGraphicFramePr>
        <p:xfrm>
          <a:off x="4064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2" name="CuadroTexto 11">
            <a:extLst>
              <a:ext uri="{FF2B5EF4-FFF2-40B4-BE49-F238E27FC236}">
                <a16:creationId xmlns:a16="http://schemas.microsoft.com/office/drawing/2014/main" id="{7B067C6E-FFA0-4B74-BCFB-9A3FAC84BCF1}"/>
              </a:ext>
            </a:extLst>
          </p:cNvPr>
          <p:cNvSpPr txBox="1"/>
          <p:nvPr/>
        </p:nvSpPr>
        <p:spPr>
          <a:xfrm>
            <a:off x="569843" y="719666"/>
            <a:ext cx="33262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Contenido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4AE39192-6EF9-4E6F-945F-5180F4E45693}"/>
              </a:ext>
            </a:extLst>
          </p:cNvPr>
          <p:cNvSpPr/>
          <p:nvPr/>
        </p:nvSpPr>
        <p:spPr>
          <a:xfrm>
            <a:off x="0" y="172278"/>
            <a:ext cx="887896" cy="371061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061963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Ver las imágenes de origen">
            <a:extLst>
              <a:ext uri="{FF2B5EF4-FFF2-40B4-BE49-F238E27FC236}">
                <a16:creationId xmlns:a16="http://schemas.microsoft.com/office/drawing/2014/main" id="{1E061524-A0E5-4965-9BD4-92887F34BA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0" r="2783"/>
          <a:stretch/>
        </p:blipFill>
        <p:spPr bwMode="auto">
          <a:xfrm rot="16200000">
            <a:off x="-2395515" y="2367262"/>
            <a:ext cx="6878007" cy="2103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Ver las imágenes de origen">
            <a:extLst>
              <a:ext uri="{FF2B5EF4-FFF2-40B4-BE49-F238E27FC236}">
                <a16:creationId xmlns:a16="http://schemas.microsoft.com/office/drawing/2014/main" id="{C7532488-D4C7-4E53-B6CA-13FE7F2984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0007"/>
            <a:ext cx="12192000" cy="347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3572B563-A0E5-4092-A97C-9D5290E3AD48}"/>
              </a:ext>
            </a:extLst>
          </p:cNvPr>
          <p:cNvSpPr/>
          <p:nvPr/>
        </p:nvSpPr>
        <p:spPr>
          <a:xfrm>
            <a:off x="6731949" y="2637182"/>
            <a:ext cx="3873142" cy="3684631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 dirty="0"/>
          </a:p>
        </p:txBody>
      </p: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8456C4B9-F3B6-4FAC-BD95-1E2854601A6F}"/>
              </a:ext>
            </a:extLst>
          </p:cNvPr>
          <p:cNvSpPr/>
          <p:nvPr/>
        </p:nvSpPr>
        <p:spPr>
          <a:xfrm>
            <a:off x="1914550" y="2637183"/>
            <a:ext cx="3873142" cy="3684631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0095A52B-262D-4AA2-845B-09FE3E815D93}"/>
              </a:ext>
            </a:extLst>
          </p:cNvPr>
          <p:cNvGrpSpPr/>
          <p:nvPr/>
        </p:nvGrpSpPr>
        <p:grpSpPr>
          <a:xfrm>
            <a:off x="-583097" y="-302936"/>
            <a:ext cx="8342244" cy="2418733"/>
            <a:chOff x="-583097" y="-302936"/>
            <a:chExt cx="8342244" cy="2418733"/>
          </a:xfrm>
        </p:grpSpPr>
        <p:sp>
          <p:nvSpPr>
            <p:cNvPr id="5" name="CuadroTexto 4">
              <a:extLst>
                <a:ext uri="{FF2B5EF4-FFF2-40B4-BE49-F238E27FC236}">
                  <a16:creationId xmlns:a16="http://schemas.microsoft.com/office/drawing/2014/main" id="{CFF935EE-D127-4FE4-9FD2-70009F093726}"/>
                </a:ext>
              </a:extLst>
            </p:cNvPr>
            <p:cNvSpPr txBox="1"/>
            <p:nvPr/>
          </p:nvSpPr>
          <p:spPr>
            <a:xfrm>
              <a:off x="4432852" y="536186"/>
              <a:ext cx="332629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R" sz="5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¿Qué es?</a:t>
              </a:r>
            </a:p>
          </p:txBody>
        </p:sp>
        <p:sp>
          <p:nvSpPr>
            <p:cNvPr id="6" name="Elipse 5">
              <a:extLst>
                <a:ext uri="{FF2B5EF4-FFF2-40B4-BE49-F238E27FC236}">
                  <a16:creationId xmlns:a16="http://schemas.microsoft.com/office/drawing/2014/main" id="{C4AAC8A5-A3A3-46A7-ADB6-B2FA4C1AE387}"/>
                </a:ext>
              </a:extLst>
            </p:cNvPr>
            <p:cNvSpPr/>
            <p:nvPr/>
          </p:nvSpPr>
          <p:spPr>
            <a:xfrm>
              <a:off x="-583097" y="-302936"/>
              <a:ext cx="2657061" cy="2418733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 dirty="0"/>
            </a:p>
          </p:txBody>
        </p:sp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8D68D054-D03E-4567-A6E2-22F279AA6141}"/>
                </a:ext>
              </a:extLst>
            </p:cNvPr>
            <p:cNvSpPr/>
            <p:nvPr/>
          </p:nvSpPr>
          <p:spPr>
            <a:xfrm>
              <a:off x="308306" y="353347"/>
              <a:ext cx="1106169" cy="1106169"/>
            </a:xfrm>
            <a:prstGeom prst="ellipse">
              <a:avLst/>
            </a:prstGeom>
            <a:blipFill>
              <a:blip r:embed="rId3"/>
              <a:srcRect/>
              <a:stretch>
                <a:fillRect/>
              </a:stretch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17" name="CuadroTexto 16">
            <a:extLst>
              <a:ext uri="{FF2B5EF4-FFF2-40B4-BE49-F238E27FC236}">
                <a16:creationId xmlns:a16="http://schemas.microsoft.com/office/drawing/2014/main" id="{965919DA-014D-45E8-813B-B667AC6D5A14}"/>
              </a:ext>
            </a:extLst>
          </p:cNvPr>
          <p:cNvSpPr txBox="1"/>
          <p:nvPr/>
        </p:nvSpPr>
        <p:spPr>
          <a:xfrm>
            <a:off x="2835810" y="4048626"/>
            <a:ext cx="25974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Definición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84D7F03E-E428-4082-ADC0-980B0C8B593E}"/>
              </a:ext>
            </a:extLst>
          </p:cNvPr>
          <p:cNvSpPr txBox="1"/>
          <p:nvPr/>
        </p:nvSpPr>
        <p:spPr>
          <a:xfrm>
            <a:off x="6919807" y="4048626"/>
            <a:ext cx="25974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Objetivo</a:t>
            </a:r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016009E1-20BB-4445-B083-EEEE45866227}"/>
              </a:ext>
            </a:extLst>
          </p:cNvPr>
          <p:cNvSpPr/>
          <p:nvPr/>
        </p:nvSpPr>
        <p:spPr>
          <a:xfrm>
            <a:off x="1014550" y="3441014"/>
            <a:ext cx="1800000" cy="1800000"/>
          </a:xfrm>
          <a:prstGeom prst="ellipse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34471990-9E96-4796-A5B4-F3AC7CABCE48}"/>
              </a:ext>
            </a:extLst>
          </p:cNvPr>
          <p:cNvSpPr/>
          <p:nvPr/>
        </p:nvSpPr>
        <p:spPr>
          <a:xfrm>
            <a:off x="9705091" y="3422462"/>
            <a:ext cx="1800000" cy="1800000"/>
          </a:xfrm>
          <a:prstGeom prst="ellipse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pic>
        <p:nvPicPr>
          <p:cNvPr id="24" name="Gráfico 23" descr="Libros en una estantería con relleno sólido">
            <a:extLst>
              <a:ext uri="{FF2B5EF4-FFF2-40B4-BE49-F238E27FC236}">
                <a16:creationId xmlns:a16="http://schemas.microsoft.com/office/drawing/2014/main" id="{8819D46E-111B-4788-972F-9779A40C47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02155" y="3828618"/>
            <a:ext cx="1024790" cy="1024790"/>
          </a:xfrm>
          <a:prstGeom prst="rect">
            <a:avLst/>
          </a:prstGeom>
        </p:spPr>
      </p:pic>
      <p:pic>
        <p:nvPicPr>
          <p:cNvPr id="26" name="Gráfico 25" descr="Diana con relleno sólido">
            <a:extLst>
              <a:ext uri="{FF2B5EF4-FFF2-40B4-BE49-F238E27FC236}">
                <a16:creationId xmlns:a16="http://schemas.microsoft.com/office/drawing/2014/main" id="{F9D15E66-325A-4928-88B8-791F12463CA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086711" y="3804082"/>
            <a:ext cx="1036759" cy="1036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700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Ver las imágenes de origen">
            <a:extLst>
              <a:ext uri="{FF2B5EF4-FFF2-40B4-BE49-F238E27FC236}">
                <a16:creationId xmlns:a16="http://schemas.microsoft.com/office/drawing/2014/main" id="{547A48AC-B5C2-44DB-BEB4-F6BB6F648B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2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96" r="868" b="14185"/>
          <a:stretch/>
        </p:blipFill>
        <p:spPr bwMode="auto">
          <a:xfrm>
            <a:off x="0" y="1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CFF935EE-D127-4FE4-9FD2-70009F093726}"/>
              </a:ext>
            </a:extLst>
          </p:cNvPr>
          <p:cNvSpPr txBox="1"/>
          <p:nvPr/>
        </p:nvSpPr>
        <p:spPr>
          <a:xfrm>
            <a:off x="3303104" y="536186"/>
            <a:ext cx="55857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R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¿Para qué sirve?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C4AAC8A5-A3A3-46A7-ADB6-B2FA4C1AE387}"/>
              </a:ext>
            </a:extLst>
          </p:cNvPr>
          <p:cNvSpPr/>
          <p:nvPr/>
        </p:nvSpPr>
        <p:spPr>
          <a:xfrm>
            <a:off x="-583097" y="-302936"/>
            <a:ext cx="2657061" cy="2418733"/>
          </a:xfrm>
          <a:prstGeom prst="ellipse">
            <a:avLst/>
          </a:prstGeom>
          <a:solidFill>
            <a:srgbClr val="67EF21"/>
          </a:solidFill>
          <a:ln>
            <a:solidFill>
              <a:srgbClr val="67EF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 dirty="0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C8634AE9-E7B9-4222-8AC1-F3F8298C5B24}"/>
              </a:ext>
            </a:extLst>
          </p:cNvPr>
          <p:cNvSpPr/>
          <p:nvPr/>
        </p:nvSpPr>
        <p:spPr>
          <a:xfrm>
            <a:off x="192348" y="416295"/>
            <a:ext cx="1106169" cy="1106169"/>
          </a:xfrm>
          <a:prstGeom prst="ellipse">
            <a:avLst/>
          </a:prstGeom>
          <a:blipFill>
            <a:blip r:embed="rId3"/>
            <a:srcRect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4">
              <a:tint val="50000"/>
              <a:hueOff val="3596065"/>
              <a:satOff val="-16735"/>
              <a:lumOff val="-734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graphicFrame>
        <p:nvGraphicFramePr>
          <p:cNvPr id="2" name="Diagrama 1">
            <a:extLst>
              <a:ext uri="{FF2B5EF4-FFF2-40B4-BE49-F238E27FC236}">
                <a16:creationId xmlns:a16="http://schemas.microsoft.com/office/drawing/2014/main" id="{1A8600D4-4C66-4231-B7EA-54320B08ACE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85361628"/>
              </p:ext>
            </p:extLst>
          </p:nvPr>
        </p:nvGraphicFramePr>
        <p:xfrm>
          <a:off x="2031999" y="1439333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857370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Ver las imágenes de origen">
            <a:extLst>
              <a:ext uri="{FF2B5EF4-FFF2-40B4-BE49-F238E27FC236}">
                <a16:creationId xmlns:a16="http://schemas.microsoft.com/office/drawing/2014/main" id="{25165C21-58FA-4FDB-BEF8-6B65D68D95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2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029"/>
          <a:stretch/>
        </p:blipFill>
        <p:spPr bwMode="auto">
          <a:xfrm rot="16200000">
            <a:off x="6096000" y="734326"/>
            <a:ext cx="6812280" cy="5379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Ver las imágenes de origen">
            <a:extLst>
              <a:ext uri="{FF2B5EF4-FFF2-40B4-BE49-F238E27FC236}">
                <a16:creationId xmlns:a16="http://schemas.microsoft.com/office/drawing/2014/main" id="{CCAC78F7-14E9-4411-A8F8-17A3BEB213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2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0" y="22860"/>
            <a:ext cx="6812280" cy="6812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CFF935EE-D127-4FE4-9FD2-70009F093726}"/>
              </a:ext>
            </a:extLst>
          </p:cNvPr>
          <p:cNvSpPr txBox="1"/>
          <p:nvPr/>
        </p:nvSpPr>
        <p:spPr>
          <a:xfrm>
            <a:off x="3303104" y="536186"/>
            <a:ext cx="55857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R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¿Cómo evaluar?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C4AAC8A5-A3A3-46A7-ADB6-B2FA4C1AE387}"/>
              </a:ext>
            </a:extLst>
          </p:cNvPr>
          <p:cNvSpPr/>
          <p:nvPr/>
        </p:nvSpPr>
        <p:spPr>
          <a:xfrm>
            <a:off x="-583097" y="-302936"/>
            <a:ext cx="2657061" cy="2418733"/>
          </a:xfrm>
          <a:prstGeom prst="ellipse">
            <a:avLst/>
          </a:prstGeom>
          <a:solidFill>
            <a:srgbClr val="3FE19B"/>
          </a:solidFill>
          <a:ln>
            <a:solidFill>
              <a:srgbClr val="3FE1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 dirty="0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D57DB524-A8B3-4F4B-A710-7E06B2193C6C}"/>
              </a:ext>
            </a:extLst>
          </p:cNvPr>
          <p:cNvSpPr/>
          <p:nvPr/>
        </p:nvSpPr>
        <p:spPr>
          <a:xfrm>
            <a:off x="192348" y="444766"/>
            <a:ext cx="1106169" cy="1106169"/>
          </a:xfrm>
          <a:prstGeom prst="ellipse">
            <a:avLst/>
          </a:prstGeom>
          <a:blipFill>
            <a:blip r:embed="rId3"/>
            <a:srcRect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4">
              <a:tint val="50000"/>
              <a:hueOff val="7192130"/>
              <a:satOff val="-33471"/>
              <a:lumOff val="-1468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graphicFrame>
        <p:nvGraphicFramePr>
          <p:cNvPr id="2" name="Diagrama 1">
            <a:extLst>
              <a:ext uri="{FF2B5EF4-FFF2-40B4-BE49-F238E27FC236}">
                <a16:creationId xmlns:a16="http://schemas.microsoft.com/office/drawing/2014/main" id="{FF983457-7472-46AD-91E8-CA5F6E21BC0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40287278"/>
              </p:ext>
            </p:extLst>
          </p:nvPr>
        </p:nvGraphicFramePr>
        <p:xfrm>
          <a:off x="2117851" y="1974358"/>
          <a:ext cx="7956295" cy="20453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8" name="Diagrama 7">
            <a:extLst>
              <a:ext uri="{FF2B5EF4-FFF2-40B4-BE49-F238E27FC236}">
                <a16:creationId xmlns:a16="http://schemas.microsoft.com/office/drawing/2014/main" id="{AF0B78AB-4316-4F82-BC1A-CF1DF3B822C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73173968"/>
              </p:ext>
            </p:extLst>
          </p:nvPr>
        </p:nvGraphicFramePr>
        <p:xfrm>
          <a:off x="1298517" y="4534530"/>
          <a:ext cx="8378511" cy="2132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</p:spTree>
    <p:extLst>
      <p:ext uri="{BB962C8B-B14F-4D97-AF65-F5344CB8AC3E}">
        <p14:creationId xmlns:p14="http://schemas.microsoft.com/office/powerpoint/2010/main" val="607691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Ver las imágenes de origen">
            <a:extLst>
              <a:ext uri="{FF2B5EF4-FFF2-40B4-BE49-F238E27FC236}">
                <a16:creationId xmlns:a16="http://schemas.microsoft.com/office/drawing/2014/main" id="{7C1CCEBD-CB1E-433F-B3D1-FB4FCAAD2E8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22"/>
          <a:stretch/>
        </p:blipFill>
        <p:spPr bwMode="auto">
          <a:xfrm>
            <a:off x="-1" y="-4571"/>
            <a:ext cx="5334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Ver las imágenes de origen">
            <a:extLst>
              <a:ext uri="{FF2B5EF4-FFF2-40B4-BE49-F238E27FC236}">
                <a16:creationId xmlns:a16="http://schemas.microsoft.com/office/drawing/2014/main" id="{4D11759F-93B9-4A88-A7E6-E4D05560D6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CFF935EE-D127-4FE4-9FD2-70009F093726}"/>
              </a:ext>
            </a:extLst>
          </p:cNvPr>
          <p:cNvSpPr txBox="1"/>
          <p:nvPr/>
        </p:nvSpPr>
        <p:spPr>
          <a:xfrm>
            <a:off x="3303104" y="536186"/>
            <a:ext cx="55857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R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C4AAC8A5-A3A3-46A7-ADB6-B2FA4C1AE387}"/>
              </a:ext>
            </a:extLst>
          </p:cNvPr>
          <p:cNvSpPr/>
          <p:nvPr/>
        </p:nvSpPr>
        <p:spPr>
          <a:xfrm>
            <a:off x="-583097" y="-302936"/>
            <a:ext cx="2657061" cy="2418733"/>
          </a:xfrm>
          <a:prstGeom prst="ellipse">
            <a:avLst/>
          </a:prstGeom>
          <a:solidFill>
            <a:srgbClr val="5B9BD5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 dirty="0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E65C38B9-38FC-4A96-87E8-9978A5DCF5D4}"/>
              </a:ext>
            </a:extLst>
          </p:cNvPr>
          <p:cNvSpPr/>
          <p:nvPr/>
        </p:nvSpPr>
        <p:spPr>
          <a:xfrm>
            <a:off x="192348" y="444766"/>
            <a:ext cx="1106169" cy="1106169"/>
          </a:xfrm>
          <a:prstGeom prst="ellipse">
            <a:avLst/>
          </a:prstGeom>
          <a:blipFill>
            <a:blip r:embed="rId3"/>
            <a:srcRect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4">
              <a:tint val="50000"/>
              <a:hueOff val="10788194"/>
              <a:satOff val="-50206"/>
              <a:lumOff val="-2202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graphicFrame>
        <p:nvGraphicFramePr>
          <p:cNvPr id="2" name="Diagrama 1">
            <a:extLst>
              <a:ext uri="{FF2B5EF4-FFF2-40B4-BE49-F238E27FC236}">
                <a16:creationId xmlns:a16="http://schemas.microsoft.com/office/drawing/2014/main" id="{829C2014-68F9-42B8-B078-0EF20C5E38B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54245853"/>
              </p:ext>
            </p:extLst>
          </p:nvPr>
        </p:nvGraphicFramePr>
        <p:xfrm>
          <a:off x="1616722" y="1118586"/>
          <a:ext cx="8958556" cy="56433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44184654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</TotalTime>
  <Words>106</Words>
  <Application>Microsoft Office PowerPoint</Application>
  <PresentationFormat>Panorámica</PresentationFormat>
  <Paragraphs>43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Nicole Vega</dc:creator>
  <cp:lastModifiedBy>Nicole Vega</cp:lastModifiedBy>
  <cp:revision>16</cp:revision>
  <dcterms:created xsi:type="dcterms:W3CDTF">2021-05-31T21:30:31Z</dcterms:created>
  <dcterms:modified xsi:type="dcterms:W3CDTF">2021-06-01T03:51:08Z</dcterms:modified>
</cp:coreProperties>
</file>