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4"/>
    <p:sldMasterId id="2147484745" r:id="rId5"/>
  </p:sldMasterIdLst>
  <p:notesMasterIdLst>
    <p:notesMasterId r:id="rId31"/>
  </p:notesMasterIdLst>
  <p:sldIdLst>
    <p:sldId id="274" r:id="rId6"/>
    <p:sldId id="275" r:id="rId7"/>
    <p:sldId id="286" r:id="rId8"/>
    <p:sldId id="257" r:id="rId9"/>
    <p:sldId id="283" r:id="rId10"/>
    <p:sldId id="295" r:id="rId11"/>
    <p:sldId id="287" r:id="rId12"/>
    <p:sldId id="296" r:id="rId13"/>
    <p:sldId id="297" r:id="rId14"/>
    <p:sldId id="298" r:id="rId15"/>
    <p:sldId id="288" r:id="rId16"/>
    <p:sldId id="299" r:id="rId17"/>
    <p:sldId id="267" r:id="rId18"/>
    <p:sldId id="284" r:id="rId19"/>
    <p:sldId id="300" r:id="rId20"/>
    <p:sldId id="289" r:id="rId21"/>
    <p:sldId id="290" r:id="rId22"/>
    <p:sldId id="303" r:id="rId23"/>
    <p:sldId id="305" r:id="rId24"/>
    <p:sldId id="306" r:id="rId25"/>
    <p:sldId id="309" r:id="rId26"/>
    <p:sldId id="307" r:id="rId27"/>
    <p:sldId id="304" r:id="rId28"/>
    <p:sldId id="301" r:id="rId29"/>
    <p:sldId id="30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C16976-C483-E08E-F921-B6E4193E3D2A}" name="Loraine Lawrence" initials="LL" userId="S::lola@microsoft.com::c109b8d4-b149-45d2-a7f3-2c9c01468533" providerId="AD"/>
  <p188:author id="{4FE5C0B9-8559-3F71-C28B-11C528E4267E}" name="Chelsea Lee" initials="CL" userId="S::chellee@microsoft.com::46fc34eb-22bd-40a0-b470-e1f05eedf781" providerId="AD"/>
  <p188:author id="{EBCC30C2-BACB-D60D-42EC-088FA984F0C9}" name="Robert Stewart (WW READINESS)" initials="RS(R" userId="S::roberts@microsoft.com::5e4857c7-3c95-4435-bc45-4a9504427269" providerId="AD"/>
  <p188:author id="{64ED81DE-4ED1-1C0E-BDC9-8D64CB56C04A}" name="Cindy Staley" initials="CS" userId="S::cynthist@microsoft.com::90154493-b869-4106-8313-ce1978bf817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E8D852-F2C9-D10B-BCFA-2A78BAF68910}" v="2" dt="2020-11-06T15:13:55.612"/>
    <p1510:client id="{EC556D1E-D08E-42F5-B2B5-220B33091C33}" v="349" dt="2020-09-25T21:34:29.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Stewart (WW READINESS)" userId="5e4857c7-3c95-4435-bc45-4a9504427269" providerId="ADAL" clId="{EC556D1E-D08E-42F5-B2B5-220B33091C33}"/>
    <pc:docChg chg="undo custSel modSld">
      <pc:chgData name="Robert Stewart (WW READINESS)" userId="5e4857c7-3c95-4435-bc45-4a9504427269" providerId="ADAL" clId="{EC556D1E-D08E-42F5-B2B5-220B33091C33}" dt="2020-09-25T21:35:39.609" v="4141" actId="962"/>
      <pc:docMkLst>
        <pc:docMk/>
      </pc:docMkLst>
      <pc:sldChg chg="addSp delSp modSp mod">
        <pc:chgData name="Robert Stewart (WW READINESS)" userId="5e4857c7-3c95-4435-bc45-4a9504427269" providerId="ADAL" clId="{EC556D1E-D08E-42F5-B2B5-220B33091C33}" dt="2020-09-25T18:57:22.442" v="7" actId="22"/>
        <pc:sldMkLst>
          <pc:docMk/>
          <pc:sldMk cId="3635852913" sldId="274"/>
        </pc:sldMkLst>
        <pc:spChg chg="add del mod">
          <ac:chgData name="Robert Stewart (WW READINESS)" userId="5e4857c7-3c95-4435-bc45-4a9504427269" providerId="ADAL" clId="{EC556D1E-D08E-42F5-B2B5-220B33091C33}" dt="2020-09-25T18:57:22.442" v="7" actId="22"/>
          <ac:spMkLst>
            <pc:docMk/>
            <pc:sldMk cId="3635852913" sldId="274"/>
            <ac:spMk id="5" creationId="{ABA9F921-B7CC-4FDC-9457-AD162C17FAD7}"/>
          </ac:spMkLst>
        </pc:spChg>
      </pc:sldChg>
      <pc:sldChg chg="modSp mod">
        <pc:chgData name="Robert Stewart (WW READINESS)" userId="5e4857c7-3c95-4435-bc45-4a9504427269" providerId="ADAL" clId="{EC556D1E-D08E-42F5-B2B5-220B33091C33}" dt="2020-09-25T21:14:21.391" v="579" actId="962"/>
        <pc:sldMkLst>
          <pc:docMk/>
          <pc:sldMk cId="880436157" sldId="287"/>
        </pc:sldMkLst>
        <pc:picChg chg="mod">
          <ac:chgData name="Robert Stewart (WW READINESS)" userId="5e4857c7-3c95-4435-bc45-4a9504427269" providerId="ADAL" clId="{EC556D1E-D08E-42F5-B2B5-220B33091C33}" dt="2020-09-25T21:14:21.391" v="579" actId="962"/>
          <ac:picMkLst>
            <pc:docMk/>
            <pc:sldMk cId="880436157" sldId="287"/>
            <ac:picMk id="6" creationId="{7CDCCC72-E44C-4A20-A7B0-16FEBBDDB9F4}"/>
          </ac:picMkLst>
        </pc:picChg>
      </pc:sldChg>
      <pc:sldChg chg="modSp mod">
        <pc:chgData name="Robert Stewart (WW READINESS)" userId="5e4857c7-3c95-4435-bc45-4a9504427269" providerId="ADAL" clId="{EC556D1E-D08E-42F5-B2B5-220B33091C33}" dt="2020-09-25T21:21:08.431" v="1873" actId="962"/>
        <pc:sldMkLst>
          <pc:docMk/>
          <pc:sldMk cId="3388904642" sldId="288"/>
        </pc:sldMkLst>
        <pc:picChg chg="mod">
          <ac:chgData name="Robert Stewart (WW READINESS)" userId="5e4857c7-3c95-4435-bc45-4a9504427269" providerId="ADAL" clId="{EC556D1E-D08E-42F5-B2B5-220B33091C33}" dt="2020-09-25T21:21:08.431" v="1873" actId="962"/>
          <ac:picMkLst>
            <pc:docMk/>
            <pc:sldMk cId="3388904642" sldId="288"/>
            <ac:picMk id="6" creationId="{7CDCCC72-E44C-4A20-A7B0-16FEBBDDB9F4}"/>
          </ac:picMkLst>
        </pc:picChg>
      </pc:sldChg>
      <pc:sldChg chg="modSp mod">
        <pc:chgData name="Robert Stewart (WW READINESS)" userId="5e4857c7-3c95-4435-bc45-4a9504427269" providerId="ADAL" clId="{EC556D1E-D08E-42F5-B2B5-220B33091C33}" dt="2020-09-25T21:30:52.840" v="3010" actId="962"/>
        <pc:sldMkLst>
          <pc:docMk/>
          <pc:sldMk cId="3627172257" sldId="289"/>
        </pc:sldMkLst>
        <pc:picChg chg="mod">
          <ac:chgData name="Robert Stewart (WW READINESS)" userId="5e4857c7-3c95-4435-bc45-4a9504427269" providerId="ADAL" clId="{EC556D1E-D08E-42F5-B2B5-220B33091C33}" dt="2020-09-25T21:30:52.840" v="3010" actId="962"/>
          <ac:picMkLst>
            <pc:docMk/>
            <pc:sldMk cId="3627172257" sldId="289"/>
            <ac:picMk id="6" creationId="{7CDCCC72-E44C-4A20-A7B0-16FEBBDDB9F4}"/>
          </ac:picMkLst>
        </pc:picChg>
      </pc:sldChg>
      <pc:sldChg chg="modSp mod">
        <pc:chgData name="Robert Stewart (WW READINESS)" userId="5e4857c7-3c95-4435-bc45-4a9504427269" providerId="ADAL" clId="{EC556D1E-D08E-42F5-B2B5-220B33091C33}" dt="2020-09-25T21:30:57.718" v="3011" actId="962"/>
        <pc:sldMkLst>
          <pc:docMk/>
          <pc:sldMk cId="3326726220" sldId="290"/>
        </pc:sldMkLst>
        <pc:picChg chg="mod">
          <ac:chgData name="Robert Stewart (WW READINESS)" userId="5e4857c7-3c95-4435-bc45-4a9504427269" providerId="ADAL" clId="{EC556D1E-D08E-42F5-B2B5-220B33091C33}" dt="2020-09-25T21:30:57.718" v="3011" actId="962"/>
          <ac:picMkLst>
            <pc:docMk/>
            <pc:sldMk cId="3326726220" sldId="290"/>
            <ac:picMk id="6" creationId="{7CDCCC72-E44C-4A20-A7B0-16FEBBDDB9F4}"/>
          </ac:picMkLst>
        </pc:picChg>
      </pc:sldChg>
      <pc:sldChg chg="modSp mod">
        <pc:chgData name="Robert Stewart (WW READINESS)" userId="5e4857c7-3c95-4435-bc45-4a9504427269" providerId="ADAL" clId="{EC556D1E-D08E-42F5-B2B5-220B33091C33}" dt="2020-09-25T21:14:12.733" v="578" actId="962"/>
        <pc:sldMkLst>
          <pc:docMk/>
          <pc:sldMk cId="2424144487" sldId="295"/>
        </pc:sldMkLst>
        <pc:grpChg chg="mod">
          <ac:chgData name="Robert Stewart (WW READINESS)" userId="5e4857c7-3c95-4435-bc45-4a9504427269" providerId="ADAL" clId="{EC556D1E-D08E-42F5-B2B5-220B33091C33}" dt="2020-09-25T21:13:03.649" v="304" actId="962"/>
          <ac:grpSpMkLst>
            <pc:docMk/>
            <pc:sldMk cId="2424144487" sldId="295"/>
            <ac:grpSpMk id="4" creationId="{5CC6A208-BE01-47E6-8388-83822B196C18}"/>
          </ac:grpSpMkLst>
        </pc:grpChg>
        <pc:grpChg chg="mod">
          <ac:chgData name="Robert Stewart (WW READINESS)" userId="5e4857c7-3c95-4435-bc45-4a9504427269" providerId="ADAL" clId="{EC556D1E-D08E-42F5-B2B5-220B33091C33}" dt="2020-09-25T21:13:38.265" v="460" actId="962"/>
          <ac:grpSpMkLst>
            <pc:docMk/>
            <pc:sldMk cId="2424144487" sldId="295"/>
            <ac:grpSpMk id="6" creationId="{EA9EBC42-F8C4-48A9-8D5C-C4FCE2ED08EB}"/>
          </ac:grpSpMkLst>
        </pc:grpChg>
        <pc:grpChg chg="mod">
          <ac:chgData name="Robert Stewart (WW READINESS)" userId="5e4857c7-3c95-4435-bc45-4a9504427269" providerId="ADAL" clId="{EC556D1E-D08E-42F5-B2B5-220B33091C33}" dt="2020-09-25T21:14:12.733" v="578" actId="962"/>
          <ac:grpSpMkLst>
            <pc:docMk/>
            <pc:sldMk cId="2424144487" sldId="295"/>
            <ac:grpSpMk id="7" creationId="{8E5C5A40-22F0-492C-AE9D-A53AEABF79DA}"/>
          </ac:grpSpMkLst>
        </pc:grpChg>
      </pc:sldChg>
      <pc:sldChg chg="modSp mod">
        <pc:chgData name="Robert Stewart (WW READINESS)" userId="5e4857c7-3c95-4435-bc45-4a9504427269" providerId="ADAL" clId="{EC556D1E-D08E-42F5-B2B5-220B33091C33}" dt="2020-09-25T21:17:14.407" v="1154" actId="962"/>
        <pc:sldMkLst>
          <pc:docMk/>
          <pc:sldMk cId="3847535485" sldId="296"/>
        </pc:sldMkLst>
        <pc:grpChg chg="mod">
          <ac:chgData name="Robert Stewart (WW READINESS)" userId="5e4857c7-3c95-4435-bc45-4a9504427269" providerId="ADAL" clId="{EC556D1E-D08E-42F5-B2B5-220B33091C33}" dt="2020-09-25T21:17:03.589" v="1153" actId="962"/>
          <ac:grpSpMkLst>
            <pc:docMk/>
            <pc:sldMk cId="3847535485" sldId="296"/>
            <ac:grpSpMk id="27" creationId="{F4956198-2583-4B26-8B15-3CF2D086E900}"/>
          </ac:grpSpMkLst>
        </pc:grpChg>
        <pc:grpChg chg="mod ord">
          <ac:chgData name="Robert Stewart (WW READINESS)" userId="5e4857c7-3c95-4435-bc45-4a9504427269" providerId="ADAL" clId="{EC556D1E-D08E-42F5-B2B5-220B33091C33}" dt="2020-09-25T21:15:49.887" v="973" actId="962"/>
          <ac:grpSpMkLst>
            <pc:docMk/>
            <pc:sldMk cId="3847535485" sldId="296"/>
            <ac:grpSpMk id="28" creationId="{A02E39F0-C23E-4307-A3CA-BCAC0AD549E4}"/>
          </ac:grpSpMkLst>
        </pc:grpChg>
        <pc:grpChg chg="mod">
          <ac:chgData name="Robert Stewart (WW READINESS)" userId="5e4857c7-3c95-4435-bc45-4a9504427269" providerId="ADAL" clId="{EC556D1E-D08E-42F5-B2B5-220B33091C33}" dt="2020-09-25T21:15:04.603" v="797" actId="962"/>
          <ac:grpSpMkLst>
            <pc:docMk/>
            <pc:sldMk cId="3847535485" sldId="296"/>
            <ac:grpSpMk id="29" creationId="{A1E95631-8FD8-4C88-8B85-1683646BC7EA}"/>
          </ac:grpSpMkLst>
        </pc:grpChg>
        <pc:picChg chg="mod">
          <ac:chgData name="Robert Stewart (WW READINESS)" userId="5e4857c7-3c95-4435-bc45-4a9504427269" providerId="ADAL" clId="{EC556D1E-D08E-42F5-B2B5-220B33091C33}" dt="2020-09-25T21:17:14.407" v="1154" actId="962"/>
          <ac:picMkLst>
            <pc:docMk/>
            <pc:sldMk cId="3847535485" sldId="296"/>
            <ac:picMk id="3" creationId="{E3C0EBFC-0A1F-4C7B-A22A-9CDDBA0BA71F}"/>
          </ac:picMkLst>
        </pc:picChg>
      </pc:sldChg>
      <pc:sldChg chg="modSp mod">
        <pc:chgData name="Robert Stewart (WW READINESS)" userId="5e4857c7-3c95-4435-bc45-4a9504427269" providerId="ADAL" clId="{EC556D1E-D08E-42F5-B2B5-220B33091C33}" dt="2020-09-25T21:19:40.469" v="1613" actId="962"/>
        <pc:sldMkLst>
          <pc:docMk/>
          <pc:sldMk cId="2642138507" sldId="297"/>
        </pc:sldMkLst>
        <pc:grpChg chg="mod">
          <ac:chgData name="Robert Stewart (WW READINESS)" userId="5e4857c7-3c95-4435-bc45-4a9504427269" providerId="ADAL" clId="{EC556D1E-D08E-42F5-B2B5-220B33091C33}" dt="2020-09-25T21:18:25.534" v="1342" actId="962"/>
          <ac:grpSpMkLst>
            <pc:docMk/>
            <pc:sldMk cId="2642138507" sldId="297"/>
            <ac:grpSpMk id="8" creationId="{5F235B2A-66DF-49FC-BEB7-08A89BE98DD6}"/>
          </ac:grpSpMkLst>
        </pc:grpChg>
        <pc:grpChg chg="mod">
          <ac:chgData name="Robert Stewart (WW READINESS)" userId="5e4857c7-3c95-4435-bc45-4a9504427269" providerId="ADAL" clId="{EC556D1E-D08E-42F5-B2B5-220B33091C33}" dt="2020-09-25T21:18:49.376" v="1478" actId="962"/>
          <ac:grpSpMkLst>
            <pc:docMk/>
            <pc:sldMk cId="2642138507" sldId="297"/>
            <ac:grpSpMk id="11" creationId="{54DAB787-8206-4DCC-BC7C-A56A26517A28}"/>
          </ac:grpSpMkLst>
        </pc:grpChg>
        <pc:grpChg chg="mod">
          <ac:chgData name="Robert Stewart (WW READINESS)" userId="5e4857c7-3c95-4435-bc45-4a9504427269" providerId="ADAL" clId="{EC556D1E-D08E-42F5-B2B5-220B33091C33}" dt="2020-09-25T21:19:27.991" v="1612" actId="962"/>
          <ac:grpSpMkLst>
            <pc:docMk/>
            <pc:sldMk cId="2642138507" sldId="297"/>
            <ac:grpSpMk id="14" creationId="{F7EF8FD5-B495-4EB9-B4ED-941BDF4B8961}"/>
          </ac:grpSpMkLst>
        </pc:grpChg>
        <pc:picChg chg="mod">
          <ac:chgData name="Robert Stewart (WW READINESS)" userId="5e4857c7-3c95-4435-bc45-4a9504427269" providerId="ADAL" clId="{EC556D1E-D08E-42F5-B2B5-220B33091C33}" dt="2020-09-25T21:19:40.469" v="1613" actId="962"/>
          <ac:picMkLst>
            <pc:docMk/>
            <pc:sldMk cId="2642138507" sldId="297"/>
            <ac:picMk id="2" creationId="{A0FB79CA-8F73-44D7-B306-640C85B7621D}"/>
          </ac:picMkLst>
        </pc:picChg>
      </pc:sldChg>
      <pc:sldChg chg="modSp mod">
        <pc:chgData name="Robert Stewart (WW READINESS)" userId="5e4857c7-3c95-4435-bc45-4a9504427269" providerId="ADAL" clId="{EC556D1E-D08E-42F5-B2B5-220B33091C33}" dt="2020-09-25T21:20:55.513" v="1872" actId="962"/>
        <pc:sldMkLst>
          <pc:docMk/>
          <pc:sldMk cId="3691073824" sldId="298"/>
        </pc:sldMkLst>
        <pc:grpChg chg="mod">
          <ac:chgData name="Robert Stewart (WW READINESS)" userId="5e4857c7-3c95-4435-bc45-4a9504427269" providerId="ADAL" clId="{EC556D1E-D08E-42F5-B2B5-220B33091C33}" dt="2020-09-25T21:20:16.620" v="1747" actId="962"/>
          <ac:grpSpMkLst>
            <pc:docMk/>
            <pc:sldMk cId="3691073824" sldId="298"/>
            <ac:grpSpMk id="10" creationId="{E1AD1EA8-2A22-41A7-989F-D1905D424BE4}"/>
          </ac:grpSpMkLst>
        </pc:grpChg>
        <pc:grpChg chg="mod">
          <ac:chgData name="Robert Stewart (WW READINESS)" userId="5e4857c7-3c95-4435-bc45-4a9504427269" providerId="ADAL" clId="{EC556D1E-D08E-42F5-B2B5-220B33091C33}" dt="2020-09-25T21:20:47.814" v="1871" actId="962"/>
          <ac:grpSpMkLst>
            <pc:docMk/>
            <pc:sldMk cId="3691073824" sldId="298"/>
            <ac:grpSpMk id="15" creationId="{33F9FD76-5287-4A5D-9CAA-E5B8A1183FCD}"/>
          </ac:grpSpMkLst>
        </pc:grpChg>
        <pc:picChg chg="mod">
          <ac:chgData name="Robert Stewart (WW READINESS)" userId="5e4857c7-3c95-4435-bc45-4a9504427269" providerId="ADAL" clId="{EC556D1E-D08E-42F5-B2B5-220B33091C33}" dt="2020-09-25T21:20:55.513" v="1872" actId="962"/>
          <ac:picMkLst>
            <pc:docMk/>
            <pc:sldMk cId="3691073824" sldId="298"/>
            <ac:picMk id="2" creationId="{0CD51D14-8138-46B6-A9D3-732DEDD665C9}"/>
          </ac:picMkLst>
        </pc:picChg>
      </pc:sldChg>
      <pc:sldChg chg="modSp mod">
        <pc:chgData name="Robert Stewart (WW READINESS)" userId="5e4857c7-3c95-4435-bc45-4a9504427269" providerId="ADAL" clId="{EC556D1E-D08E-42F5-B2B5-220B33091C33}" dt="2020-09-25T21:29:10.351" v="2458" actId="962"/>
        <pc:sldMkLst>
          <pc:docMk/>
          <pc:sldMk cId="1587513377" sldId="299"/>
        </pc:sldMkLst>
        <pc:grpChg chg="mod">
          <ac:chgData name="Robert Stewart (WW READINESS)" userId="5e4857c7-3c95-4435-bc45-4a9504427269" providerId="ADAL" clId="{EC556D1E-D08E-42F5-B2B5-220B33091C33}" dt="2020-09-25T21:27:06.211" v="2007" actId="962"/>
          <ac:grpSpMkLst>
            <pc:docMk/>
            <pc:sldMk cId="1587513377" sldId="299"/>
            <ac:grpSpMk id="16" creationId="{BB5B7098-DCC9-43F2-B9E8-B772BF455BE5}"/>
          </ac:grpSpMkLst>
        </pc:grpChg>
        <pc:grpChg chg="mod">
          <ac:chgData name="Robert Stewart (WW READINESS)" userId="5e4857c7-3c95-4435-bc45-4a9504427269" providerId="ADAL" clId="{EC556D1E-D08E-42F5-B2B5-220B33091C33}" dt="2020-09-25T21:27:40.857" v="2147" actId="962"/>
          <ac:grpSpMkLst>
            <pc:docMk/>
            <pc:sldMk cId="1587513377" sldId="299"/>
            <ac:grpSpMk id="21" creationId="{2348C96D-B55F-4FD5-A584-16F21DD75CA7}"/>
          </ac:grpSpMkLst>
        </pc:grpChg>
        <pc:grpChg chg="mod">
          <ac:chgData name="Robert Stewart (WW READINESS)" userId="5e4857c7-3c95-4435-bc45-4a9504427269" providerId="ADAL" clId="{EC556D1E-D08E-42F5-B2B5-220B33091C33}" dt="2020-09-25T21:28:26.512" v="2319" actId="962"/>
          <ac:grpSpMkLst>
            <pc:docMk/>
            <pc:sldMk cId="1587513377" sldId="299"/>
            <ac:grpSpMk id="22" creationId="{D08733A0-E944-4170-A6C5-08CCB372876F}"/>
          </ac:grpSpMkLst>
        </pc:grpChg>
        <pc:grpChg chg="mod">
          <ac:chgData name="Robert Stewart (WW READINESS)" userId="5e4857c7-3c95-4435-bc45-4a9504427269" providerId="ADAL" clId="{EC556D1E-D08E-42F5-B2B5-220B33091C33}" dt="2020-09-25T21:29:03.315" v="2457" actId="962"/>
          <ac:grpSpMkLst>
            <pc:docMk/>
            <pc:sldMk cId="1587513377" sldId="299"/>
            <ac:grpSpMk id="23" creationId="{82D090D9-AC1B-4C70-98D1-5F92943D81C1}"/>
          </ac:grpSpMkLst>
        </pc:grpChg>
        <pc:picChg chg="mod">
          <ac:chgData name="Robert Stewart (WW READINESS)" userId="5e4857c7-3c95-4435-bc45-4a9504427269" providerId="ADAL" clId="{EC556D1E-D08E-42F5-B2B5-220B33091C33}" dt="2020-09-25T21:29:10.351" v="2458" actId="962"/>
          <ac:picMkLst>
            <pc:docMk/>
            <pc:sldMk cId="1587513377" sldId="299"/>
            <ac:picMk id="2" creationId="{A0DE1153-0FF5-4E20-8745-305EEAC39783}"/>
          </ac:picMkLst>
        </pc:picChg>
      </pc:sldChg>
      <pc:sldChg chg="modSp mod">
        <pc:chgData name="Robert Stewart (WW READINESS)" userId="5e4857c7-3c95-4435-bc45-4a9504427269" providerId="ADAL" clId="{EC556D1E-D08E-42F5-B2B5-220B33091C33}" dt="2020-09-25T21:30:49.758" v="3009" actId="962"/>
        <pc:sldMkLst>
          <pc:docMk/>
          <pc:sldMk cId="2925395085" sldId="300"/>
        </pc:sldMkLst>
        <pc:spChg chg="mod">
          <ac:chgData name="Robert Stewart (WW READINESS)" userId="5e4857c7-3c95-4435-bc45-4a9504427269" providerId="ADAL" clId="{EC556D1E-D08E-42F5-B2B5-220B33091C33}" dt="2020-09-25T19:00:53.417" v="56" actId="20577"/>
          <ac:spMkLst>
            <pc:docMk/>
            <pc:sldMk cId="2925395085" sldId="300"/>
            <ac:spMk id="17" creationId="{00000000-0000-0000-0000-000000000000}"/>
          </ac:spMkLst>
        </pc:spChg>
        <pc:grpChg chg="mod">
          <ac:chgData name="Robert Stewart (WW READINESS)" userId="5e4857c7-3c95-4435-bc45-4a9504427269" providerId="ADAL" clId="{EC556D1E-D08E-42F5-B2B5-220B33091C33}" dt="2020-09-25T21:30:42.689" v="3008" actId="962"/>
          <ac:grpSpMkLst>
            <pc:docMk/>
            <pc:sldMk cId="2925395085" sldId="300"/>
            <ac:grpSpMk id="74" creationId="{324471E5-3E8A-4B46-8F20-DFFB661DDDCD}"/>
          </ac:grpSpMkLst>
        </pc:grpChg>
        <pc:picChg chg="mod">
          <ac:chgData name="Robert Stewart (WW READINESS)" userId="5e4857c7-3c95-4435-bc45-4a9504427269" providerId="ADAL" clId="{EC556D1E-D08E-42F5-B2B5-220B33091C33}" dt="2020-09-25T21:30:49.758" v="3009" actId="962"/>
          <ac:picMkLst>
            <pc:docMk/>
            <pc:sldMk cId="2925395085" sldId="300"/>
            <ac:picMk id="2" creationId="{48243F0C-6F88-42C7-93EC-B717100BA5CC}"/>
          </ac:picMkLst>
        </pc:picChg>
      </pc:sldChg>
      <pc:sldChg chg="modSp mod">
        <pc:chgData name="Robert Stewart (WW READINESS)" userId="5e4857c7-3c95-4435-bc45-4a9504427269" providerId="ADAL" clId="{EC556D1E-D08E-42F5-B2B5-220B33091C33}" dt="2020-09-25T19:08:10.684" v="61" actId="13244"/>
        <pc:sldMkLst>
          <pc:docMk/>
          <pc:sldMk cId="1465787407" sldId="301"/>
        </pc:sldMkLst>
        <pc:spChg chg="ord">
          <ac:chgData name="Robert Stewart (WW READINESS)" userId="5e4857c7-3c95-4435-bc45-4a9504427269" providerId="ADAL" clId="{EC556D1E-D08E-42F5-B2B5-220B33091C33}" dt="2020-09-25T19:08:10.684" v="61" actId="13244"/>
          <ac:spMkLst>
            <pc:docMk/>
            <pc:sldMk cId="1465787407" sldId="301"/>
            <ac:spMk id="10" creationId="{6A8A87D5-154D-4D17-9FFD-289667452587}"/>
          </ac:spMkLst>
        </pc:spChg>
      </pc:sldChg>
      <pc:sldChg chg="modSp mod">
        <pc:chgData name="Robert Stewart (WW READINESS)" userId="5e4857c7-3c95-4435-bc45-4a9504427269" providerId="ADAL" clId="{EC556D1E-D08E-42F5-B2B5-220B33091C33}" dt="2020-09-25T21:35:39.609" v="4141" actId="962"/>
        <pc:sldMkLst>
          <pc:docMk/>
          <pc:sldMk cId="3044634792" sldId="302"/>
        </pc:sldMkLst>
        <pc:grpChg chg="mod ord">
          <ac:chgData name="Robert Stewart (WW READINESS)" userId="5e4857c7-3c95-4435-bc45-4a9504427269" providerId="ADAL" clId="{EC556D1E-D08E-42F5-B2B5-220B33091C33}" dt="2020-09-25T21:35:39.609" v="4141" actId="962"/>
          <ac:grpSpMkLst>
            <pc:docMk/>
            <pc:sldMk cId="3044634792" sldId="302"/>
            <ac:grpSpMk id="10" creationId="{08BF4695-1CC0-4FF0-9CA3-1D20C5EEE338}"/>
          </ac:grpSpMkLst>
        </pc:grpChg>
      </pc:sldChg>
      <pc:sldChg chg="modSp mod">
        <pc:chgData name="Robert Stewart (WW READINESS)" userId="5e4857c7-3c95-4435-bc45-4a9504427269" providerId="ADAL" clId="{EC556D1E-D08E-42F5-B2B5-220B33091C33}" dt="2020-09-25T21:31:00.685" v="3012" actId="962"/>
        <pc:sldMkLst>
          <pc:docMk/>
          <pc:sldMk cId="2214547493" sldId="303"/>
        </pc:sldMkLst>
        <pc:picChg chg="mod">
          <ac:chgData name="Robert Stewart (WW READINESS)" userId="5e4857c7-3c95-4435-bc45-4a9504427269" providerId="ADAL" clId="{EC556D1E-D08E-42F5-B2B5-220B33091C33}" dt="2020-09-25T21:31:00.685" v="3012" actId="962"/>
          <ac:picMkLst>
            <pc:docMk/>
            <pc:sldMk cId="2214547493" sldId="303"/>
            <ac:picMk id="6" creationId="{7CDCCC72-E44C-4A20-A7B0-16FEBBDDB9F4}"/>
          </ac:picMkLst>
        </pc:picChg>
      </pc:sldChg>
      <pc:sldChg chg="modSp mod">
        <pc:chgData name="Robert Stewart (WW READINESS)" userId="5e4857c7-3c95-4435-bc45-4a9504427269" providerId="ADAL" clId="{EC556D1E-D08E-42F5-B2B5-220B33091C33}" dt="2020-09-25T21:32:25.057" v="3507" actId="962"/>
        <pc:sldMkLst>
          <pc:docMk/>
          <pc:sldMk cId="2968619087" sldId="305"/>
        </pc:sldMkLst>
        <pc:spChg chg="ord">
          <ac:chgData name="Robert Stewart (WW READINESS)" userId="5e4857c7-3c95-4435-bc45-4a9504427269" providerId="ADAL" clId="{EC556D1E-D08E-42F5-B2B5-220B33091C33}" dt="2020-09-25T19:01:31.698" v="59" actId="13244"/>
          <ac:spMkLst>
            <pc:docMk/>
            <pc:sldMk cId="2968619087" sldId="305"/>
            <ac:spMk id="3" creationId="{61305E9E-589A-43A1-9A16-D0BA79D9C4B6}"/>
          </ac:spMkLst>
        </pc:spChg>
        <pc:spChg chg="ord">
          <ac:chgData name="Robert Stewart (WW READINESS)" userId="5e4857c7-3c95-4435-bc45-4a9504427269" providerId="ADAL" clId="{EC556D1E-D08E-42F5-B2B5-220B33091C33}" dt="2020-09-25T19:01:24.826" v="58" actId="13244"/>
          <ac:spMkLst>
            <pc:docMk/>
            <pc:sldMk cId="2968619087" sldId="305"/>
            <ac:spMk id="17" creationId="{00000000-0000-0000-0000-000000000000}"/>
          </ac:spMkLst>
        </pc:spChg>
        <pc:picChg chg="mod">
          <ac:chgData name="Robert Stewart (WW READINESS)" userId="5e4857c7-3c95-4435-bc45-4a9504427269" providerId="ADAL" clId="{EC556D1E-D08E-42F5-B2B5-220B33091C33}" dt="2020-09-25T21:31:09.056" v="3013" actId="962"/>
          <ac:picMkLst>
            <pc:docMk/>
            <pc:sldMk cId="2968619087" sldId="305"/>
            <ac:picMk id="4" creationId="{20DDA732-3832-48FC-BD76-D6B112163199}"/>
          </ac:picMkLst>
        </pc:picChg>
        <pc:picChg chg="mod">
          <ac:chgData name="Robert Stewart (WW READINESS)" userId="5e4857c7-3c95-4435-bc45-4a9504427269" providerId="ADAL" clId="{EC556D1E-D08E-42F5-B2B5-220B33091C33}" dt="2020-09-25T21:32:25.057" v="3507" actId="962"/>
          <ac:picMkLst>
            <pc:docMk/>
            <pc:sldMk cId="2968619087" sldId="305"/>
            <ac:picMk id="9" creationId="{6C5AB806-BA5A-4198-BDBC-996D1200695D}"/>
          </ac:picMkLst>
        </pc:picChg>
      </pc:sldChg>
      <pc:sldChg chg="modSp mod">
        <pc:chgData name="Robert Stewart (WW READINESS)" userId="5e4857c7-3c95-4435-bc45-4a9504427269" providerId="ADAL" clId="{EC556D1E-D08E-42F5-B2B5-220B33091C33}" dt="2020-09-25T21:32:40.699" v="3508" actId="962"/>
        <pc:sldMkLst>
          <pc:docMk/>
          <pc:sldMk cId="1427441620" sldId="306"/>
        </pc:sldMkLst>
        <pc:picChg chg="mod">
          <ac:chgData name="Robert Stewart (WW READINESS)" userId="5e4857c7-3c95-4435-bc45-4a9504427269" providerId="ADAL" clId="{EC556D1E-D08E-42F5-B2B5-220B33091C33}" dt="2020-09-25T21:32:40.699" v="3508" actId="962"/>
          <ac:picMkLst>
            <pc:docMk/>
            <pc:sldMk cId="1427441620" sldId="306"/>
            <ac:picMk id="9" creationId="{99E5DF5D-DA24-4B0D-9466-AE576BD76C66}"/>
          </ac:picMkLst>
        </pc:picChg>
      </pc:sldChg>
      <pc:sldChg chg="modSp mod">
        <pc:chgData name="Robert Stewart (WW READINESS)" userId="5e4857c7-3c95-4435-bc45-4a9504427269" providerId="ADAL" clId="{EC556D1E-D08E-42F5-B2B5-220B33091C33}" dt="2020-09-25T21:35:31.717" v="4140" actId="962"/>
        <pc:sldMkLst>
          <pc:docMk/>
          <pc:sldMk cId="3627317258" sldId="307"/>
        </pc:sldMkLst>
        <pc:spChg chg="mod">
          <ac:chgData name="Robert Stewart (WW READINESS)" userId="5e4857c7-3c95-4435-bc45-4a9504427269" providerId="ADAL" clId="{EC556D1E-D08E-42F5-B2B5-220B33091C33}" dt="2020-09-25T18:59:20.766" v="22" actId="255"/>
          <ac:spMkLst>
            <pc:docMk/>
            <pc:sldMk cId="3627317258" sldId="307"/>
            <ac:spMk id="17" creationId="{00000000-0000-0000-0000-000000000000}"/>
          </ac:spMkLst>
        </pc:spChg>
        <pc:picChg chg="mod">
          <ac:chgData name="Robert Stewart (WW READINESS)" userId="5e4857c7-3c95-4435-bc45-4a9504427269" providerId="ADAL" clId="{EC556D1E-D08E-42F5-B2B5-220B33091C33}" dt="2020-09-25T21:35:31.717" v="4140" actId="962"/>
          <ac:picMkLst>
            <pc:docMk/>
            <pc:sldMk cId="3627317258" sldId="307"/>
            <ac:picMk id="15" creationId="{7ADEE659-983F-482C-A86F-47D5B658221B}"/>
          </ac:picMkLst>
        </pc:picChg>
      </pc:sldChg>
      <pc:sldChg chg="modSp">
        <pc:chgData name="Robert Stewart (WW READINESS)" userId="5e4857c7-3c95-4435-bc45-4a9504427269" providerId="ADAL" clId="{EC556D1E-D08E-42F5-B2B5-220B33091C33}" dt="2020-09-25T21:34:29.062" v="3856" actId="962"/>
        <pc:sldMkLst>
          <pc:docMk/>
          <pc:sldMk cId="522340289" sldId="309"/>
        </pc:sldMkLst>
        <pc:picChg chg="mod">
          <ac:chgData name="Robert Stewart (WW READINESS)" userId="5e4857c7-3c95-4435-bc45-4a9504427269" providerId="ADAL" clId="{EC556D1E-D08E-42F5-B2B5-220B33091C33}" dt="2020-09-25T21:34:29.062" v="3856" actId="962"/>
          <ac:picMkLst>
            <pc:docMk/>
            <pc:sldMk cId="522340289" sldId="309"/>
            <ac:picMk id="1026" creationId="{C1FD750E-1B8D-4AA2-B122-AD194BB38242}"/>
          </ac:picMkLst>
        </pc:picChg>
      </pc:sldChg>
    </pc:docChg>
  </pc:docChgLst>
  <pc:docChgLst>
    <pc:chgData name="Loraine Lawrence" userId="S::lola@microsoft.com::c109b8d4-b149-45d2-a7f3-2c9c01468533" providerId="AD" clId="Web-{31475D7F-D362-D799-BA47-A6258901DB6D}"/>
    <pc:docChg chg="modSld">
      <pc:chgData name="Loraine Lawrence" userId="S::lola@microsoft.com::c109b8d4-b149-45d2-a7f3-2c9c01468533" providerId="AD" clId="Web-{31475D7F-D362-D799-BA47-A6258901DB6D}" dt="2020-08-29T18:45:38.565" v="3"/>
      <pc:docMkLst>
        <pc:docMk/>
      </pc:docMkLst>
      <pc:sldChg chg="modNotes">
        <pc:chgData name="Loraine Lawrence" userId="S::lola@microsoft.com::c109b8d4-b149-45d2-a7f3-2c9c01468533" providerId="AD" clId="Web-{31475D7F-D362-D799-BA47-A6258901DB6D}" dt="2020-08-29T18:45:38.565" v="3"/>
        <pc:sldMkLst>
          <pc:docMk/>
          <pc:sldMk cId="880436157" sldId="287"/>
        </pc:sldMkLst>
      </pc:sldChg>
      <pc:sldChg chg="modNotes">
        <pc:chgData name="Loraine Lawrence" userId="S::lola@microsoft.com::c109b8d4-b149-45d2-a7f3-2c9c01468533" providerId="AD" clId="Web-{31475D7F-D362-D799-BA47-A6258901DB6D}" dt="2020-08-29T18:41:39.957" v="1"/>
        <pc:sldMkLst>
          <pc:docMk/>
          <pc:sldMk cId="3388904642" sldId="288"/>
        </pc:sldMkLst>
      </pc:sldChg>
    </pc:docChg>
  </pc:docChgLst>
  <pc:docChgLst>
    <pc:chgData name="Robert Stewart (WW READINESS)" userId="5e4857c7-3c95-4435-bc45-4a9504427269" providerId="ADAL" clId="{E2D9EA6E-9142-4C13-B981-A98ABA73ECD7}"/>
    <pc:docChg chg="custSel delSld modSld">
      <pc:chgData name="Robert Stewart (WW READINESS)" userId="5e4857c7-3c95-4435-bc45-4a9504427269" providerId="ADAL" clId="{E2D9EA6E-9142-4C13-B981-A98ABA73ECD7}" dt="2020-08-24T21:11:58.591" v="122"/>
      <pc:docMkLst>
        <pc:docMk/>
      </pc:docMkLst>
      <pc:sldChg chg="del">
        <pc:chgData name="Robert Stewart (WW READINESS)" userId="5e4857c7-3c95-4435-bc45-4a9504427269" providerId="ADAL" clId="{E2D9EA6E-9142-4C13-B981-A98ABA73ECD7}" dt="2020-08-24T21:04:39.875" v="56" actId="47"/>
        <pc:sldMkLst>
          <pc:docMk/>
          <pc:sldMk cId="1012441991" sldId="258"/>
        </pc:sldMkLst>
      </pc:sldChg>
      <pc:sldChg chg="del">
        <pc:chgData name="Robert Stewart (WW READINESS)" userId="5e4857c7-3c95-4435-bc45-4a9504427269" providerId="ADAL" clId="{E2D9EA6E-9142-4C13-B981-A98ABA73ECD7}" dt="2020-08-24T21:04:54.716" v="57" actId="47"/>
        <pc:sldMkLst>
          <pc:docMk/>
          <pc:sldMk cId="1701787216" sldId="260"/>
        </pc:sldMkLst>
      </pc:sldChg>
      <pc:sldChg chg="del">
        <pc:chgData name="Robert Stewart (WW READINESS)" userId="5e4857c7-3c95-4435-bc45-4a9504427269" providerId="ADAL" clId="{E2D9EA6E-9142-4C13-B981-A98ABA73ECD7}" dt="2020-08-24T21:05:01.516" v="58" actId="47"/>
        <pc:sldMkLst>
          <pc:docMk/>
          <pc:sldMk cId="101971310" sldId="261"/>
        </pc:sldMkLst>
      </pc:sldChg>
      <pc:sldChg chg="del">
        <pc:chgData name="Robert Stewart (WW READINESS)" userId="5e4857c7-3c95-4435-bc45-4a9504427269" providerId="ADAL" clId="{E2D9EA6E-9142-4C13-B981-A98ABA73ECD7}" dt="2020-08-24T21:05:09.931" v="59" actId="47"/>
        <pc:sldMkLst>
          <pc:docMk/>
          <pc:sldMk cId="758652105" sldId="262"/>
        </pc:sldMkLst>
      </pc:sldChg>
      <pc:sldChg chg="del">
        <pc:chgData name="Robert Stewart (WW READINESS)" userId="5e4857c7-3c95-4435-bc45-4a9504427269" providerId="ADAL" clId="{E2D9EA6E-9142-4C13-B981-A98ABA73ECD7}" dt="2020-08-24T21:06:32.439" v="69" actId="47"/>
        <pc:sldMkLst>
          <pc:docMk/>
          <pc:sldMk cId="2093708537" sldId="264"/>
        </pc:sldMkLst>
      </pc:sldChg>
      <pc:sldChg chg="delCm">
        <pc:chgData name="Robert Stewart (WW READINESS)" userId="5e4857c7-3c95-4435-bc45-4a9504427269" providerId="ADAL" clId="{E2D9EA6E-9142-4C13-B981-A98ABA73ECD7}" dt="2020-08-24T21:06:43.170" v="71"/>
        <pc:sldMkLst>
          <pc:docMk/>
          <pc:sldMk cId="2582992634" sldId="267"/>
        </pc:sldMkLst>
      </pc:sldChg>
      <pc:sldChg chg="del">
        <pc:chgData name="Robert Stewart (WW READINESS)" userId="5e4857c7-3c95-4435-bc45-4a9504427269" providerId="ADAL" clId="{E2D9EA6E-9142-4C13-B981-A98ABA73ECD7}" dt="2020-08-24T21:07:12.331" v="100" actId="47"/>
        <pc:sldMkLst>
          <pc:docMk/>
          <pc:sldMk cId="901478808" sldId="268"/>
        </pc:sldMkLst>
      </pc:sldChg>
      <pc:sldChg chg="modSp del mod">
        <pc:chgData name="Robert Stewart (WW READINESS)" userId="5e4857c7-3c95-4435-bc45-4a9504427269" providerId="ADAL" clId="{E2D9EA6E-9142-4C13-B981-A98ABA73ECD7}" dt="2020-08-24T19:35:20.664" v="14" actId="47"/>
        <pc:sldMkLst>
          <pc:docMk/>
          <pc:sldMk cId="338752777" sldId="269"/>
        </pc:sldMkLst>
        <pc:picChg chg="mod">
          <ac:chgData name="Robert Stewart (WW READINESS)" userId="5e4857c7-3c95-4435-bc45-4a9504427269" providerId="ADAL" clId="{E2D9EA6E-9142-4C13-B981-A98ABA73ECD7}" dt="2020-08-24T19:35:05.530" v="12" actId="1076"/>
          <ac:picMkLst>
            <pc:docMk/>
            <pc:sldMk cId="338752777" sldId="269"/>
            <ac:picMk id="5" creationId="{7211E423-DAC5-4821-8F8C-9F3427968259}"/>
          </ac:picMkLst>
        </pc:picChg>
        <pc:picChg chg="mod">
          <ac:chgData name="Robert Stewart (WW READINESS)" userId="5e4857c7-3c95-4435-bc45-4a9504427269" providerId="ADAL" clId="{E2D9EA6E-9142-4C13-B981-A98ABA73ECD7}" dt="2020-08-24T19:34:17.220" v="10" actId="1076"/>
          <ac:picMkLst>
            <pc:docMk/>
            <pc:sldMk cId="338752777" sldId="269"/>
            <ac:picMk id="9" creationId="{5C9F9CBD-1330-4DA2-A725-2C3AA0F7B16B}"/>
          </ac:picMkLst>
        </pc:picChg>
      </pc:sldChg>
      <pc:sldChg chg="delCm">
        <pc:chgData name="Robert Stewart (WW READINESS)" userId="5e4857c7-3c95-4435-bc45-4a9504427269" providerId="ADAL" clId="{E2D9EA6E-9142-4C13-B981-A98ABA73ECD7}" dt="2020-08-24T21:03:36.447" v="30"/>
        <pc:sldMkLst>
          <pc:docMk/>
          <pc:sldMk cId="3635852913" sldId="274"/>
        </pc:sldMkLst>
      </pc:sldChg>
      <pc:sldChg chg="modSp mod">
        <pc:chgData name="Robert Stewart (WW READINESS)" userId="5e4857c7-3c95-4435-bc45-4a9504427269" providerId="ADAL" clId="{E2D9EA6E-9142-4C13-B981-A98ABA73ECD7}" dt="2020-08-24T21:03:21.121" v="22" actId="20577"/>
        <pc:sldMkLst>
          <pc:docMk/>
          <pc:sldMk cId="84060515" sldId="275"/>
        </pc:sldMkLst>
        <pc:spChg chg="mod">
          <ac:chgData name="Robert Stewart (WW READINESS)" userId="5e4857c7-3c95-4435-bc45-4a9504427269" providerId="ADAL" clId="{E2D9EA6E-9142-4C13-B981-A98ABA73ECD7}" dt="2020-08-24T21:03:21.121" v="22" actId="20577"/>
          <ac:spMkLst>
            <pc:docMk/>
            <pc:sldMk cId="84060515" sldId="275"/>
            <ac:spMk id="2" creationId="{35FF388A-DA23-47B5-B1B4-5AA1C4F44269}"/>
          </ac:spMkLst>
        </pc:spChg>
      </pc:sldChg>
      <pc:sldChg chg="del">
        <pc:chgData name="Robert Stewart (WW READINESS)" userId="5e4857c7-3c95-4435-bc45-4a9504427269" providerId="ADAL" clId="{E2D9EA6E-9142-4C13-B981-A98ABA73ECD7}" dt="2020-08-24T21:11:07.020" v="115" actId="47"/>
        <pc:sldMkLst>
          <pc:docMk/>
          <pc:sldMk cId="4246215234" sldId="280"/>
        </pc:sldMkLst>
      </pc:sldChg>
      <pc:sldChg chg="del">
        <pc:chgData name="Robert Stewart (WW READINESS)" userId="5e4857c7-3c95-4435-bc45-4a9504427269" providerId="ADAL" clId="{E2D9EA6E-9142-4C13-B981-A98ABA73ECD7}" dt="2020-08-24T21:11:26.760" v="117" actId="47"/>
        <pc:sldMkLst>
          <pc:docMk/>
          <pc:sldMk cId="3174001134" sldId="281"/>
        </pc:sldMkLst>
      </pc:sldChg>
      <pc:sldChg chg="modSp mod delCm">
        <pc:chgData name="Robert Stewart (WW READINESS)" userId="5e4857c7-3c95-4435-bc45-4a9504427269" providerId="ADAL" clId="{E2D9EA6E-9142-4C13-B981-A98ABA73ECD7}" dt="2020-08-24T21:04:21.191" v="55"/>
        <pc:sldMkLst>
          <pc:docMk/>
          <pc:sldMk cId="1208736395" sldId="283"/>
        </pc:sldMkLst>
        <pc:spChg chg="mod">
          <ac:chgData name="Robert Stewart (WW READINESS)" userId="5e4857c7-3c95-4435-bc45-4a9504427269" providerId="ADAL" clId="{E2D9EA6E-9142-4C13-B981-A98ABA73ECD7}" dt="2020-08-24T21:04:09.433" v="52" actId="6549"/>
          <ac:spMkLst>
            <pc:docMk/>
            <pc:sldMk cId="1208736395" sldId="283"/>
            <ac:spMk id="2" creationId="{FF21F12B-E6C6-4CF1-8312-1D8343AFFE69}"/>
          </ac:spMkLst>
        </pc:spChg>
      </pc:sldChg>
      <pc:sldChg chg="modSp mod delCm">
        <pc:chgData name="Robert Stewart (WW READINESS)" userId="5e4857c7-3c95-4435-bc45-4a9504427269" providerId="ADAL" clId="{E2D9EA6E-9142-4C13-B981-A98ABA73ECD7}" dt="2020-08-24T21:07:01.729" v="99"/>
        <pc:sldMkLst>
          <pc:docMk/>
          <pc:sldMk cId="474028571" sldId="284"/>
        </pc:sldMkLst>
        <pc:spChg chg="mod">
          <ac:chgData name="Robert Stewart (WW READINESS)" userId="5e4857c7-3c95-4435-bc45-4a9504427269" providerId="ADAL" clId="{E2D9EA6E-9142-4C13-B981-A98ABA73ECD7}" dt="2020-08-24T21:06:56.291" v="97" actId="6549"/>
          <ac:spMkLst>
            <pc:docMk/>
            <pc:sldMk cId="474028571" sldId="284"/>
            <ac:spMk id="2" creationId="{2C4F8039-6C38-4EF0-85F2-A923D9224100}"/>
          </ac:spMkLst>
        </pc:spChg>
      </pc:sldChg>
      <pc:sldChg chg="modSp mod delCm">
        <pc:chgData name="Robert Stewart (WW READINESS)" userId="5e4857c7-3c95-4435-bc45-4a9504427269" providerId="ADAL" clId="{E2D9EA6E-9142-4C13-B981-A98ABA73ECD7}" dt="2020-08-24T21:03:54.084" v="33"/>
        <pc:sldMkLst>
          <pc:docMk/>
          <pc:sldMk cId="3669250034" sldId="286"/>
        </pc:sldMkLst>
        <pc:spChg chg="mod">
          <ac:chgData name="Robert Stewart (WW READINESS)" userId="5e4857c7-3c95-4435-bc45-4a9504427269" providerId="ADAL" clId="{E2D9EA6E-9142-4C13-B981-A98ABA73ECD7}" dt="2020-08-24T21:03:30.260" v="29" actId="20577"/>
          <ac:spMkLst>
            <pc:docMk/>
            <pc:sldMk cId="3669250034" sldId="286"/>
            <ac:spMk id="17" creationId="{00000000-0000-0000-0000-000000000000}"/>
          </ac:spMkLst>
        </pc:spChg>
      </pc:sldChg>
      <pc:sldChg chg="delCm">
        <pc:chgData name="Robert Stewart (WW READINESS)" userId="5e4857c7-3c95-4435-bc45-4a9504427269" providerId="ADAL" clId="{E2D9EA6E-9142-4C13-B981-A98ABA73ECD7}" dt="2020-08-24T21:06:19.766" v="68"/>
        <pc:sldMkLst>
          <pc:docMk/>
          <pc:sldMk cId="3388904642" sldId="288"/>
        </pc:sldMkLst>
      </pc:sldChg>
      <pc:sldChg chg="del">
        <pc:chgData name="Robert Stewart (WW READINESS)" userId="5e4857c7-3c95-4435-bc45-4a9504427269" providerId="ADAL" clId="{E2D9EA6E-9142-4C13-B981-A98ABA73ECD7}" dt="2020-08-24T21:11:45.338" v="119" actId="47"/>
        <pc:sldMkLst>
          <pc:docMk/>
          <pc:sldMk cId="1999154968" sldId="292"/>
        </pc:sldMkLst>
      </pc:sldChg>
      <pc:sldChg chg="addSp modSp mod">
        <pc:chgData name="Robert Stewart (WW READINESS)" userId="5e4857c7-3c95-4435-bc45-4a9504427269" providerId="ADAL" clId="{E2D9EA6E-9142-4C13-B981-A98ABA73ECD7}" dt="2020-08-24T21:05:47.121" v="61" actId="1076"/>
        <pc:sldMkLst>
          <pc:docMk/>
          <pc:sldMk cId="3847535485" sldId="296"/>
        </pc:sldMkLst>
        <pc:picChg chg="add mod">
          <ac:chgData name="Robert Stewart (WW READINESS)" userId="5e4857c7-3c95-4435-bc45-4a9504427269" providerId="ADAL" clId="{E2D9EA6E-9142-4C13-B981-A98ABA73ECD7}" dt="2020-08-24T21:05:47.121" v="61" actId="1076"/>
          <ac:picMkLst>
            <pc:docMk/>
            <pc:sldMk cId="3847535485" sldId="296"/>
            <ac:picMk id="3" creationId="{E3C0EBFC-0A1F-4C7B-A22A-9CDDBA0BA71F}"/>
          </ac:picMkLst>
        </pc:picChg>
      </pc:sldChg>
      <pc:sldChg chg="addSp mod delCm">
        <pc:chgData name="Robert Stewart (WW READINESS)" userId="5e4857c7-3c95-4435-bc45-4a9504427269" providerId="ADAL" clId="{E2D9EA6E-9142-4C13-B981-A98ABA73ECD7}" dt="2020-08-24T21:06:03.577" v="64"/>
        <pc:sldMkLst>
          <pc:docMk/>
          <pc:sldMk cId="2642138507" sldId="297"/>
        </pc:sldMkLst>
        <pc:picChg chg="add">
          <ac:chgData name="Robert Stewart (WW READINESS)" userId="5e4857c7-3c95-4435-bc45-4a9504427269" providerId="ADAL" clId="{E2D9EA6E-9142-4C13-B981-A98ABA73ECD7}" dt="2020-08-24T21:05:57.203" v="62" actId="22"/>
          <ac:picMkLst>
            <pc:docMk/>
            <pc:sldMk cId="2642138507" sldId="297"/>
            <ac:picMk id="2" creationId="{A0FB79CA-8F73-44D7-B306-640C85B7621D}"/>
          </ac:picMkLst>
        </pc:picChg>
      </pc:sldChg>
      <pc:sldChg chg="addSp modSp mod">
        <pc:chgData name="Robert Stewart (WW READINESS)" userId="5e4857c7-3c95-4435-bc45-4a9504427269" providerId="ADAL" clId="{E2D9EA6E-9142-4C13-B981-A98ABA73ECD7}" dt="2020-08-24T21:06:09.150" v="66" actId="1036"/>
        <pc:sldMkLst>
          <pc:docMk/>
          <pc:sldMk cId="3691073824" sldId="298"/>
        </pc:sldMkLst>
        <pc:picChg chg="add mod">
          <ac:chgData name="Robert Stewart (WW READINESS)" userId="5e4857c7-3c95-4435-bc45-4a9504427269" providerId="ADAL" clId="{E2D9EA6E-9142-4C13-B981-A98ABA73ECD7}" dt="2020-08-24T21:06:09.150" v="66" actId="1036"/>
          <ac:picMkLst>
            <pc:docMk/>
            <pc:sldMk cId="3691073824" sldId="298"/>
            <ac:picMk id="2" creationId="{0CD51D14-8138-46B6-A9D3-732DEDD665C9}"/>
          </ac:picMkLst>
        </pc:picChg>
      </pc:sldChg>
      <pc:sldChg chg="addSp mod">
        <pc:chgData name="Robert Stewart (WW READINESS)" userId="5e4857c7-3c95-4435-bc45-4a9504427269" providerId="ADAL" clId="{E2D9EA6E-9142-4C13-B981-A98ABA73ECD7}" dt="2020-08-24T21:06:36.310" v="70" actId="22"/>
        <pc:sldMkLst>
          <pc:docMk/>
          <pc:sldMk cId="1587513377" sldId="299"/>
        </pc:sldMkLst>
        <pc:picChg chg="add">
          <ac:chgData name="Robert Stewart (WW READINESS)" userId="5e4857c7-3c95-4435-bc45-4a9504427269" providerId="ADAL" clId="{E2D9EA6E-9142-4C13-B981-A98ABA73ECD7}" dt="2020-08-24T21:06:36.310" v="70" actId="22"/>
          <ac:picMkLst>
            <pc:docMk/>
            <pc:sldMk cId="1587513377" sldId="299"/>
            <ac:picMk id="2" creationId="{A0DE1153-0FF5-4E20-8745-305EEAC39783}"/>
          </ac:picMkLst>
        </pc:picChg>
      </pc:sldChg>
      <pc:sldChg chg="addSp modSp mod">
        <pc:chgData name="Robert Stewart (WW READINESS)" userId="5e4857c7-3c95-4435-bc45-4a9504427269" providerId="ADAL" clId="{E2D9EA6E-9142-4C13-B981-A98ABA73ECD7}" dt="2020-08-24T21:07:29.194" v="102" actId="22"/>
        <pc:sldMkLst>
          <pc:docMk/>
          <pc:sldMk cId="2925395085" sldId="300"/>
        </pc:sldMkLst>
        <pc:grpChg chg="mod">
          <ac:chgData name="Robert Stewart (WW READINESS)" userId="5e4857c7-3c95-4435-bc45-4a9504427269" providerId="ADAL" clId="{E2D9EA6E-9142-4C13-B981-A98ABA73ECD7}" dt="2020-08-24T19:33:32.429" v="9" actId="1036"/>
          <ac:grpSpMkLst>
            <pc:docMk/>
            <pc:sldMk cId="2925395085" sldId="300"/>
            <ac:grpSpMk id="74" creationId="{324471E5-3E8A-4B46-8F20-DFFB661DDDCD}"/>
          </ac:grpSpMkLst>
        </pc:grpChg>
        <pc:picChg chg="add">
          <ac:chgData name="Robert Stewart (WW READINESS)" userId="5e4857c7-3c95-4435-bc45-4a9504427269" providerId="ADAL" clId="{E2D9EA6E-9142-4C13-B981-A98ABA73ECD7}" dt="2020-08-24T21:07:29.194" v="102" actId="22"/>
          <ac:picMkLst>
            <pc:docMk/>
            <pc:sldMk cId="2925395085" sldId="300"/>
            <ac:picMk id="2" creationId="{48243F0C-6F88-42C7-93EC-B717100BA5CC}"/>
          </ac:picMkLst>
        </pc:picChg>
      </pc:sldChg>
      <pc:sldChg chg="delCm">
        <pc:chgData name="Robert Stewart (WW READINESS)" userId="5e4857c7-3c95-4435-bc45-4a9504427269" providerId="ADAL" clId="{E2D9EA6E-9142-4C13-B981-A98ABA73ECD7}" dt="2020-08-24T21:11:58.591" v="122"/>
        <pc:sldMkLst>
          <pc:docMk/>
          <pc:sldMk cId="3044634792" sldId="302"/>
        </pc:sldMkLst>
      </pc:sldChg>
      <pc:sldChg chg="modSp mod">
        <pc:chgData name="Robert Stewart (WW READINESS)" userId="5e4857c7-3c95-4435-bc45-4a9504427269" providerId="ADAL" clId="{E2D9EA6E-9142-4C13-B981-A98ABA73ECD7}" dt="2020-08-24T21:07:24.836" v="101" actId="6549"/>
        <pc:sldMkLst>
          <pc:docMk/>
          <pc:sldMk cId="2214547493" sldId="303"/>
        </pc:sldMkLst>
        <pc:spChg chg="mod">
          <ac:chgData name="Robert Stewart (WW READINESS)" userId="5e4857c7-3c95-4435-bc45-4a9504427269" providerId="ADAL" clId="{E2D9EA6E-9142-4C13-B981-A98ABA73ECD7}" dt="2020-08-24T21:07:24.836" v="101" actId="6549"/>
          <ac:spMkLst>
            <pc:docMk/>
            <pc:sldMk cId="2214547493" sldId="303"/>
            <ac:spMk id="2" creationId="{B4D0CE92-1D76-4F61-8208-4BBDE2BA1DA5}"/>
          </ac:spMkLst>
        </pc:spChg>
      </pc:sldChg>
      <pc:sldChg chg="addSp delSp modSp mod">
        <pc:chgData name="Robert Stewart (WW READINESS)" userId="5e4857c7-3c95-4435-bc45-4a9504427269" providerId="ADAL" clId="{E2D9EA6E-9142-4C13-B981-A98ABA73ECD7}" dt="2020-08-24T21:10:55.355" v="114" actId="1076"/>
        <pc:sldMkLst>
          <pc:docMk/>
          <pc:sldMk cId="2968619087" sldId="305"/>
        </pc:sldMkLst>
        <pc:picChg chg="del ord">
          <ac:chgData name="Robert Stewart (WW READINESS)" userId="5e4857c7-3c95-4435-bc45-4a9504427269" providerId="ADAL" clId="{E2D9EA6E-9142-4C13-B981-A98ABA73ECD7}" dt="2020-08-24T21:07:54.716" v="103" actId="478"/>
          <ac:picMkLst>
            <pc:docMk/>
            <pc:sldMk cId="2968619087" sldId="305"/>
            <ac:picMk id="2" creationId="{2B61D957-575A-4E4F-8880-22CAF6BD8342}"/>
          </ac:picMkLst>
        </pc:picChg>
        <pc:picChg chg="mod">
          <ac:chgData name="Robert Stewart (WW READINESS)" userId="5e4857c7-3c95-4435-bc45-4a9504427269" providerId="ADAL" clId="{E2D9EA6E-9142-4C13-B981-A98ABA73ECD7}" dt="2020-08-24T21:10:42.146" v="112" actId="1076"/>
          <ac:picMkLst>
            <pc:docMk/>
            <pc:sldMk cId="2968619087" sldId="305"/>
            <ac:picMk id="4" creationId="{20DDA732-3832-48FC-BD76-D6B112163199}"/>
          </ac:picMkLst>
        </pc:picChg>
        <pc:picChg chg="add del mod">
          <ac:chgData name="Robert Stewart (WW READINESS)" userId="5e4857c7-3c95-4435-bc45-4a9504427269" providerId="ADAL" clId="{E2D9EA6E-9142-4C13-B981-A98ABA73ECD7}" dt="2020-08-24T21:10:07.390" v="105" actId="478"/>
          <ac:picMkLst>
            <pc:docMk/>
            <pc:sldMk cId="2968619087" sldId="305"/>
            <ac:picMk id="5" creationId="{6D10C380-F1CF-4B63-B817-AB77F4B7F4D6}"/>
          </ac:picMkLst>
        </pc:picChg>
        <pc:picChg chg="add mod">
          <ac:chgData name="Robert Stewart (WW READINESS)" userId="5e4857c7-3c95-4435-bc45-4a9504427269" providerId="ADAL" clId="{E2D9EA6E-9142-4C13-B981-A98ABA73ECD7}" dt="2020-08-24T21:10:29.842" v="110" actId="1076"/>
          <ac:picMkLst>
            <pc:docMk/>
            <pc:sldMk cId="2968619087" sldId="305"/>
            <ac:picMk id="9" creationId="{6C5AB806-BA5A-4198-BDBC-996D1200695D}"/>
          </ac:picMkLst>
        </pc:picChg>
        <pc:picChg chg="add mod">
          <ac:chgData name="Robert Stewart (WW READINESS)" userId="5e4857c7-3c95-4435-bc45-4a9504427269" providerId="ADAL" clId="{E2D9EA6E-9142-4C13-B981-A98ABA73ECD7}" dt="2020-08-24T21:10:55.355" v="114" actId="1076"/>
          <ac:picMkLst>
            <pc:docMk/>
            <pc:sldMk cId="2968619087" sldId="305"/>
            <ac:picMk id="11" creationId="{817595AD-4F7A-4163-935E-4C54BF86DE9A}"/>
          </ac:picMkLst>
        </pc:picChg>
      </pc:sldChg>
      <pc:sldChg chg="delCm">
        <pc:chgData name="Robert Stewart (WW READINESS)" userId="5e4857c7-3c95-4435-bc45-4a9504427269" providerId="ADAL" clId="{E2D9EA6E-9142-4C13-B981-A98ABA73ECD7}" dt="2020-08-24T21:11:18.407" v="116"/>
        <pc:sldMkLst>
          <pc:docMk/>
          <pc:sldMk cId="1427441620" sldId="306"/>
        </pc:sldMkLst>
      </pc:sldChg>
      <pc:sldChg chg="delCm">
        <pc:chgData name="Robert Stewart (WW READINESS)" userId="5e4857c7-3c95-4435-bc45-4a9504427269" providerId="ADAL" clId="{E2D9EA6E-9142-4C13-B981-A98ABA73ECD7}" dt="2020-08-24T21:11:35.720" v="118"/>
        <pc:sldMkLst>
          <pc:docMk/>
          <pc:sldMk cId="3627317258" sldId="307"/>
        </pc:sldMkLst>
      </pc:sldChg>
    </pc:docChg>
  </pc:docChgLst>
  <pc:docChgLst>
    <pc:chgData name="Chelsea Lee" userId="S::chellee@microsoft.com::46fc34eb-22bd-40a0-b470-e1f05eedf781" providerId="AD" clId="Web-{14E869B3-29BA-7896-64CF-4BE0DF746E20}"/>
    <pc:docChg chg="modSld">
      <pc:chgData name="Chelsea Lee" userId="S::chellee@microsoft.com::46fc34eb-22bd-40a0-b470-e1f05eedf781" providerId="AD" clId="Web-{14E869B3-29BA-7896-64CF-4BE0DF746E20}" dt="2020-08-23T19:46:35.254" v="2" actId="20577"/>
      <pc:docMkLst>
        <pc:docMk/>
      </pc:docMkLst>
      <pc:sldChg chg="modSp">
        <pc:chgData name="Chelsea Lee" userId="S::chellee@microsoft.com::46fc34eb-22bd-40a0-b470-e1f05eedf781" providerId="AD" clId="Web-{14E869B3-29BA-7896-64CF-4BE0DF746E20}" dt="2020-08-23T19:46:34.614" v="0" actId="20577"/>
        <pc:sldMkLst>
          <pc:docMk/>
          <pc:sldMk cId="1427441620" sldId="306"/>
        </pc:sldMkLst>
        <pc:spChg chg="mod">
          <ac:chgData name="Chelsea Lee" userId="S::chellee@microsoft.com::46fc34eb-22bd-40a0-b470-e1f05eedf781" providerId="AD" clId="Web-{14E869B3-29BA-7896-64CF-4BE0DF746E20}" dt="2020-08-23T19:46:34.614" v="0" actId="20577"/>
          <ac:spMkLst>
            <pc:docMk/>
            <pc:sldMk cId="1427441620" sldId="306"/>
            <ac:spMk id="2" creationId="{B651D040-F18F-4BC8-B269-1B007C84FF33}"/>
          </ac:spMkLst>
        </pc:spChg>
      </pc:sldChg>
    </pc:docChg>
  </pc:docChgLst>
  <pc:docChgLst>
    <pc:chgData name="Loraine Lawrence" userId="S::lola@microsoft.com::c109b8d4-b149-45d2-a7f3-2c9c01468533" providerId="AD" clId="Web-{AE3E198B-8DF7-15E6-0A1B-057CE4A4E1F2}"/>
    <pc:docChg chg="modSld">
      <pc:chgData name="Loraine Lawrence" userId="S::lola@microsoft.com::c109b8d4-b149-45d2-a7f3-2c9c01468533" providerId="AD" clId="Web-{AE3E198B-8DF7-15E6-0A1B-057CE4A4E1F2}" dt="2020-08-23T19:11:17.116" v="112" actId="20577"/>
      <pc:docMkLst>
        <pc:docMk/>
      </pc:docMkLst>
      <pc:sldChg chg="modSp addCm">
        <pc:chgData name="Loraine Lawrence" userId="S::lola@microsoft.com::c109b8d4-b149-45d2-a7f3-2c9c01468533" providerId="AD" clId="Web-{AE3E198B-8DF7-15E6-0A1B-057CE4A4E1F2}" dt="2020-08-23T19:06:48.280" v="3" actId="20577"/>
        <pc:sldMkLst>
          <pc:docMk/>
          <pc:sldMk cId="743860205" sldId="257"/>
        </pc:sldMkLst>
        <pc:spChg chg="mod">
          <ac:chgData name="Loraine Lawrence" userId="S::lola@microsoft.com::c109b8d4-b149-45d2-a7f3-2c9c01468533" providerId="AD" clId="Web-{AE3E198B-8DF7-15E6-0A1B-057CE4A4E1F2}" dt="2020-08-23T19:06:48.280" v="3" actId="20577"/>
          <ac:spMkLst>
            <pc:docMk/>
            <pc:sldMk cId="743860205" sldId="257"/>
            <ac:spMk id="2" creationId="{35FF388A-DA23-47B5-B1B4-5AA1C4F44269}"/>
          </ac:spMkLst>
        </pc:spChg>
      </pc:sldChg>
      <pc:sldChg chg="modSp addCm">
        <pc:chgData name="Loraine Lawrence" userId="S::lola@microsoft.com::c109b8d4-b149-45d2-a7f3-2c9c01468533" providerId="AD" clId="Web-{AE3E198B-8DF7-15E6-0A1B-057CE4A4E1F2}" dt="2020-08-23T19:07:32.578" v="8"/>
        <pc:sldMkLst>
          <pc:docMk/>
          <pc:sldMk cId="2582992634" sldId="267"/>
        </pc:sldMkLst>
        <pc:spChg chg="mod">
          <ac:chgData name="Loraine Lawrence" userId="S::lola@microsoft.com::c109b8d4-b149-45d2-a7f3-2c9c01468533" providerId="AD" clId="Web-{AE3E198B-8DF7-15E6-0A1B-057CE4A4E1F2}" dt="2020-08-23T19:07:15.625" v="6" actId="20577"/>
          <ac:spMkLst>
            <pc:docMk/>
            <pc:sldMk cId="2582992634" sldId="267"/>
            <ac:spMk id="2" creationId="{35FF388A-DA23-47B5-B1B4-5AA1C4F44269}"/>
          </ac:spMkLst>
        </pc:spChg>
      </pc:sldChg>
      <pc:sldChg chg="modSp">
        <pc:chgData name="Loraine Lawrence" userId="S::lola@microsoft.com::c109b8d4-b149-45d2-a7f3-2c9c01468533" providerId="AD" clId="Web-{AE3E198B-8DF7-15E6-0A1B-057CE4A4E1F2}" dt="2020-08-23T19:05:35.903" v="1" actId="20577"/>
        <pc:sldMkLst>
          <pc:docMk/>
          <pc:sldMk cId="84060515" sldId="275"/>
        </pc:sldMkLst>
        <pc:spChg chg="mod">
          <ac:chgData name="Loraine Lawrence" userId="S::lola@microsoft.com::c109b8d4-b149-45d2-a7f3-2c9c01468533" providerId="AD" clId="Web-{AE3E198B-8DF7-15E6-0A1B-057CE4A4E1F2}" dt="2020-08-23T19:05:35.903" v="1" actId="20577"/>
          <ac:spMkLst>
            <pc:docMk/>
            <pc:sldMk cId="84060515" sldId="275"/>
            <ac:spMk id="2" creationId="{35FF388A-DA23-47B5-B1B4-5AA1C4F44269}"/>
          </ac:spMkLst>
        </pc:spChg>
      </pc:sldChg>
      <pc:sldChg chg="modSp">
        <pc:chgData name="Loraine Lawrence" userId="S::lola@microsoft.com::c109b8d4-b149-45d2-a7f3-2c9c01468533" providerId="AD" clId="Web-{AE3E198B-8DF7-15E6-0A1B-057CE4A4E1F2}" dt="2020-08-23T19:07:00.765" v="5" actId="20577"/>
        <pc:sldMkLst>
          <pc:docMk/>
          <pc:sldMk cId="1208736395" sldId="283"/>
        </pc:sldMkLst>
        <pc:spChg chg="mod">
          <ac:chgData name="Loraine Lawrence" userId="S::lola@microsoft.com::c109b8d4-b149-45d2-a7f3-2c9c01468533" providerId="AD" clId="Web-{AE3E198B-8DF7-15E6-0A1B-057CE4A4E1F2}" dt="2020-08-23T19:07:00.765" v="5" actId="20577"/>
          <ac:spMkLst>
            <pc:docMk/>
            <pc:sldMk cId="1208736395" sldId="283"/>
            <ac:spMk id="2" creationId="{FF21F12B-E6C6-4CF1-8312-1D8343AFFE69}"/>
          </ac:spMkLst>
        </pc:spChg>
      </pc:sldChg>
      <pc:sldChg chg="modSp">
        <pc:chgData name="Loraine Lawrence" userId="S::lola@microsoft.com::c109b8d4-b149-45d2-a7f3-2c9c01468533" providerId="AD" clId="Web-{AE3E198B-8DF7-15E6-0A1B-057CE4A4E1F2}" dt="2020-08-23T19:07:19.703" v="7" actId="20577"/>
        <pc:sldMkLst>
          <pc:docMk/>
          <pc:sldMk cId="474028571" sldId="284"/>
        </pc:sldMkLst>
        <pc:spChg chg="mod">
          <ac:chgData name="Loraine Lawrence" userId="S::lola@microsoft.com::c109b8d4-b149-45d2-a7f3-2c9c01468533" providerId="AD" clId="Web-{AE3E198B-8DF7-15E6-0A1B-057CE4A4E1F2}" dt="2020-08-23T19:07:19.703" v="7" actId="20577"/>
          <ac:spMkLst>
            <pc:docMk/>
            <pc:sldMk cId="474028571" sldId="284"/>
            <ac:spMk id="2" creationId="{2C4F8039-6C38-4EF0-85F2-A923D9224100}"/>
          </ac:spMkLst>
        </pc:spChg>
      </pc:sldChg>
      <pc:sldChg chg="modSp addCm modCm">
        <pc:chgData name="Loraine Lawrence" userId="S::lola@microsoft.com::c109b8d4-b149-45d2-a7f3-2c9c01468533" providerId="AD" clId="Web-{AE3E198B-8DF7-15E6-0A1B-057CE4A4E1F2}" dt="2020-08-23T19:10:02.067" v="74" actId="20577"/>
        <pc:sldMkLst>
          <pc:docMk/>
          <pc:sldMk cId="3044634792" sldId="302"/>
        </pc:sldMkLst>
        <pc:spChg chg="mod">
          <ac:chgData name="Loraine Lawrence" userId="S::lola@microsoft.com::c109b8d4-b149-45d2-a7f3-2c9c01468533" providerId="AD" clId="Web-{AE3E198B-8DF7-15E6-0A1B-057CE4A4E1F2}" dt="2020-08-23T19:08:38.283" v="12" actId="1076"/>
          <ac:spMkLst>
            <pc:docMk/>
            <pc:sldMk cId="3044634792" sldId="302"/>
            <ac:spMk id="8" creationId="{C412844F-E6A1-43BC-B1AB-89184FFF20D2}"/>
          </ac:spMkLst>
        </pc:spChg>
        <pc:spChg chg="mod">
          <ac:chgData name="Loraine Lawrence" userId="S::lola@microsoft.com::c109b8d4-b149-45d2-a7f3-2c9c01468533" providerId="AD" clId="Web-{AE3E198B-8DF7-15E6-0A1B-057CE4A4E1F2}" dt="2020-08-23T19:10:02.067" v="74" actId="20577"/>
          <ac:spMkLst>
            <pc:docMk/>
            <pc:sldMk cId="3044634792" sldId="302"/>
            <ac:spMk id="9" creationId="{889B922C-71E2-4868-B986-02EC5DF08368}"/>
          </ac:spMkLst>
        </pc:spChg>
        <pc:grpChg chg="mod">
          <ac:chgData name="Loraine Lawrence" userId="S::lola@microsoft.com::c109b8d4-b149-45d2-a7f3-2c9c01468533" providerId="AD" clId="Web-{AE3E198B-8DF7-15E6-0A1B-057CE4A4E1F2}" dt="2020-08-23T19:08:34.330" v="11" actId="1076"/>
          <ac:grpSpMkLst>
            <pc:docMk/>
            <pc:sldMk cId="3044634792" sldId="302"/>
            <ac:grpSpMk id="10" creationId="{08BF4695-1CC0-4FF0-9CA3-1D20C5EEE338}"/>
          </ac:grpSpMkLst>
        </pc:grpChg>
      </pc:sldChg>
      <pc:sldChg chg="modSp addCm">
        <pc:chgData name="Loraine Lawrence" userId="S::lola@microsoft.com::c109b8d4-b149-45d2-a7f3-2c9c01468533" providerId="AD" clId="Web-{AE3E198B-8DF7-15E6-0A1B-057CE4A4E1F2}" dt="2020-08-23T19:11:17.116" v="111" actId="20577"/>
        <pc:sldMkLst>
          <pc:docMk/>
          <pc:sldMk cId="1427441620" sldId="306"/>
        </pc:sldMkLst>
        <pc:spChg chg="mod">
          <ac:chgData name="Loraine Lawrence" userId="S::lola@microsoft.com::c109b8d4-b149-45d2-a7f3-2c9c01468533" providerId="AD" clId="Web-{AE3E198B-8DF7-15E6-0A1B-057CE4A4E1F2}" dt="2020-08-23T19:11:17.116" v="111" actId="20577"/>
          <ac:spMkLst>
            <pc:docMk/>
            <pc:sldMk cId="1427441620" sldId="306"/>
            <ac:spMk id="2" creationId="{B651D040-F18F-4BC8-B269-1B007C84FF33}"/>
          </ac:spMkLst>
        </pc:spChg>
      </pc:sldChg>
      <pc:sldChg chg="addCm">
        <pc:chgData name="Loraine Lawrence" userId="S::lola@microsoft.com::c109b8d4-b149-45d2-a7f3-2c9c01468533" providerId="AD" clId="Web-{AE3E198B-8DF7-15E6-0A1B-057CE4A4E1F2}" dt="2020-08-23T19:10:25.083" v="76"/>
        <pc:sldMkLst>
          <pc:docMk/>
          <pc:sldMk cId="3627317258" sldId="307"/>
        </pc:sldMkLst>
      </pc:sldChg>
    </pc:docChg>
  </pc:docChgLst>
  <pc:docChgLst>
    <pc:chgData name="Loraine Lawrence" userId="S::lola@microsoft.com::c109b8d4-b149-45d2-a7f3-2c9c01468533" providerId="AD" clId="Web-{61E61EBE-2BEA-5EFE-699A-BC776432C759}"/>
    <pc:docChg chg="modSld">
      <pc:chgData name="Loraine Lawrence" userId="S::lola@microsoft.com::c109b8d4-b149-45d2-a7f3-2c9c01468533" providerId="AD" clId="Web-{61E61EBE-2BEA-5EFE-699A-BC776432C759}" dt="2020-08-25T03:24:11.595" v="17" actId="20577"/>
      <pc:docMkLst>
        <pc:docMk/>
      </pc:docMkLst>
      <pc:sldChg chg="modSp">
        <pc:chgData name="Loraine Lawrence" userId="S::lola@microsoft.com::c109b8d4-b149-45d2-a7f3-2c9c01468533" providerId="AD" clId="Web-{61E61EBE-2BEA-5EFE-699A-BC776432C759}" dt="2020-08-25T02:34:58.104" v="2" actId="20577"/>
        <pc:sldMkLst>
          <pc:docMk/>
          <pc:sldMk cId="880436157" sldId="287"/>
        </pc:sldMkLst>
        <pc:spChg chg="mod">
          <ac:chgData name="Loraine Lawrence" userId="S::lola@microsoft.com::c109b8d4-b149-45d2-a7f3-2c9c01468533" providerId="AD" clId="Web-{61E61EBE-2BEA-5EFE-699A-BC776432C759}" dt="2020-08-25T02:34:58.104" v="2" actId="20577"/>
          <ac:spMkLst>
            <pc:docMk/>
            <pc:sldMk cId="880436157" sldId="287"/>
            <ac:spMk id="3" creationId="{D9B7E699-8A7B-44B9-87EE-C5ED24A8C217}"/>
          </ac:spMkLst>
        </pc:spChg>
      </pc:sldChg>
      <pc:sldChg chg="modSp">
        <pc:chgData name="Loraine Lawrence" userId="S::lola@microsoft.com::c109b8d4-b149-45d2-a7f3-2c9c01468533" providerId="AD" clId="Web-{61E61EBE-2BEA-5EFE-699A-BC776432C759}" dt="2020-08-25T03:24:11.595" v="16" actId="20577"/>
        <pc:sldMkLst>
          <pc:docMk/>
          <pc:sldMk cId="3326726220" sldId="290"/>
        </pc:sldMkLst>
        <pc:spChg chg="mod">
          <ac:chgData name="Loraine Lawrence" userId="S::lola@microsoft.com::c109b8d4-b149-45d2-a7f3-2c9c01468533" providerId="AD" clId="Web-{61E61EBE-2BEA-5EFE-699A-BC776432C759}" dt="2020-08-25T03:24:11.595" v="16" actId="20577"/>
          <ac:spMkLst>
            <pc:docMk/>
            <pc:sldMk cId="3326726220" sldId="290"/>
            <ac:spMk id="3" creationId="{D9B7E699-8A7B-44B9-87EE-C5ED24A8C217}"/>
          </ac:spMkLst>
        </pc:spChg>
      </pc:sldChg>
      <pc:sldChg chg="modSp">
        <pc:chgData name="Loraine Lawrence" userId="S::lola@microsoft.com::c109b8d4-b149-45d2-a7f3-2c9c01468533" providerId="AD" clId="Web-{61E61EBE-2BEA-5EFE-699A-BC776432C759}" dt="2020-08-25T02:56:12.623" v="7" actId="20577"/>
        <pc:sldMkLst>
          <pc:docMk/>
          <pc:sldMk cId="2642138507" sldId="297"/>
        </pc:sldMkLst>
        <pc:spChg chg="mod">
          <ac:chgData name="Loraine Lawrence" userId="S::lola@microsoft.com::c109b8d4-b149-45d2-a7f3-2c9c01468533" providerId="AD" clId="Web-{61E61EBE-2BEA-5EFE-699A-BC776432C759}" dt="2020-08-25T02:56:12.623" v="7" actId="20577"/>
          <ac:spMkLst>
            <pc:docMk/>
            <pc:sldMk cId="2642138507" sldId="297"/>
            <ac:spMk id="17" creationId="{00000000-0000-0000-0000-000000000000}"/>
          </ac:spMkLst>
        </pc:spChg>
      </pc:sldChg>
      <pc:sldChg chg="modSp">
        <pc:chgData name="Loraine Lawrence" userId="S::lola@microsoft.com::c109b8d4-b149-45d2-a7f3-2c9c01468533" providerId="AD" clId="Web-{61E61EBE-2BEA-5EFE-699A-BC776432C759}" dt="2020-08-25T03:15:10.095" v="8" actId="20577"/>
        <pc:sldMkLst>
          <pc:docMk/>
          <pc:sldMk cId="3691073824" sldId="298"/>
        </pc:sldMkLst>
        <pc:spChg chg="mod">
          <ac:chgData name="Loraine Lawrence" userId="S::lola@microsoft.com::c109b8d4-b149-45d2-a7f3-2c9c01468533" providerId="AD" clId="Web-{61E61EBE-2BEA-5EFE-699A-BC776432C759}" dt="2020-08-25T03:15:10.095" v="8" actId="20577"/>
          <ac:spMkLst>
            <pc:docMk/>
            <pc:sldMk cId="3691073824" sldId="298"/>
            <ac:spMk id="17" creationId="{00000000-0000-0000-0000-000000000000}"/>
          </ac:spMkLst>
        </pc:spChg>
      </pc:sldChg>
      <pc:sldChg chg="modSp">
        <pc:chgData name="Loraine Lawrence" userId="S::lola@microsoft.com::c109b8d4-b149-45d2-a7f3-2c9c01468533" providerId="AD" clId="Web-{61E61EBE-2BEA-5EFE-699A-BC776432C759}" dt="2020-08-25T03:20:30.199" v="11" actId="20577"/>
        <pc:sldMkLst>
          <pc:docMk/>
          <pc:sldMk cId="3044634792" sldId="302"/>
        </pc:sldMkLst>
        <pc:spChg chg="mod">
          <ac:chgData name="Loraine Lawrence" userId="S::lola@microsoft.com::c109b8d4-b149-45d2-a7f3-2c9c01468533" providerId="AD" clId="Web-{61E61EBE-2BEA-5EFE-699A-BC776432C759}" dt="2020-08-25T03:20:30.199" v="11" actId="20577"/>
          <ac:spMkLst>
            <pc:docMk/>
            <pc:sldMk cId="3044634792" sldId="302"/>
            <ac:spMk id="9" creationId="{889B922C-71E2-4868-B986-02EC5DF08368}"/>
          </ac:spMkLst>
        </pc:spChg>
      </pc:sldChg>
      <pc:sldChg chg="modSp">
        <pc:chgData name="Loraine Lawrence" userId="S::lola@microsoft.com::c109b8d4-b149-45d2-a7f3-2c9c01468533" providerId="AD" clId="Web-{61E61EBE-2BEA-5EFE-699A-BC776432C759}" dt="2020-08-25T03:20:35.339" v="13" actId="14100"/>
        <pc:sldMkLst>
          <pc:docMk/>
          <pc:sldMk cId="3349479329" sldId="304"/>
        </pc:sldMkLst>
        <pc:picChg chg="mod">
          <ac:chgData name="Loraine Lawrence" userId="S::lola@microsoft.com::c109b8d4-b149-45d2-a7f3-2c9c01468533" providerId="AD" clId="Web-{61E61EBE-2BEA-5EFE-699A-BC776432C759}" dt="2020-08-25T03:20:35.339" v="13" actId="14100"/>
          <ac:picMkLst>
            <pc:docMk/>
            <pc:sldMk cId="3349479329" sldId="304"/>
            <ac:picMk id="1026" creationId="{68AAA998-FDAD-4A33-B25E-1F1E1901564B}"/>
          </ac:picMkLst>
        </pc:picChg>
      </pc:sldChg>
    </pc:docChg>
  </pc:docChgLst>
  <pc:docChgLst>
    <pc:chgData name="Chelsea Lee" userId="S::chellee@microsoft.com::46fc34eb-22bd-40a0-b470-e1f05eedf781" providerId="AD" clId="Web-{3A33F572-1CC8-7D49-4CA7-AF546E1ACB19}"/>
    <pc:docChg chg="modSld">
      <pc:chgData name="Chelsea Lee" userId="S::chellee@microsoft.com::46fc34eb-22bd-40a0-b470-e1f05eedf781" providerId="AD" clId="Web-{3A33F572-1CC8-7D49-4CA7-AF546E1ACB19}" dt="2020-08-24T23:47:52.272" v="2" actId="1076"/>
      <pc:docMkLst>
        <pc:docMk/>
      </pc:docMkLst>
      <pc:sldChg chg="modSp">
        <pc:chgData name="Chelsea Lee" userId="S::chellee@microsoft.com::46fc34eb-22bd-40a0-b470-e1f05eedf781" providerId="AD" clId="Web-{3A33F572-1CC8-7D49-4CA7-AF546E1ACB19}" dt="2020-08-24T23:47:52.272" v="2" actId="1076"/>
        <pc:sldMkLst>
          <pc:docMk/>
          <pc:sldMk cId="2925395085" sldId="300"/>
        </pc:sldMkLst>
        <pc:spChg chg="mod">
          <ac:chgData name="Chelsea Lee" userId="S::chellee@microsoft.com::46fc34eb-22bd-40a0-b470-e1f05eedf781" providerId="AD" clId="Web-{3A33F572-1CC8-7D49-4CA7-AF546E1ACB19}" dt="2020-08-24T23:47:52.272" v="2" actId="1076"/>
          <ac:spMkLst>
            <pc:docMk/>
            <pc:sldMk cId="2925395085" sldId="300"/>
            <ac:spMk id="36" creationId="{0B63F06B-36BD-4B03-A91A-A4911ABF52F5}"/>
          </ac:spMkLst>
        </pc:spChg>
        <pc:picChg chg="mod">
          <ac:chgData name="Chelsea Lee" userId="S::chellee@microsoft.com::46fc34eb-22bd-40a0-b470-e1f05eedf781" providerId="AD" clId="Web-{3A33F572-1CC8-7D49-4CA7-AF546E1ACB19}" dt="2020-08-24T23:47:43.568" v="1" actId="1076"/>
          <ac:picMkLst>
            <pc:docMk/>
            <pc:sldMk cId="2925395085" sldId="300"/>
            <ac:picMk id="37" creationId="{698A36FD-A495-4345-AB6E-8A203D2A94A7}"/>
          </ac:picMkLst>
        </pc:picChg>
      </pc:sldChg>
    </pc:docChg>
  </pc:docChgLst>
  <pc:docChgLst>
    <pc:chgData name="Randall Knapp" userId="74ea0623-5566-46b8-aaec-92be6d3224e1" providerId="ADAL" clId="{11F8B89C-2EE3-4F9D-98C6-DF547F7D5F44}"/>
    <pc:docChg chg="custSel modSld">
      <pc:chgData name="Randall Knapp" userId="74ea0623-5566-46b8-aaec-92be6d3224e1" providerId="ADAL" clId="{11F8B89C-2EE3-4F9D-98C6-DF547F7D5F44}" dt="2020-08-21T19:04:53.155" v="0" actId="700"/>
      <pc:docMkLst>
        <pc:docMk/>
      </pc:docMkLst>
      <pc:sldChg chg="addSp delSp modSp mod modClrScheme chgLayout">
        <pc:chgData name="Randall Knapp" userId="74ea0623-5566-46b8-aaec-92be6d3224e1" providerId="ADAL" clId="{11F8B89C-2EE3-4F9D-98C6-DF547F7D5F44}" dt="2020-08-21T19:04:53.155" v="0" actId="700"/>
        <pc:sldMkLst>
          <pc:docMk/>
          <pc:sldMk cId="3635852913" sldId="274"/>
        </pc:sldMkLst>
        <pc:spChg chg="del mod ord">
          <ac:chgData name="Randall Knapp" userId="74ea0623-5566-46b8-aaec-92be6d3224e1" providerId="ADAL" clId="{11F8B89C-2EE3-4F9D-98C6-DF547F7D5F44}" dt="2020-08-21T19:04:53.155" v="0" actId="700"/>
          <ac:spMkLst>
            <pc:docMk/>
            <pc:sldMk cId="3635852913" sldId="274"/>
            <ac:spMk id="2" creationId="{D7F4E911-8CA9-41EE-BB79-2999F33A6467}"/>
          </ac:spMkLst>
        </pc:spChg>
        <pc:spChg chg="add mod ord">
          <ac:chgData name="Randall Knapp" userId="74ea0623-5566-46b8-aaec-92be6d3224e1" providerId="ADAL" clId="{11F8B89C-2EE3-4F9D-98C6-DF547F7D5F44}" dt="2020-08-21T19:04:53.155" v="0" actId="700"/>
          <ac:spMkLst>
            <pc:docMk/>
            <pc:sldMk cId="3635852913" sldId="274"/>
            <ac:spMk id="3" creationId="{93BC6D23-C756-4150-8E42-6B8548EF7F40}"/>
          </ac:spMkLst>
        </pc:spChg>
        <pc:spChg chg="mod ord">
          <ac:chgData name="Randall Knapp" userId="74ea0623-5566-46b8-aaec-92be6d3224e1" providerId="ADAL" clId="{11F8B89C-2EE3-4F9D-98C6-DF547F7D5F44}" dt="2020-08-21T19:04:53.155" v="0" actId="700"/>
          <ac:spMkLst>
            <pc:docMk/>
            <pc:sldMk cId="3635852913" sldId="274"/>
            <ac:spMk id="4" creationId="{00000000-0000-0000-0000-000000000000}"/>
          </ac:spMkLst>
        </pc:spChg>
      </pc:sldChg>
    </pc:docChg>
  </pc:docChgLst>
  <pc:docChgLst>
    <pc:chgData name="Robert Stewart (WW READINESS)" userId="5e4857c7-3c95-4435-bc45-4a9504427269" providerId="ADAL" clId="{D4433442-9399-4577-951E-8F98A64BB585}"/>
    <pc:docChg chg="undo custSel modSld">
      <pc:chgData name="Robert Stewart (WW READINESS)" userId="5e4857c7-3c95-4435-bc45-4a9504427269" providerId="ADAL" clId="{D4433442-9399-4577-951E-8F98A64BB585}" dt="2020-08-25T21:14:06.614" v="233" actId="1036"/>
      <pc:docMkLst>
        <pc:docMk/>
      </pc:docMkLst>
      <pc:sldChg chg="addSp delSp modSp mod">
        <pc:chgData name="Robert Stewart (WW READINESS)" userId="5e4857c7-3c95-4435-bc45-4a9504427269" providerId="ADAL" clId="{D4433442-9399-4577-951E-8F98A64BB585}" dt="2020-08-25T21:10:18.398" v="1" actId="22"/>
        <pc:sldMkLst>
          <pc:docMk/>
          <pc:sldMk cId="3669250034" sldId="286"/>
        </pc:sldMkLst>
        <pc:cxnChg chg="add del mod">
          <ac:chgData name="Robert Stewart (WW READINESS)" userId="5e4857c7-3c95-4435-bc45-4a9504427269" providerId="ADAL" clId="{D4433442-9399-4577-951E-8F98A64BB585}" dt="2020-08-25T21:10:18.398" v="1" actId="22"/>
          <ac:cxnSpMkLst>
            <pc:docMk/>
            <pc:sldMk cId="3669250034" sldId="286"/>
            <ac:cxnSpMk id="2" creationId="{4688EE28-6A23-4DFE-BBA9-D8EFC6A87A1C}"/>
          </ac:cxnSpMkLst>
        </pc:cxnChg>
      </pc:sldChg>
      <pc:sldChg chg="addSp delSp modSp mod">
        <pc:chgData name="Robert Stewart (WW READINESS)" userId="5e4857c7-3c95-4435-bc45-4a9504427269" providerId="ADAL" clId="{D4433442-9399-4577-951E-8F98A64BB585}" dt="2020-08-25T21:11:05.862" v="61" actId="478"/>
        <pc:sldMkLst>
          <pc:docMk/>
          <pc:sldMk cId="2424144487" sldId="295"/>
        </pc:sldMkLst>
        <pc:spChg chg="mod">
          <ac:chgData name="Robert Stewart (WW READINESS)" userId="5e4857c7-3c95-4435-bc45-4a9504427269" providerId="ADAL" clId="{D4433442-9399-4577-951E-8F98A64BB585}" dt="2020-08-25T21:10:38.625" v="60" actId="1036"/>
          <ac:spMkLst>
            <pc:docMk/>
            <pc:sldMk cId="2424144487" sldId="295"/>
            <ac:spMk id="3" creationId="{FF78A544-B5ED-49D0-A8CC-69D9EF2B64FA}"/>
          </ac:spMkLst>
        </pc:spChg>
        <pc:spChg chg="mod">
          <ac:chgData name="Robert Stewart (WW READINESS)" userId="5e4857c7-3c95-4435-bc45-4a9504427269" providerId="ADAL" clId="{D4433442-9399-4577-951E-8F98A64BB585}" dt="2020-08-25T21:10:38.625" v="60" actId="1036"/>
          <ac:spMkLst>
            <pc:docMk/>
            <pc:sldMk cId="2424144487" sldId="295"/>
            <ac:spMk id="17" creationId="{00000000-0000-0000-0000-000000000000}"/>
          </ac:spMkLst>
        </pc:spChg>
        <pc:grpChg chg="mod">
          <ac:chgData name="Robert Stewart (WW READINESS)" userId="5e4857c7-3c95-4435-bc45-4a9504427269" providerId="ADAL" clId="{D4433442-9399-4577-951E-8F98A64BB585}" dt="2020-08-25T21:10:38.625" v="60" actId="1036"/>
          <ac:grpSpMkLst>
            <pc:docMk/>
            <pc:sldMk cId="2424144487" sldId="295"/>
            <ac:grpSpMk id="4" creationId="{5CC6A208-BE01-47E6-8388-83822B196C18}"/>
          </ac:grpSpMkLst>
        </pc:grpChg>
        <pc:grpChg chg="mod">
          <ac:chgData name="Robert Stewart (WW READINESS)" userId="5e4857c7-3c95-4435-bc45-4a9504427269" providerId="ADAL" clId="{D4433442-9399-4577-951E-8F98A64BB585}" dt="2020-08-25T21:10:38.625" v="60" actId="1036"/>
          <ac:grpSpMkLst>
            <pc:docMk/>
            <pc:sldMk cId="2424144487" sldId="295"/>
            <ac:grpSpMk id="6" creationId="{EA9EBC42-F8C4-48A9-8D5C-C4FCE2ED08EB}"/>
          </ac:grpSpMkLst>
        </pc:grpChg>
        <pc:grpChg chg="mod">
          <ac:chgData name="Robert Stewart (WW READINESS)" userId="5e4857c7-3c95-4435-bc45-4a9504427269" providerId="ADAL" clId="{D4433442-9399-4577-951E-8F98A64BB585}" dt="2020-08-25T21:10:38.625" v="60" actId="1036"/>
          <ac:grpSpMkLst>
            <pc:docMk/>
            <pc:sldMk cId="2424144487" sldId="295"/>
            <ac:grpSpMk id="7" creationId="{8E5C5A40-22F0-492C-AE9D-A53AEABF79DA}"/>
          </ac:grpSpMkLst>
        </pc:grpChg>
        <pc:cxnChg chg="add del mod">
          <ac:chgData name="Robert Stewart (WW READINESS)" userId="5e4857c7-3c95-4435-bc45-4a9504427269" providerId="ADAL" clId="{D4433442-9399-4577-951E-8F98A64BB585}" dt="2020-08-25T21:11:05.862" v="61" actId="478"/>
          <ac:cxnSpMkLst>
            <pc:docMk/>
            <pc:sldMk cId="2424144487" sldId="295"/>
            <ac:cxnSpMk id="2" creationId="{711FD7B2-D481-4435-B86A-D37D28651F8C}"/>
          </ac:cxnSpMkLst>
        </pc:cxnChg>
      </pc:sldChg>
      <pc:sldChg chg="addSp delSp modSp mod">
        <pc:chgData name="Robert Stewart (WW READINESS)" userId="5e4857c7-3c95-4435-bc45-4a9504427269" providerId="ADAL" clId="{D4433442-9399-4577-951E-8F98A64BB585}" dt="2020-08-25T21:11:10.202" v="63" actId="22"/>
        <pc:sldMkLst>
          <pc:docMk/>
          <pc:sldMk cId="3847535485" sldId="296"/>
        </pc:sldMkLst>
        <pc:cxnChg chg="add del mod">
          <ac:chgData name="Robert Stewart (WW READINESS)" userId="5e4857c7-3c95-4435-bc45-4a9504427269" providerId="ADAL" clId="{D4433442-9399-4577-951E-8F98A64BB585}" dt="2020-08-25T21:11:10.202" v="63" actId="22"/>
          <ac:cxnSpMkLst>
            <pc:docMk/>
            <pc:sldMk cId="3847535485" sldId="296"/>
            <ac:cxnSpMk id="2" creationId="{974204CA-F821-417E-A814-69440685E19A}"/>
          </ac:cxnSpMkLst>
        </pc:cxnChg>
      </pc:sldChg>
      <pc:sldChg chg="addSp delSp modSp mod">
        <pc:chgData name="Robert Stewart (WW READINESS)" userId="5e4857c7-3c95-4435-bc45-4a9504427269" providerId="ADAL" clId="{D4433442-9399-4577-951E-8F98A64BB585}" dt="2020-08-25T21:11:36.074" v="88" actId="478"/>
        <pc:sldMkLst>
          <pc:docMk/>
          <pc:sldMk cId="2642138507" sldId="297"/>
        </pc:sldMkLst>
        <pc:grpChg chg="mod">
          <ac:chgData name="Robert Stewart (WW READINESS)" userId="5e4857c7-3c95-4435-bc45-4a9504427269" providerId="ADAL" clId="{D4433442-9399-4577-951E-8F98A64BB585}" dt="2020-08-25T21:11:23.424" v="87" actId="1036"/>
          <ac:grpSpMkLst>
            <pc:docMk/>
            <pc:sldMk cId="2642138507" sldId="297"/>
            <ac:grpSpMk id="8" creationId="{5F235B2A-66DF-49FC-BEB7-08A89BE98DD6}"/>
          </ac:grpSpMkLst>
        </pc:grpChg>
        <pc:grpChg chg="mod">
          <ac:chgData name="Robert Stewart (WW READINESS)" userId="5e4857c7-3c95-4435-bc45-4a9504427269" providerId="ADAL" clId="{D4433442-9399-4577-951E-8F98A64BB585}" dt="2020-08-25T21:11:23.424" v="87" actId="1036"/>
          <ac:grpSpMkLst>
            <pc:docMk/>
            <pc:sldMk cId="2642138507" sldId="297"/>
            <ac:grpSpMk id="11" creationId="{54DAB787-8206-4DCC-BC7C-A56A26517A28}"/>
          </ac:grpSpMkLst>
        </pc:grpChg>
        <pc:grpChg chg="mod">
          <ac:chgData name="Robert Stewart (WW READINESS)" userId="5e4857c7-3c95-4435-bc45-4a9504427269" providerId="ADAL" clId="{D4433442-9399-4577-951E-8F98A64BB585}" dt="2020-08-25T21:11:23.424" v="87" actId="1036"/>
          <ac:grpSpMkLst>
            <pc:docMk/>
            <pc:sldMk cId="2642138507" sldId="297"/>
            <ac:grpSpMk id="14" creationId="{F7EF8FD5-B495-4EB9-B4ED-941BDF4B8961}"/>
          </ac:grpSpMkLst>
        </pc:grpChg>
        <pc:cxnChg chg="add del mod">
          <ac:chgData name="Robert Stewart (WW READINESS)" userId="5e4857c7-3c95-4435-bc45-4a9504427269" providerId="ADAL" clId="{D4433442-9399-4577-951E-8F98A64BB585}" dt="2020-08-25T21:11:36.074" v="88" actId="478"/>
          <ac:cxnSpMkLst>
            <pc:docMk/>
            <pc:sldMk cId="2642138507" sldId="297"/>
            <ac:cxnSpMk id="3" creationId="{DA9E368A-F532-464A-9B79-12BD256010B9}"/>
          </ac:cxnSpMkLst>
        </pc:cxnChg>
      </pc:sldChg>
      <pc:sldChg chg="addSp delSp modSp mod">
        <pc:chgData name="Robert Stewart (WW READINESS)" userId="5e4857c7-3c95-4435-bc45-4a9504427269" providerId="ADAL" clId="{D4433442-9399-4577-951E-8F98A64BB585}" dt="2020-08-25T21:11:42.195" v="90" actId="22"/>
        <pc:sldMkLst>
          <pc:docMk/>
          <pc:sldMk cId="3691073824" sldId="298"/>
        </pc:sldMkLst>
        <pc:cxnChg chg="add del mod">
          <ac:chgData name="Robert Stewart (WW READINESS)" userId="5e4857c7-3c95-4435-bc45-4a9504427269" providerId="ADAL" clId="{D4433442-9399-4577-951E-8F98A64BB585}" dt="2020-08-25T21:11:42.195" v="90" actId="22"/>
          <ac:cxnSpMkLst>
            <pc:docMk/>
            <pc:sldMk cId="3691073824" sldId="298"/>
            <ac:cxnSpMk id="3" creationId="{A7456623-62D7-4C10-86F0-7559DAF3F66F}"/>
          </ac:cxnSpMkLst>
        </pc:cxnChg>
      </pc:sldChg>
      <pc:sldChg chg="addSp delSp modSp mod">
        <pc:chgData name="Robert Stewart (WW READINESS)" userId="5e4857c7-3c95-4435-bc45-4a9504427269" providerId="ADAL" clId="{D4433442-9399-4577-951E-8F98A64BB585}" dt="2020-08-25T21:12:02.941" v="107" actId="478"/>
        <pc:sldMkLst>
          <pc:docMk/>
          <pc:sldMk cId="1587513377" sldId="299"/>
        </pc:sldMkLst>
        <pc:spChg chg="mod">
          <ac:chgData name="Robert Stewart (WW READINESS)" userId="5e4857c7-3c95-4435-bc45-4a9504427269" providerId="ADAL" clId="{D4433442-9399-4577-951E-8F98A64BB585}" dt="2020-08-25T21:11:57.322" v="106" actId="1035"/>
          <ac:spMkLst>
            <pc:docMk/>
            <pc:sldMk cId="1587513377" sldId="299"/>
            <ac:spMk id="17" creationId="{00000000-0000-0000-0000-000000000000}"/>
          </ac:spMkLst>
        </pc:spChg>
        <pc:grpChg chg="mod">
          <ac:chgData name="Robert Stewart (WW READINESS)" userId="5e4857c7-3c95-4435-bc45-4a9504427269" providerId="ADAL" clId="{D4433442-9399-4577-951E-8F98A64BB585}" dt="2020-08-25T21:11:57.322" v="106" actId="1035"/>
          <ac:grpSpMkLst>
            <pc:docMk/>
            <pc:sldMk cId="1587513377" sldId="299"/>
            <ac:grpSpMk id="16" creationId="{BB5B7098-DCC9-43F2-B9E8-B772BF455BE5}"/>
          </ac:grpSpMkLst>
        </pc:grpChg>
        <pc:grpChg chg="mod">
          <ac:chgData name="Robert Stewart (WW READINESS)" userId="5e4857c7-3c95-4435-bc45-4a9504427269" providerId="ADAL" clId="{D4433442-9399-4577-951E-8F98A64BB585}" dt="2020-08-25T21:11:57.322" v="106" actId="1035"/>
          <ac:grpSpMkLst>
            <pc:docMk/>
            <pc:sldMk cId="1587513377" sldId="299"/>
            <ac:grpSpMk id="21" creationId="{2348C96D-B55F-4FD5-A584-16F21DD75CA7}"/>
          </ac:grpSpMkLst>
        </pc:grpChg>
        <pc:grpChg chg="mod">
          <ac:chgData name="Robert Stewart (WW READINESS)" userId="5e4857c7-3c95-4435-bc45-4a9504427269" providerId="ADAL" clId="{D4433442-9399-4577-951E-8F98A64BB585}" dt="2020-08-25T21:11:57.322" v="106" actId="1035"/>
          <ac:grpSpMkLst>
            <pc:docMk/>
            <pc:sldMk cId="1587513377" sldId="299"/>
            <ac:grpSpMk id="22" creationId="{D08733A0-E944-4170-A6C5-08CCB372876F}"/>
          </ac:grpSpMkLst>
        </pc:grpChg>
        <pc:grpChg chg="mod">
          <ac:chgData name="Robert Stewart (WW READINESS)" userId="5e4857c7-3c95-4435-bc45-4a9504427269" providerId="ADAL" clId="{D4433442-9399-4577-951E-8F98A64BB585}" dt="2020-08-25T21:11:57.322" v="106" actId="1035"/>
          <ac:grpSpMkLst>
            <pc:docMk/>
            <pc:sldMk cId="1587513377" sldId="299"/>
            <ac:grpSpMk id="23" creationId="{82D090D9-AC1B-4C70-98D1-5F92943D81C1}"/>
          </ac:grpSpMkLst>
        </pc:grpChg>
        <pc:cxnChg chg="add del mod">
          <ac:chgData name="Robert Stewart (WW READINESS)" userId="5e4857c7-3c95-4435-bc45-4a9504427269" providerId="ADAL" clId="{D4433442-9399-4577-951E-8F98A64BB585}" dt="2020-08-25T21:12:02.941" v="107" actId="478"/>
          <ac:cxnSpMkLst>
            <pc:docMk/>
            <pc:sldMk cId="1587513377" sldId="299"/>
            <ac:cxnSpMk id="3" creationId="{C8409181-E3B5-4F48-AD7E-4BB4D1187B45}"/>
          </ac:cxnSpMkLst>
        </pc:cxnChg>
      </pc:sldChg>
      <pc:sldChg chg="addSp delSp modSp mod">
        <pc:chgData name="Robert Stewart (WW READINESS)" userId="5e4857c7-3c95-4435-bc45-4a9504427269" providerId="ADAL" clId="{D4433442-9399-4577-951E-8F98A64BB585}" dt="2020-08-25T21:12:34.357" v="131" actId="478"/>
        <pc:sldMkLst>
          <pc:docMk/>
          <pc:sldMk cId="2925395085" sldId="300"/>
        </pc:sldMkLst>
        <pc:spChg chg="mod">
          <ac:chgData name="Robert Stewart (WW READINESS)" userId="5e4857c7-3c95-4435-bc45-4a9504427269" providerId="ADAL" clId="{D4433442-9399-4577-951E-8F98A64BB585}" dt="2020-08-25T21:12:25.067" v="130" actId="1036"/>
          <ac:spMkLst>
            <pc:docMk/>
            <pc:sldMk cId="2925395085" sldId="300"/>
            <ac:spMk id="17" creationId="{00000000-0000-0000-0000-000000000000}"/>
          </ac:spMkLst>
        </pc:spChg>
        <pc:grpChg chg="mod">
          <ac:chgData name="Robert Stewart (WW READINESS)" userId="5e4857c7-3c95-4435-bc45-4a9504427269" providerId="ADAL" clId="{D4433442-9399-4577-951E-8F98A64BB585}" dt="2020-08-25T21:12:25.067" v="130" actId="1036"/>
          <ac:grpSpMkLst>
            <pc:docMk/>
            <pc:sldMk cId="2925395085" sldId="300"/>
            <ac:grpSpMk id="74" creationId="{324471E5-3E8A-4B46-8F20-DFFB661DDDCD}"/>
          </ac:grpSpMkLst>
        </pc:grpChg>
        <pc:cxnChg chg="add del mod">
          <ac:chgData name="Robert Stewart (WW READINESS)" userId="5e4857c7-3c95-4435-bc45-4a9504427269" providerId="ADAL" clId="{D4433442-9399-4577-951E-8F98A64BB585}" dt="2020-08-25T21:12:34.357" v="131" actId="478"/>
          <ac:cxnSpMkLst>
            <pc:docMk/>
            <pc:sldMk cId="2925395085" sldId="300"/>
            <ac:cxnSpMk id="3" creationId="{1B955AC7-062F-4165-84EC-04BBFB9CF2BF}"/>
          </ac:cxnSpMkLst>
        </pc:cxnChg>
      </pc:sldChg>
      <pc:sldChg chg="modSp mod">
        <pc:chgData name="Robert Stewart (WW READINESS)" userId="5e4857c7-3c95-4435-bc45-4a9504427269" providerId="ADAL" clId="{D4433442-9399-4577-951E-8F98A64BB585}" dt="2020-08-25T21:14:06.614" v="233" actId="1036"/>
        <pc:sldMkLst>
          <pc:docMk/>
          <pc:sldMk cId="1465787407" sldId="301"/>
        </pc:sldMkLst>
        <pc:spChg chg="mod">
          <ac:chgData name="Robert Stewart (WW READINESS)" userId="5e4857c7-3c95-4435-bc45-4a9504427269" providerId="ADAL" clId="{D4433442-9399-4577-951E-8F98A64BB585}" dt="2020-08-25T21:14:06.614" v="233" actId="1036"/>
          <ac:spMkLst>
            <pc:docMk/>
            <pc:sldMk cId="1465787407" sldId="301"/>
            <ac:spMk id="12" creationId="{7D499B12-E135-4D51-B2C6-1AA1C6D8AFE6}"/>
          </ac:spMkLst>
        </pc:spChg>
        <pc:picChg chg="mod">
          <ac:chgData name="Robert Stewart (WW READINESS)" userId="5e4857c7-3c95-4435-bc45-4a9504427269" providerId="ADAL" clId="{D4433442-9399-4577-951E-8F98A64BB585}" dt="2020-08-25T21:14:06.614" v="233" actId="1036"/>
          <ac:picMkLst>
            <pc:docMk/>
            <pc:sldMk cId="1465787407" sldId="301"/>
            <ac:picMk id="6" creationId="{57D604B5-314A-42DC-8473-178D0D294978}"/>
          </ac:picMkLst>
        </pc:picChg>
        <pc:picChg chg="mod">
          <ac:chgData name="Robert Stewart (WW READINESS)" userId="5e4857c7-3c95-4435-bc45-4a9504427269" providerId="ADAL" clId="{D4433442-9399-4577-951E-8F98A64BB585}" dt="2020-08-25T21:14:06.614" v="233" actId="1036"/>
          <ac:picMkLst>
            <pc:docMk/>
            <pc:sldMk cId="1465787407" sldId="301"/>
            <ac:picMk id="11" creationId="{E508C814-1FA1-41D2-8120-0784BFAB60C0}"/>
          </ac:picMkLst>
        </pc:picChg>
      </pc:sldChg>
      <pc:sldChg chg="addSp delSp modSp mod">
        <pc:chgData name="Robert Stewart (WW READINESS)" userId="5e4857c7-3c95-4435-bc45-4a9504427269" providerId="ADAL" clId="{D4433442-9399-4577-951E-8F98A64BB585}" dt="2020-08-25T21:13:55.618" v="204" actId="478"/>
        <pc:sldMkLst>
          <pc:docMk/>
          <pc:sldMk cId="3349479329" sldId="304"/>
        </pc:sldMkLst>
        <pc:spChg chg="mod">
          <ac:chgData name="Robert Stewart (WW READINESS)" userId="5e4857c7-3c95-4435-bc45-4a9504427269" providerId="ADAL" clId="{D4433442-9399-4577-951E-8F98A64BB585}" dt="2020-08-25T21:13:49.026" v="203" actId="1035"/>
          <ac:spMkLst>
            <pc:docMk/>
            <pc:sldMk cId="3349479329" sldId="304"/>
            <ac:spMk id="2" creationId="{7C09E576-F320-4CE8-97FA-ADDBD108391E}"/>
          </ac:spMkLst>
        </pc:spChg>
        <pc:spChg chg="mod">
          <ac:chgData name="Robert Stewart (WW READINESS)" userId="5e4857c7-3c95-4435-bc45-4a9504427269" providerId="ADAL" clId="{D4433442-9399-4577-951E-8F98A64BB585}" dt="2020-08-25T21:13:49.026" v="203" actId="1035"/>
          <ac:spMkLst>
            <pc:docMk/>
            <pc:sldMk cId="3349479329" sldId="304"/>
            <ac:spMk id="3" creationId="{326ABB9F-383D-40D6-A0F9-F2642D189D31}"/>
          </ac:spMkLst>
        </pc:spChg>
        <pc:picChg chg="mod">
          <ac:chgData name="Robert Stewart (WW READINESS)" userId="5e4857c7-3c95-4435-bc45-4a9504427269" providerId="ADAL" clId="{D4433442-9399-4577-951E-8F98A64BB585}" dt="2020-08-25T21:13:49.026" v="203" actId="1035"/>
          <ac:picMkLst>
            <pc:docMk/>
            <pc:sldMk cId="3349479329" sldId="304"/>
            <ac:picMk id="1026" creationId="{68AAA998-FDAD-4A33-B25E-1F1E1901564B}"/>
          </ac:picMkLst>
        </pc:picChg>
        <pc:cxnChg chg="add del mod">
          <ac:chgData name="Robert Stewart (WW READINESS)" userId="5e4857c7-3c95-4435-bc45-4a9504427269" providerId="ADAL" clId="{D4433442-9399-4577-951E-8F98A64BB585}" dt="2020-08-25T21:13:55.618" v="204" actId="478"/>
          <ac:cxnSpMkLst>
            <pc:docMk/>
            <pc:sldMk cId="3349479329" sldId="304"/>
            <ac:cxnSpMk id="4" creationId="{A2A2F676-1D9D-4AC9-8BEA-C21B56FABEA1}"/>
          </ac:cxnSpMkLst>
        </pc:cxnChg>
      </pc:sldChg>
      <pc:sldChg chg="addSp delSp modSp mod">
        <pc:chgData name="Robert Stewart (WW READINESS)" userId="5e4857c7-3c95-4435-bc45-4a9504427269" providerId="ADAL" clId="{D4433442-9399-4577-951E-8F98A64BB585}" dt="2020-08-25T21:12:39.855" v="133" actId="22"/>
        <pc:sldMkLst>
          <pc:docMk/>
          <pc:sldMk cId="2968619087" sldId="305"/>
        </pc:sldMkLst>
        <pc:cxnChg chg="add del mod">
          <ac:chgData name="Robert Stewart (WW READINESS)" userId="5e4857c7-3c95-4435-bc45-4a9504427269" providerId="ADAL" clId="{D4433442-9399-4577-951E-8F98A64BB585}" dt="2020-08-25T21:12:39.855" v="133" actId="22"/>
          <ac:cxnSpMkLst>
            <pc:docMk/>
            <pc:sldMk cId="2968619087" sldId="305"/>
            <ac:cxnSpMk id="5" creationId="{A5D76D9F-E8FD-4CA6-8107-36C60DBE6CB1}"/>
          </ac:cxnSpMkLst>
        </pc:cxnChg>
      </pc:sldChg>
      <pc:sldChg chg="addSp delSp modSp mod">
        <pc:chgData name="Robert Stewart (WW READINESS)" userId="5e4857c7-3c95-4435-bc45-4a9504427269" providerId="ADAL" clId="{D4433442-9399-4577-951E-8F98A64BB585}" dt="2020-08-25T21:12:43.441" v="135" actId="22"/>
        <pc:sldMkLst>
          <pc:docMk/>
          <pc:sldMk cId="1427441620" sldId="306"/>
        </pc:sldMkLst>
        <pc:cxnChg chg="add del mod">
          <ac:chgData name="Robert Stewart (WW READINESS)" userId="5e4857c7-3c95-4435-bc45-4a9504427269" providerId="ADAL" clId="{D4433442-9399-4577-951E-8F98A64BB585}" dt="2020-08-25T21:12:43.441" v="135" actId="22"/>
          <ac:cxnSpMkLst>
            <pc:docMk/>
            <pc:sldMk cId="1427441620" sldId="306"/>
            <ac:cxnSpMk id="3" creationId="{D6027446-E634-4D45-B9BE-80D0140533A5}"/>
          </ac:cxnSpMkLst>
        </pc:cxnChg>
      </pc:sldChg>
      <pc:sldChg chg="addSp delSp modSp mod">
        <pc:chgData name="Robert Stewart (WW READINESS)" userId="5e4857c7-3c95-4435-bc45-4a9504427269" providerId="ADAL" clId="{D4433442-9399-4577-951E-8F98A64BB585}" dt="2020-08-25T21:13:28.980" v="192" actId="478"/>
        <pc:sldMkLst>
          <pc:docMk/>
          <pc:sldMk cId="3627317258" sldId="307"/>
        </pc:sldMkLst>
        <pc:spChg chg="mod">
          <ac:chgData name="Robert Stewart (WW READINESS)" userId="5e4857c7-3c95-4435-bc45-4a9504427269" providerId="ADAL" clId="{D4433442-9399-4577-951E-8F98A64BB585}" dt="2020-08-25T21:13:24.285" v="191" actId="1036"/>
          <ac:spMkLst>
            <pc:docMk/>
            <pc:sldMk cId="3627317258" sldId="307"/>
            <ac:spMk id="5" creationId="{73383DDD-C51A-44C9-85B2-777B81897618}"/>
          </ac:spMkLst>
        </pc:spChg>
        <pc:spChg chg="mod">
          <ac:chgData name="Robert Stewart (WW READINESS)" userId="5e4857c7-3c95-4435-bc45-4a9504427269" providerId="ADAL" clId="{D4433442-9399-4577-951E-8F98A64BB585}" dt="2020-08-25T21:13:24.285" v="191" actId="1036"/>
          <ac:spMkLst>
            <pc:docMk/>
            <pc:sldMk cId="3627317258" sldId="307"/>
            <ac:spMk id="10" creationId="{E6AA95A4-F6B2-4057-B42C-3ABE13E45E59}"/>
          </ac:spMkLst>
        </pc:spChg>
        <pc:spChg chg="mod">
          <ac:chgData name="Robert Stewart (WW READINESS)" userId="5e4857c7-3c95-4435-bc45-4a9504427269" providerId="ADAL" clId="{D4433442-9399-4577-951E-8F98A64BB585}" dt="2020-08-25T21:13:24.285" v="191" actId="1036"/>
          <ac:spMkLst>
            <pc:docMk/>
            <pc:sldMk cId="3627317258" sldId="307"/>
            <ac:spMk id="17" creationId="{00000000-0000-0000-0000-000000000000}"/>
          </ac:spMkLst>
        </pc:spChg>
        <pc:picChg chg="mod">
          <ac:chgData name="Robert Stewart (WW READINESS)" userId="5e4857c7-3c95-4435-bc45-4a9504427269" providerId="ADAL" clId="{D4433442-9399-4577-951E-8F98A64BB585}" dt="2020-08-25T21:13:24.285" v="191" actId="1036"/>
          <ac:picMkLst>
            <pc:docMk/>
            <pc:sldMk cId="3627317258" sldId="307"/>
            <ac:picMk id="15" creationId="{7ADEE659-983F-482C-A86F-47D5B658221B}"/>
          </ac:picMkLst>
        </pc:picChg>
        <pc:cxnChg chg="add del mod">
          <ac:chgData name="Robert Stewart (WW READINESS)" userId="5e4857c7-3c95-4435-bc45-4a9504427269" providerId="ADAL" clId="{D4433442-9399-4577-951E-8F98A64BB585}" dt="2020-08-25T21:13:28.980" v="192" actId="478"/>
          <ac:cxnSpMkLst>
            <pc:docMk/>
            <pc:sldMk cId="3627317258" sldId="307"/>
            <ac:cxnSpMk id="2" creationId="{F7A7F55C-7AE6-474D-A933-DA8B2E0F1B90}"/>
          </ac:cxnSpMkLst>
        </pc:cxnChg>
      </pc:sldChg>
      <pc:sldChg chg="addSp delSp modSp mod">
        <pc:chgData name="Robert Stewart (WW READINESS)" userId="5e4857c7-3c95-4435-bc45-4a9504427269" providerId="ADAL" clId="{D4433442-9399-4577-951E-8F98A64BB585}" dt="2020-08-25T21:13:09.268" v="169" actId="478"/>
        <pc:sldMkLst>
          <pc:docMk/>
          <pc:sldMk cId="522340289" sldId="309"/>
        </pc:sldMkLst>
        <pc:spChg chg="mod">
          <ac:chgData name="Robert Stewart (WW READINESS)" userId="5e4857c7-3c95-4435-bc45-4a9504427269" providerId="ADAL" clId="{D4433442-9399-4577-951E-8F98A64BB585}" dt="2020-08-25T21:13:04.216" v="168" actId="1036"/>
          <ac:spMkLst>
            <pc:docMk/>
            <pc:sldMk cId="522340289" sldId="309"/>
            <ac:spMk id="17" creationId="{00000000-0000-0000-0000-000000000000}"/>
          </ac:spMkLst>
        </pc:spChg>
        <pc:picChg chg="mod">
          <ac:chgData name="Robert Stewart (WW READINESS)" userId="5e4857c7-3c95-4435-bc45-4a9504427269" providerId="ADAL" clId="{D4433442-9399-4577-951E-8F98A64BB585}" dt="2020-08-25T21:13:04.216" v="168" actId="1036"/>
          <ac:picMkLst>
            <pc:docMk/>
            <pc:sldMk cId="522340289" sldId="309"/>
            <ac:picMk id="1026" creationId="{C1FD750E-1B8D-4AA2-B122-AD194BB38242}"/>
          </ac:picMkLst>
        </pc:picChg>
        <pc:cxnChg chg="add del mod">
          <ac:chgData name="Robert Stewart (WW READINESS)" userId="5e4857c7-3c95-4435-bc45-4a9504427269" providerId="ADAL" clId="{D4433442-9399-4577-951E-8F98A64BB585}" dt="2020-08-25T21:13:09.268" v="169" actId="478"/>
          <ac:cxnSpMkLst>
            <pc:docMk/>
            <pc:sldMk cId="522340289" sldId="309"/>
            <ac:cxnSpMk id="2" creationId="{5216E633-561A-4AD3-8859-51DE41450691}"/>
          </ac:cxnSpMkLst>
        </pc:cxnChg>
      </pc:sldChg>
    </pc:docChg>
  </pc:docChgLst>
  <pc:docChgLst>
    <pc:chgData name="Loraine Lawrence" userId="S::lola@microsoft.com::c109b8d4-b149-45d2-a7f3-2c9c01468533" providerId="AD" clId="Web-{BC6CBAAD-C240-3830-258C-05BA3E2BD0FB}"/>
    <pc:docChg chg="mod">
      <pc:chgData name="Loraine Lawrence" userId="S::lola@microsoft.com::c109b8d4-b149-45d2-a7f3-2c9c01468533" providerId="AD" clId="Web-{BC6CBAAD-C240-3830-258C-05BA3E2BD0FB}" dt="2020-08-20T19:32:18.748" v="4"/>
      <pc:docMkLst>
        <pc:docMk/>
      </pc:docMkLst>
      <pc:sldChg chg="addCm">
        <pc:chgData name="Loraine Lawrence" userId="S::lola@microsoft.com::c109b8d4-b149-45d2-a7f3-2c9c01468533" providerId="AD" clId="Web-{BC6CBAAD-C240-3830-258C-05BA3E2BD0FB}" dt="2020-08-20T19:28:59.601" v="2"/>
        <pc:sldMkLst>
          <pc:docMk/>
          <pc:sldMk cId="758652105" sldId="262"/>
        </pc:sldMkLst>
      </pc:sldChg>
      <pc:sldChg chg="addCm">
        <pc:chgData name="Loraine Lawrence" userId="S::lola@microsoft.com::c109b8d4-b149-45d2-a7f3-2c9c01468533" providerId="AD" clId="Web-{BC6CBAAD-C240-3830-258C-05BA3E2BD0FB}" dt="2020-08-20T19:26:32.518" v="1"/>
        <pc:sldMkLst>
          <pc:docMk/>
          <pc:sldMk cId="1208736395" sldId="283"/>
        </pc:sldMkLst>
      </pc:sldChg>
      <pc:sldChg chg="addCm">
        <pc:chgData name="Loraine Lawrence" userId="S::lola@microsoft.com::c109b8d4-b149-45d2-a7f3-2c9c01468533" providerId="AD" clId="Web-{BC6CBAAD-C240-3830-258C-05BA3E2BD0FB}" dt="2020-08-20T19:32:18.748" v="4"/>
        <pc:sldMkLst>
          <pc:docMk/>
          <pc:sldMk cId="3669250034" sldId="286"/>
        </pc:sldMkLst>
      </pc:sldChg>
      <pc:sldChg chg="addCm">
        <pc:chgData name="Loraine Lawrence" userId="S::lola@microsoft.com::c109b8d4-b149-45d2-a7f3-2c9c01468533" providerId="AD" clId="Web-{BC6CBAAD-C240-3830-258C-05BA3E2BD0FB}" dt="2020-08-20T19:31:12.277" v="3"/>
        <pc:sldMkLst>
          <pc:docMk/>
          <pc:sldMk cId="3388904642" sldId="288"/>
        </pc:sldMkLst>
      </pc:sldChg>
    </pc:docChg>
  </pc:docChgLst>
  <pc:docChgLst>
    <pc:chgData name="Loraine Lawrence" userId="S::lola@microsoft.com::c109b8d4-b149-45d2-a7f3-2c9c01468533" providerId="AD" clId="Web-{9F308AE1-A61E-6613-EAE3-96A0916BCFAD}"/>
    <pc:docChg chg="modSld">
      <pc:chgData name="Loraine Lawrence" userId="S::lola@microsoft.com::c109b8d4-b149-45d2-a7f3-2c9c01468533" providerId="AD" clId="Web-{9F308AE1-A61E-6613-EAE3-96A0916BCFAD}" dt="2020-08-25T03:47:01.792" v="1" actId="14100"/>
      <pc:docMkLst>
        <pc:docMk/>
      </pc:docMkLst>
      <pc:sldChg chg="modSp">
        <pc:chgData name="Loraine Lawrence" userId="S::lola@microsoft.com::c109b8d4-b149-45d2-a7f3-2c9c01468533" providerId="AD" clId="Web-{9F308AE1-A61E-6613-EAE3-96A0916BCFAD}" dt="2020-08-25T03:47:01.792" v="1" actId="14100"/>
        <pc:sldMkLst>
          <pc:docMk/>
          <pc:sldMk cId="2642138507" sldId="297"/>
        </pc:sldMkLst>
        <pc:spChg chg="mod">
          <ac:chgData name="Loraine Lawrence" userId="S::lola@microsoft.com::c109b8d4-b149-45d2-a7f3-2c9c01468533" providerId="AD" clId="Web-{9F308AE1-A61E-6613-EAE3-96A0916BCFAD}" dt="2020-08-25T03:47:01.792" v="1" actId="14100"/>
          <ac:spMkLst>
            <pc:docMk/>
            <pc:sldMk cId="2642138507" sldId="297"/>
            <ac:spMk id="16" creationId="{6595CE81-C8C9-4E21-8597-37E38ADE3A8A}"/>
          </ac:spMkLst>
        </pc:spChg>
      </pc:sldChg>
    </pc:docChg>
  </pc:docChgLst>
  <pc:docChgLst>
    <pc:chgData name="Chelsea Lee" userId="46fc34eb-22bd-40a0-b470-e1f05eedf781" providerId="ADAL" clId="{EE0DE65C-586E-4D97-9C89-DB9E24FF5815}"/>
    <pc:docChg chg="undo redo custSel mod addSld delSld modSld modMainMaster">
      <pc:chgData name="Chelsea Lee" userId="46fc34eb-22bd-40a0-b470-e1f05eedf781" providerId="ADAL" clId="{EE0DE65C-586E-4D97-9C89-DB9E24FF5815}" dt="2020-08-23T19:47:56.445" v="3421" actId="22"/>
      <pc:docMkLst>
        <pc:docMk/>
      </pc:docMkLst>
      <pc:sldChg chg="addSp delSp modSp mod addCm delCm modCm">
        <pc:chgData name="Chelsea Lee" userId="46fc34eb-22bd-40a0-b470-e1f05eedf781" providerId="ADAL" clId="{EE0DE65C-586E-4D97-9C89-DB9E24FF5815}" dt="2020-08-22T17:48:20.114" v="154" actId="478"/>
        <pc:sldMkLst>
          <pc:docMk/>
          <pc:sldMk cId="1012441991" sldId="258"/>
        </pc:sldMkLst>
        <pc:picChg chg="add del mod">
          <ac:chgData name="Chelsea Lee" userId="46fc34eb-22bd-40a0-b470-e1f05eedf781" providerId="ADAL" clId="{EE0DE65C-586E-4D97-9C89-DB9E24FF5815}" dt="2020-08-22T17:48:18.365" v="152" actId="478"/>
          <ac:picMkLst>
            <pc:docMk/>
            <pc:sldMk cId="1012441991" sldId="258"/>
            <ac:picMk id="4" creationId="{0DA652E3-2991-42C2-9B3B-2DB19F8753BD}"/>
          </ac:picMkLst>
        </pc:picChg>
        <pc:picChg chg="add del mod">
          <ac:chgData name="Chelsea Lee" userId="46fc34eb-22bd-40a0-b470-e1f05eedf781" providerId="ADAL" clId="{EE0DE65C-586E-4D97-9C89-DB9E24FF5815}" dt="2020-08-22T17:48:19.073" v="153" actId="478"/>
          <ac:picMkLst>
            <pc:docMk/>
            <pc:sldMk cId="1012441991" sldId="258"/>
            <ac:picMk id="9" creationId="{55CC4DFA-062D-4E4D-8491-E53E6A49377F}"/>
          </ac:picMkLst>
        </pc:picChg>
        <pc:picChg chg="add del mod">
          <ac:chgData name="Chelsea Lee" userId="46fc34eb-22bd-40a0-b470-e1f05eedf781" providerId="ADAL" clId="{EE0DE65C-586E-4D97-9C89-DB9E24FF5815}" dt="2020-08-22T17:48:20.114" v="154" actId="478"/>
          <ac:picMkLst>
            <pc:docMk/>
            <pc:sldMk cId="1012441991" sldId="258"/>
            <ac:picMk id="11" creationId="{4C7C8AF1-D132-40F7-A2EC-D754378132CB}"/>
          </ac:picMkLst>
        </pc:picChg>
      </pc:sldChg>
      <pc:sldChg chg="addCm">
        <pc:chgData name="Chelsea Lee" userId="46fc34eb-22bd-40a0-b470-e1f05eedf781" providerId="ADAL" clId="{EE0DE65C-586E-4D97-9C89-DB9E24FF5815}" dt="2020-08-22T17:55:48.974" v="231"/>
        <pc:sldMkLst>
          <pc:docMk/>
          <pc:sldMk cId="1701787216" sldId="260"/>
        </pc:sldMkLst>
      </pc:sldChg>
      <pc:sldChg chg="addCm">
        <pc:chgData name="Chelsea Lee" userId="46fc34eb-22bd-40a0-b470-e1f05eedf781" providerId="ADAL" clId="{EE0DE65C-586E-4D97-9C89-DB9E24FF5815}" dt="2020-08-22T18:16:41.210" v="598"/>
        <pc:sldMkLst>
          <pc:docMk/>
          <pc:sldMk cId="101971310" sldId="261"/>
        </pc:sldMkLst>
      </pc:sldChg>
      <pc:sldChg chg="mod modShow">
        <pc:chgData name="Chelsea Lee" userId="46fc34eb-22bd-40a0-b470-e1f05eedf781" providerId="ADAL" clId="{EE0DE65C-586E-4D97-9C89-DB9E24FF5815}" dt="2020-08-22T18:26:18.473" v="721" actId="729"/>
        <pc:sldMkLst>
          <pc:docMk/>
          <pc:sldMk cId="452373429" sldId="265"/>
        </pc:sldMkLst>
      </pc:sldChg>
      <pc:sldChg chg="mod modShow">
        <pc:chgData name="Chelsea Lee" userId="46fc34eb-22bd-40a0-b470-e1f05eedf781" providerId="ADAL" clId="{EE0DE65C-586E-4D97-9C89-DB9E24FF5815}" dt="2020-08-22T18:26:20.665" v="722" actId="729"/>
        <pc:sldMkLst>
          <pc:docMk/>
          <pc:sldMk cId="827366620" sldId="266"/>
        </pc:sldMkLst>
      </pc:sldChg>
      <pc:sldChg chg="modCm">
        <pc:chgData name="Chelsea Lee" userId="46fc34eb-22bd-40a0-b470-e1f05eedf781" providerId="ADAL" clId="{EE0DE65C-586E-4D97-9C89-DB9E24FF5815}" dt="2020-08-22T18:42:43.379" v="989"/>
        <pc:sldMkLst>
          <pc:docMk/>
          <pc:sldMk cId="901478808" sldId="268"/>
        </pc:sldMkLst>
      </pc:sldChg>
      <pc:sldChg chg="addSp delSp modSp mod modClrScheme addCm chgLayout">
        <pc:chgData name="Chelsea Lee" userId="46fc34eb-22bd-40a0-b470-e1f05eedf781" providerId="ADAL" clId="{EE0DE65C-586E-4D97-9C89-DB9E24FF5815}" dt="2020-08-22T19:31:19.121" v="2174"/>
        <pc:sldMkLst>
          <pc:docMk/>
          <pc:sldMk cId="338752777" sldId="269"/>
        </pc:sldMkLst>
        <pc:spChg chg="mod ord">
          <ac:chgData name="Chelsea Lee" userId="46fc34eb-22bd-40a0-b470-e1f05eedf781" providerId="ADAL" clId="{EE0DE65C-586E-4D97-9C89-DB9E24FF5815}" dt="2020-08-22T19:28:04.754" v="2137" actId="20577"/>
          <ac:spMkLst>
            <pc:docMk/>
            <pc:sldMk cId="338752777" sldId="269"/>
            <ac:spMk id="3" creationId="{61305E9E-589A-43A1-9A16-D0BA79D9C4B6}"/>
          </ac:spMkLst>
        </pc:spChg>
        <pc:spChg chg="mod ord">
          <ac:chgData name="Chelsea Lee" userId="46fc34eb-22bd-40a0-b470-e1f05eedf781" providerId="ADAL" clId="{EE0DE65C-586E-4D97-9C89-DB9E24FF5815}" dt="2020-08-22T19:26:58.759" v="2079" actId="700"/>
          <ac:spMkLst>
            <pc:docMk/>
            <pc:sldMk cId="338752777" sldId="269"/>
            <ac:spMk id="17" creationId="{00000000-0000-0000-0000-000000000000}"/>
          </ac:spMkLst>
        </pc:spChg>
        <pc:picChg chg="add mod">
          <ac:chgData name="Chelsea Lee" userId="46fc34eb-22bd-40a0-b470-e1f05eedf781" providerId="ADAL" clId="{EE0DE65C-586E-4D97-9C89-DB9E24FF5815}" dt="2020-08-22T19:27:04.839" v="2080" actId="1076"/>
          <ac:picMkLst>
            <pc:docMk/>
            <pc:sldMk cId="338752777" sldId="269"/>
            <ac:picMk id="4" creationId="{20DDA732-3832-48FC-BD76-D6B112163199}"/>
          </ac:picMkLst>
        </pc:picChg>
        <pc:picChg chg="del">
          <ac:chgData name="Chelsea Lee" userId="46fc34eb-22bd-40a0-b470-e1f05eedf781" providerId="ADAL" clId="{EE0DE65C-586E-4D97-9C89-DB9E24FF5815}" dt="2020-08-22T19:26:35.850" v="2073" actId="478"/>
          <ac:picMkLst>
            <pc:docMk/>
            <pc:sldMk cId="338752777" sldId="269"/>
            <ac:picMk id="5" creationId="{5F0DA6F5-E91D-4E5B-B535-89370F4AC4E7}"/>
          </ac:picMkLst>
        </pc:picChg>
        <pc:picChg chg="mod">
          <ac:chgData name="Chelsea Lee" userId="46fc34eb-22bd-40a0-b470-e1f05eedf781" providerId="ADAL" clId="{EE0DE65C-586E-4D97-9C89-DB9E24FF5815}" dt="2020-08-22T19:28:07.118" v="2142" actId="1076"/>
          <ac:picMkLst>
            <pc:docMk/>
            <pc:sldMk cId="338752777" sldId="269"/>
            <ac:picMk id="6" creationId="{67DA6FDB-76D1-416D-A07A-32FF47ADCAF3}"/>
          </ac:picMkLst>
        </pc:picChg>
      </pc:sldChg>
      <pc:sldChg chg="modSp del mod">
        <pc:chgData name="Chelsea Lee" userId="46fc34eb-22bd-40a0-b470-e1f05eedf781" providerId="ADAL" clId="{EE0DE65C-586E-4D97-9C89-DB9E24FF5815}" dt="2020-08-22T19:16:45.778" v="1634" actId="47"/>
        <pc:sldMkLst>
          <pc:docMk/>
          <pc:sldMk cId="652313271" sldId="272"/>
        </pc:sldMkLst>
        <pc:spChg chg="mod">
          <ac:chgData name="Chelsea Lee" userId="46fc34eb-22bd-40a0-b470-e1f05eedf781" providerId="ADAL" clId="{EE0DE65C-586E-4D97-9C89-DB9E24FF5815}" dt="2020-08-22T19:16:25.591" v="1628" actId="21"/>
          <ac:spMkLst>
            <pc:docMk/>
            <pc:sldMk cId="652313271" sldId="272"/>
            <ac:spMk id="5" creationId="{65B5B959-837C-4240-B849-2AB29AE0915D}"/>
          </ac:spMkLst>
        </pc:spChg>
      </pc:sldChg>
      <pc:sldChg chg="addSp delSp modSp mod modCm">
        <pc:chgData name="Chelsea Lee" userId="46fc34eb-22bd-40a0-b470-e1f05eedf781" providerId="ADAL" clId="{EE0DE65C-586E-4D97-9C89-DB9E24FF5815}" dt="2020-08-22T19:35:57.379" v="2464"/>
        <pc:sldMkLst>
          <pc:docMk/>
          <pc:sldMk cId="4246215234" sldId="280"/>
        </pc:sldMkLst>
        <pc:picChg chg="add del mod">
          <ac:chgData name="Chelsea Lee" userId="46fc34eb-22bd-40a0-b470-e1f05eedf781" providerId="ADAL" clId="{EE0DE65C-586E-4D97-9C89-DB9E24FF5815}" dt="2020-08-22T19:35:10.997" v="2455" actId="21"/>
          <ac:picMkLst>
            <pc:docMk/>
            <pc:sldMk cId="4246215234" sldId="280"/>
            <ac:picMk id="6" creationId="{654118D7-B74B-46C1-A767-49AFB3E3CB25}"/>
          </ac:picMkLst>
        </pc:picChg>
      </pc:sldChg>
      <pc:sldChg chg="addCm">
        <pc:chgData name="Chelsea Lee" userId="46fc34eb-22bd-40a0-b470-e1f05eedf781" providerId="ADAL" clId="{EE0DE65C-586E-4D97-9C89-DB9E24FF5815}" dt="2020-08-22T19:44:55.185" v="2953"/>
        <pc:sldMkLst>
          <pc:docMk/>
          <pc:sldMk cId="3174001134" sldId="281"/>
        </pc:sldMkLst>
      </pc:sldChg>
      <pc:sldChg chg="mod modShow">
        <pc:chgData name="Chelsea Lee" userId="46fc34eb-22bd-40a0-b470-e1f05eedf781" providerId="ADAL" clId="{EE0DE65C-586E-4D97-9C89-DB9E24FF5815}" dt="2020-08-22T19:28:28.744" v="2144" actId="729"/>
        <pc:sldMkLst>
          <pc:docMk/>
          <pc:sldMk cId="2551757300" sldId="282"/>
        </pc:sldMkLst>
      </pc:sldChg>
      <pc:sldChg chg="modSp mod addCm">
        <pc:chgData name="Chelsea Lee" userId="46fc34eb-22bd-40a0-b470-e1f05eedf781" providerId="ADAL" clId="{EE0DE65C-586E-4D97-9C89-DB9E24FF5815}" dt="2020-08-22T17:45:36.218" v="85" actId="20577"/>
        <pc:sldMkLst>
          <pc:docMk/>
          <pc:sldMk cId="1208736395" sldId="283"/>
        </pc:sldMkLst>
        <pc:spChg chg="mod">
          <ac:chgData name="Chelsea Lee" userId="46fc34eb-22bd-40a0-b470-e1f05eedf781" providerId="ADAL" clId="{EE0DE65C-586E-4D97-9C89-DB9E24FF5815}" dt="2020-08-22T17:44:25.014" v="72" actId="20577"/>
          <ac:spMkLst>
            <pc:docMk/>
            <pc:sldMk cId="1208736395" sldId="283"/>
            <ac:spMk id="2" creationId="{FF21F12B-E6C6-4CF1-8312-1D8343AFFE69}"/>
          </ac:spMkLst>
        </pc:spChg>
        <pc:spChg chg="mod">
          <ac:chgData name="Chelsea Lee" userId="46fc34eb-22bd-40a0-b470-e1f05eedf781" providerId="ADAL" clId="{EE0DE65C-586E-4D97-9C89-DB9E24FF5815}" dt="2020-08-22T17:45:36.218" v="85" actId="20577"/>
          <ac:spMkLst>
            <pc:docMk/>
            <pc:sldMk cId="1208736395" sldId="283"/>
            <ac:spMk id="3" creationId="{FAF59B51-AD67-4E9A-AA25-B664271235FB}"/>
          </ac:spMkLst>
        </pc:spChg>
      </pc:sldChg>
      <pc:sldChg chg="modSp mod addCm">
        <pc:chgData name="Chelsea Lee" userId="46fc34eb-22bd-40a0-b470-e1f05eedf781" providerId="ADAL" clId="{EE0DE65C-586E-4D97-9C89-DB9E24FF5815}" dt="2020-08-22T18:40:14.109" v="988"/>
        <pc:sldMkLst>
          <pc:docMk/>
          <pc:sldMk cId="474028571" sldId="284"/>
        </pc:sldMkLst>
        <pc:spChg chg="mod">
          <ac:chgData name="Chelsea Lee" userId="46fc34eb-22bd-40a0-b470-e1f05eedf781" providerId="ADAL" clId="{EE0DE65C-586E-4D97-9C89-DB9E24FF5815}" dt="2020-08-22T18:38:31.108" v="903" actId="20577"/>
          <ac:spMkLst>
            <pc:docMk/>
            <pc:sldMk cId="474028571" sldId="284"/>
            <ac:spMk id="2" creationId="{2C4F8039-6C38-4EF0-85F2-A923D9224100}"/>
          </ac:spMkLst>
        </pc:spChg>
        <pc:spChg chg="mod">
          <ac:chgData name="Chelsea Lee" userId="46fc34eb-22bd-40a0-b470-e1f05eedf781" providerId="ADAL" clId="{EE0DE65C-586E-4D97-9C89-DB9E24FF5815}" dt="2020-08-22T18:39:43.175" v="987" actId="20577"/>
          <ac:spMkLst>
            <pc:docMk/>
            <pc:sldMk cId="474028571" sldId="284"/>
            <ac:spMk id="3" creationId="{73FCDDB7-986A-464D-8EA9-CD6818C49190}"/>
          </ac:spMkLst>
        </pc:spChg>
      </pc:sldChg>
      <pc:sldChg chg="addSp delSp modSp mod modClrScheme addCm chgLayout">
        <pc:chgData name="Chelsea Lee" userId="46fc34eb-22bd-40a0-b470-e1f05eedf781" providerId="ADAL" clId="{EE0DE65C-586E-4D97-9C89-DB9E24FF5815}" dt="2020-08-22T17:41:13.485" v="8" actId="113"/>
        <pc:sldMkLst>
          <pc:docMk/>
          <pc:sldMk cId="3669250034" sldId="286"/>
        </pc:sldMkLst>
        <pc:spChg chg="mod">
          <ac:chgData name="Chelsea Lee" userId="46fc34eb-22bd-40a0-b470-e1f05eedf781" providerId="ADAL" clId="{EE0DE65C-586E-4D97-9C89-DB9E24FF5815}" dt="2020-08-22T17:41:13.485" v="8" actId="113"/>
          <ac:spMkLst>
            <pc:docMk/>
            <pc:sldMk cId="3669250034" sldId="286"/>
            <ac:spMk id="10" creationId="{36877184-9CC1-4EBD-ACA1-BA6A2150651C}"/>
          </ac:spMkLst>
        </pc:spChg>
        <pc:spChg chg="mod">
          <ac:chgData name="Chelsea Lee" userId="46fc34eb-22bd-40a0-b470-e1f05eedf781" providerId="ADAL" clId="{EE0DE65C-586E-4D97-9C89-DB9E24FF5815}" dt="2020-08-22T17:40:38.114" v="3" actId="26606"/>
          <ac:spMkLst>
            <pc:docMk/>
            <pc:sldMk cId="3669250034" sldId="286"/>
            <ac:spMk id="17" creationId="{00000000-0000-0000-0000-000000000000}"/>
          </ac:spMkLst>
        </pc:spChg>
        <pc:picChg chg="del">
          <ac:chgData name="Chelsea Lee" userId="46fc34eb-22bd-40a0-b470-e1f05eedf781" providerId="ADAL" clId="{EE0DE65C-586E-4D97-9C89-DB9E24FF5815}" dt="2020-08-22T17:40:03.029" v="0" actId="478"/>
          <ac:picMkLst>
            <pc:docMk/>
            <pc:sldMk cId="3669250034" sldId="286"/>
            <ac:picMk id="2" creationId="{C25D2AF6-901F-47CD-82A8-5128D5A1B786}"/>
          </ac:picMkLst>
        </pc:picChg>
        <pc:picChg chg="add mod">
          <ac:chgData name="Chelsea Lee" userId="46fc34eb-22bd-40a0-b470-e1f05eedf781" providerId="ADAL" clId="{EE0DE65C-586E-4D97-9C89-DB9E24FF5815}" dt="2020-08-22T17:40:38.114" v="3" actId="26606"/>
          <ac:picMkLst>
            <pc:docMk/>
            <pc:sldMk cId="3669250034" sldId="286"/>
            <ac:picMk id="3" creationId="{6C0EFBAD-05DC-4AD5-AF7A-D0CAE1752FCA}"/>
          </ac:picMkLst>
        </pc:picChg>
      </pc:sldChg>
      <pc:sldChg chg="modSp mod">
        <pc:chgData name="Chelsea Lee" userId="46fc34eb-22bd-40a0-b470-e1f05eedf781" providerId="ADAL" clId="{EE0DE65C-586E-4D97-9C89-DB9E24FF5815}" dt="2020-08-22T17:55:07.428" v="230" actId="404"/>
        <pc:sldMkLst>
          <pc:docMk/>
          <pc:sldMk cId="880436157" sldId="287"/>
        </pc:sldMkLst>
        <pc:spChg chg="mod">
          <ac:chgData name="Chelsea Lee" userId="46fc34eb-22bd-40a0-b470-e1f05eedf781" providerId="ADAL" clId="{EE0DE65C-586E-4D97-9C89-DB9E24FF5815}" dt="2020-08-22T17:55:07.428" v="230" actId="404"/>
          <ac:spMkLst>
            <pc:docMk/>
            <pc:sldMk cId="880436157" sldId="287"/>
            <ac:spMk id="3" creationId="{D9B7E699-8A7B-44B9-87EE-C5ED24A8C217}"/>
          </ac:spMkLst>
        </pc:spChg>
      </pc:sldChg>
      <pc:sldChg chg="modSp mod addCm">
        <pc:chgData name="Chelsea Lee" userId="46fc34eb-22bd-40a0-b470-e1f05eedf781" providerId="ADAL" clId="{EE0DE65C-586E-4D97-9C89-DB9E24FF5815}" dt="2020-08-22T18:29:30.268" v="733"/>
        <pc:sldMkLst>
          <pc:docMk/>
          <pc:sldMk cId="3388904642" sldId="288"/>
        </pc:sldMkLst>
        <pc:spChg chg="mod">
          <ac:chgData name="Chelsea Lee" userId="46fc34eb-22bd-40a0-b470-e1f05eedf781" providerId="ADAL" clId="{EE0DE65C-586E-4D97-9C89-DB9E24FF5815}" dt="2020-08-22T18:25:59.603" v="720" actId="20577"/>
          <ac:spMkLst>
            <pc:docMk/>
            <pc:sldMk cId="3388904642" sldId="288"/>
            <ac:spMk id="3" creationId="{D9B7E699-8A7B-44B9-87EE-C5ED24A8C217}"/>
          </ac:spMkLst>
        </pc:spChg>
      </pc:sldChg>
      <pc:sldChg chg="modSp mod">
        <pc:chgData name="Chelsea Lee" userId="46fc34eb-22bd-40a0-b470-e1f05eedf781" providerId="ADAL" clId="{EE0DE65C-586E-4D97-9C89-DB9E24FF5815}" dt="2020-08-22T19:17:11.672" v="1639" actId="1076"/>
        <pc:sldMkLst>
          <pc:docMk/>
          <pc:sldMk cId="3627172257" sldId="289"/>
        </pc:sldMkLst>
        <pc:spChg chg="mod">
          <ac:chgData name="Chelsea Lee" userId="46fc34eb-22bd-40a0-b470-e1f05eedf781" providerId="ADAL" clId="{EE0DE65C-586E-4D97-9C89-DB9E24FF5815}" dt="2020-08-22T19:17:11.672" v="1639" actId="1076"/>
          <ac:spMkLst>
            <pc:docMk/>
            <pc:sldMk cId="3627172257" sldId="289"/>
            <ac:spMk id="3" creationId="{D9B7E699-8A7B-44B9-87EE-C5ED24A8C217}"/>
          </ac:spMkLst>
        </pc:spChg>
      </pc:sldChg>
      <pc:sldChg chg="modSp mod">
        <pc:chgData name="Chelsea Lee" userId="46fc34eb-22bd-40a0-b470-e1f05eedf781" providerId="ADAL" clId="{EE0DE65C-586E-4D97-9C89-DB9E24FF5815}" dt="2020-08-22T19:17:05.417" v="1637" actId="404"/>
        <pc:sldMkLst>
          <pc:docMk/>
          <pc:sldMk cId="3326726220" sldId="290"/>
        </pc:sldMkLst>
        <pc:spChg chg="mod">
          <ac:chgData name="Chelsea Lee" userId="46fc34eb-22bd-40a0-b470-e1f05eedf781" providerId="ADAL" clId="{EE0DE65C-586E-4D97-9C89-DB9E24FF5815}" dt="2020-08-22T19:17:05.417" v="1637" actId="404"/>
          <ac:spMkLst>
            <pc:docMk/>
            <pc:sldMk cId="3326726220" sldId="290"/>
            <ac:spMk id="3" creationId="{D9B7E699-8A7B-44B9-87EE-C5ED24A8C217}"/>
          </ac:spMkLst>
        </pc:spChg>
      </pc:sldChg>
      <pc:sldChg chg="del">
        <pc:chgData name="Chelsea Lee" userId="46fc34eb-22bd-40a0-b470-e1f05eedf781" providerId="ADAL" clId="{EE0DE65C-586E-4D97-9C89-DB9E24FF5815}" dt="2020-08-22T19:16:53.518" v="1635" actId="47"/>
        <pc:sldMkLst>
          <pc:docMk/>
          <pc:sldMk cId="2694024700" sldId="291"/>
        </pc:sldMkLst>
      </pc:sldChg>
      <pc:sldChg chg="addCm modCm">
        <pc:chgData name="Chelsea Lee" userId="46fc34eb-22bd-40a0-b470-e1f05eedf781" providerId="ADAL" clId="{EE0DE65C-586E-4D97-9C89-DB9E24FF5815}" dt="2020-08-22T19:20:23.530" v="1641"/>
        <pc:sldMkLst>
          <pc:docMk/>
          <pc:sldMk cId="1999154968" sldId="292"/>
        </pc:sldMkLst>
      </pc:sldChg>
      <pc:sldChg chg="del">
        <pc:chgData name="Chelsea Lee" userId="46fc34eb-22bd-40a0-b470-e1f05eedf781" providerId="ADAL" clId="{EE0DE65C-586E-4D97-9C89-DB9E24FF5815}" dt="2020-08-22T18:43:32.381" v="992" actId="47"/>
        <pc:sldMkLst>
          <pc:docMk/>
          <pc:sldMk cId="1726149919" sldId="293"/>
        </pc:sldMkLst>
      </pc:sldChg>
      <pc:sldChg chg="del">
        <pc:chgData name="Chelsea Lee" userId="46fc34eb-22bd-40a0-b470-e1f05eedf781" providerId="ADAL" clId="{EE0DE65C-586E-4D97-9C89-DB9E24FF5815}" dt="2020-08-22T18:43:43.105" v="996" actId="47"/>
        <pc:sldMkLst>
          <pc:docMk/>
          <pc:sldMk cId="235083059" sldId="294"/>
        </pc:sldMkLst>
      </pc:sldChg>
      <pc:sldChg chg="addSp delSp modSp add mod chgLayout modNotesTx">
        <pc:chgData name="Chelsea Lee" userId="46fc34eb-22bd-40a0-b470-e1f05eedf781" providerId="ADAL" clId="{EE0DE65C-586E-4D97-9C89-DB9E24FF5815}" dt="2020-08-22T18:27:37.001" v="732" actId="164"/>
        <pc:sldMkLst>
          <pc:docMk/>
          <pc:sldMk cId="2424144487" sldId="295"/>
        </pc:sldMkLst>
        <pc:spChg chg="add del mod">
          <ac:chgData name="Chelsea Lee" userId="46fc34eb-22bd-40a0-b470-e1f05eedf781" providerId="ADAL" clId="{EE0DE65C-586E-4D97-9C89-DB9E24FF5815}" dt="2020-08-22T17:49:19.945" v="165"/>
          <ac:spMkLst>
            <pc:docMk/>
            <pc:sldMk cId="2424144487" sldId="295"/>
            <ac:spMk id="2" creationId="{2ADFA24B-B671-492A-A4EF-604DA17F314D}"/>
          </ac:spMkLst>
        </pc:spChg>
        <pc:spChg chg="add mod ord">
          <ac:chgData name="Chelsea Lee" userId="46fc34eb-22bd-40a0-b470-e1f05eedf781" providerId="ADAL" clId="{EE0DE65C-586E-4D97-9C89-DB9E24FF5815}" dt="2020-08-22T18:27:24.509" v="729" actId="20577"/>
          <ac:spMkLst>
            <pc:docMk/>
            <pc:sldMk cId="2424144487" sldId="295"/>
            <ac:spMk id="3" creationId="{FF78A544-B5ED-49D0-A8CC-69D9EF2B64FA}"/>
          </ac:spMkLst>
        </pc:spChg>
        <pc:spChg chg="add del mod topLvl">
          <ac:chgData name="Chelsea Lee" userId="46fc34eb-22bd-40a0-b470-e1f05eedf781" providerId="ADAL" clId="{EE0DE65C-586E-4D97-9C89-DB9E24FF5815}" dt="2020-08-22T17:57:18.514" v="263" actId="1035"/>
          <ac:spMkLst>
            <pc:docMk/>
            <pc:sldMk cId="2424144487" sldId="295"/>
            <ac:spMk id="12" creationId="{EB5524AF-1C9E-4D8E-93A1-5C3CBBA8E202}"/>
          </ac:spMkLst>
        </pc:spChg>
        <pc:spChg chg="mod topLvl">
          <ac:chgData name="Chelsea Lee" userId="46fc34eb-22bd-40a0-b470-e1f05eedf781" providerId="ADAL" clId="{EE0DE65C-586E-4D97-9C89-DB9E24FF5815}" dt="2020-08-22T17:57:18.514" v="263" actId="1035"/>
          <ac:spMkLst>
            <pc:docMk/>
            <pc:sldMk cId="2424144487" sldId="295"/>
            <ac:spMk id="14" creationId="{2E152B57-46F5-4D1B-A9A7-62D076A97D86}"/>
          </ac:spMkLst>
        </pc:spChg>
        <pc:spChg chg="mod topLvl">
          <ac:chgData name="Chelsea Lee" userId="46fc34eb-22bd-40a0-b470-e1f05eedf781" providerId="ADAL" clId="{EE0DE65C-586E-4D97-9C89-DB9E24FF5815}" dt="2020-08-22T17:57:18.514" v="263" actId="1035"/>
          <ac:spMkLst>
            <pc:docMk/>
            <pc:sldMk cId="2424144487" sldId="295"/>
            <ac:spMk id="15" creationId="{7183B690-E2CA-4645-AAE8-34051F0CF538}"/>
          </ac:spMkLst>
        </pc:spChg>
        <pc:spChg chg="mod ord">
          <ac:chgData name="Chelsea Lee" userId="46fc34eb-22bd-40a0-b470-e1f05eedf781" providerId="ADAL" clId="{EE0DE65C-586E-4D97-9C89-DB9E24FF5815}" dt="2020-08-22T17:57:05.117" v="235" actId="700"/>
          <ac:spMkLst>
            <pc:docMk/>
            <pc:sldMk cId="2424144487" sldId="295"/>
            <ac:spMk id="17" creationId="{00000000-0000-0000-0000-000000000000}"/>
          </ac:spMkLst>
        </pc:spChg>
        <pc:grpChg chg="add">
          <ac:chgData name="Chelsea Lee" userId="46fc34eb-22bd-40a0-b470-e1f05eedf781" providerId="ADAL" clId="{EE0DE65C-586E-4D97-9C89-DB9E24FF5815}" dt="2020-08-22T18:27:30.784" v="730" actId="164"/>
          <ac:grpSpMkLst>
            <pc:docMk/>
            <pc:sldMk cId="2424144487" sldId="295"/>
            <ac:grpSpMk id="4" creationId="{5CC6A208-BE01-47E6-8388-83822B196C18}"/>
          </ac:grpSpMkLst>
        </pc:grpChg>
        <pc:grpChg chg="add">
          <ac:chgData name="Chelsea Lee" userId="46fc34eb-22bd-40a0-b470-e1f05eedf781" providerId="ADAL" clId="{EE0DE65C-586E-4D97-9C89-DB9E24FF5815}" dt="2020-08-22T18:27:33.596" v="731" actId="164"/>
          <ac:grpSpMkLst>
            <pc:docMk/>
            <pc:sldMk cId="2424144487" sldId="295"/>
            <ac:grpSpMk id="6" creationId="{EA9EBC42-F8C4-48A9-8D5C-C4FCE2ED08EB}"/>
          </ac:grpSpMkLst>
        </pc:grpChg>
        <pc:grpChg chg="add">
          <ac:chgData name="Chelsea Lee" userId="46fc34eb-22bd-40a0-b470-e1f05eedf781" providerId="ADAL" clId="{EE0DE65C-586E-4D97-9C89-DB9E24FF5815}" dt="2020-08-22T18:27:37.001" v="732" actId="164"/>
          <ac:grpSpMkLst>
            <pc:docMk/>
            <pc:sldMk cId="2424144487" sldId="295"/>
            <ac:grpSpMk id="7" creationId="{8E5C5A40-22F0-492C-AE9D-A53AEABF79DA}"/>
          </ac:grpSpMkLst>
        </pc:grpChg>
        <pc:grpChg chg="add del mod">
          <ac:chgData name="Chelsea Lee" userId="46fc34eb-22bd-40a0-b470-e1f05eedf781" providerId="ADAL" clId="{EE0DE65C-586E-4D97-9C89-DB9E24FF5815}" dt="2020-08-22T17:51:59.059" v="196" actId="165"/>
          <ac:grpSpMkLst>
            <pc:docMk/>
            <pc:sldMk cId="2424144487" sldId="295"/>
            <ac:grpSpMk id="13" creationId="{E2489CBE-9114-46C7-AFD9-3BFB170EF061}"/>
          </ac:grpSpMkLst>
        </pc:grpChg>
        <pc:grpChg chg="del mod">
          <ac:chgData name="Chelsea Lee" userId="46fc34eb-22bd-40a0-b470-e1f05eedf781" providerId="ADAL" clId="{EE0DE65C-586E-4D97-9C89-DB9E24FF5815}" dt="2020-08-22T17:51:59.059" v="196" actId="165"/>
          <ac:grpSpMkLst>
            <pc:docMk/>
            <pc:sldMk cId="2424144487" sldId="295"/>
            <ac:grpSpMk id="16" creationId="{B56E9E90-D28F-4222-96AC-701C2E4CD917}"/>
          </ac:grpSpMkLst>
        </pc:grpChg>
        <pc:grpChg chg="del mod">
          <ac:chgData name="Chelsea Lee" userId="46fc34eb-22bd-40a0-b470-e1f05eedf781" providerId="ADAL" clId="{EE0DE65C-586E-4D97-9C89-DB9E24FF5815}" dt="2020-08-22T17:51:59.059" v="196" actId="165"/>
          <ac:grpSpMkLst>
            <pc:docMk/>
            <pc:sldMk cId="2424144487" sldId="295"/>
            <ac:grpSpMk id="18" creationId="{0882801D-4AEF-45F4-A350-1134A3D40E39}"/>
          </ac:grpSpMkLst>
        </pc:grpChg>
        <pc:picChg chg="mod topLvl">
          <ac:chgData name="Chelsea Lee" userId="46fc34eb-22bd-40a0-b470-e1f05eedf781" providerId="ADAL" clId="{EE0DE65C-586E-4D97-9C89-DB9E24FF5815}" dt="2020-08-22T17:57:18.514" v="263" actId="1035"/>
          <ac:picMkLst>
            <pc:docMk/>
            <pc:sldMk cId="2424144487" sldId="295"/>
            <ac:picMk id="5" creationId="{C95E61FB-B888-41F1-B316-390CD56FD3A4}"/>
          </ac:picMkLst>
        </pc:picChg>
        <pc:picChg chg="mod topLvl">
          <ac:chgData name="Chelsea Lee" userId="46fc34eb-22bd-40a0-b470-e1f05eedf781" providerId="ADAL" clId="{EE0DE65C-586E-4D97-9C89-DB9E24FF5815}" dt="2020-08-22T17:57:18.514" v="263" actId="1035"/>
          <ac:picMkLst>
            <pc:docMk/>
            <pc:sldMk cId="2424144487" sldId="295"/>
            <ac:picMk id="8" creationId="{97612B73-C6BF-4556-AEF6-C0867FEA769C}"/>
          </ac:picMkLst>
        </pc:picChg>
        <pc:picChg chg="mod topLvl">
          <ac:chgData name="Chelsea Lee" userId="46fc34eb-22bd-40a0-b470-e1f05eedf781" providerId="ADAL" clId="{EE0DE65C-586E-4D97-9C89-DB9E24FF5815}" dt="2020-08-22T17:57:18.514" v="263" actId="1035"/>
          <ac:picMkLst>
            <pc:docMk/>
            <pc:sldMk cId="2424144487" sldId="295"/>
            <ac:picMk id="11" creationId="{01121803-1077-486A-9740-8A1A3970D932}"/>
          </ac:picMkLst>
        </pc:picChg>
      </pc:sldChg>
      <pc:sldChg chg="add del">
        <pc:chgData name="Chelsea Lee" userId="46fc34eb-22bd-40a0-b470-e1f05eedf781" providerId="ADAL" clId="{EE0DE65C-586E-4D97-9C89-DB9E24FF5815}" dt="2020-08-22T17:45:55.131" v="87" actId="22"/>
        <pc:sldMkLst>
          <pc:docMk/>
          <pc:sldMk cId="3030545498" sldId="295"/>
        </pc:sldMkLst>
      </pc:sldChg>
      <pc:sldChg chg="addSp delSp modSp add mod">
        <pc:chgData name="Chelsea Lee" userId="46fc34eb-22bd-40a0-b470-e1f05eedf781" providerId="ADAL" clId="{EE0DE65C-586E-4D97-9C89-DB9E24FF5815}" dt="2020-08-22T18:07:19.492" v="490" actId="1035"/>
        <pc:sldMkLst>
          <pc:docMk/>
          <pc:sldMk cId="3847535485" sldId="296"/>
        </pc:sldMkLst>
        <pc:spChg chg="add mod topLvl">
          <ac:chgData name="Chelsea Lee" userId="46fc34eb-22bd-40a0-b470-e1f05eedf781" providerId="ADAL" clId="{EE0DE65C-586E-4D97-9C89-DB9E24FF5815}" dt="2020-08-22T18:05:58.900" v="428" actId="1076"/>
          <ac:spMkLst>
            <pc:docMk/>
            <pc:sldMk cId="3847535485" sldId="296"/>
            <ac:spMk id="12" creationId="{37593259-919A-4DF1-BBB1-35EA7FBA1CAA}"/>
          </ac:spMkLst>
        </pc:spChg>
        <pc:spChg chg="add mod topLvl">
          <ac:chgData name="Chelsea Lee" userId="46fc34eb-22bd-40a0-b470-e1f05eedf781" providerId="ADAL" clId="{EE0DE65C-586E-4D97-9C89-DB9E24FF5815}" dt="2020-08-22T18:06:02.927" v="429" actId="1076"/>
          <ac:spMkLst>
            <pc:docMk/>
            <pc:sldMk cId="3847535485" sldId="296"/>
            <ac:spMk id="14" creationId="{FAFB1E31-732E-426D-9488-8CB1921DE98A}"/>
          </ac:spMkLst>
        </pc:spChg>
        <pc:spChg chg="add mod topLvl">
          <ac:chgData name="Chelsea Lee" userId="46fc34eb-22bd-40a0-b470-e1f05eedf781" providerId="ADAL" clId="{EE0DE65C-586E-4D97-9C89-DB9E24FF5815}" dt="2020-08-22T18:06:20.407" v="433" actId="12788"/>
          <ac:spMkLst>
            <pc:docMk/>
            <pc:sldMk cId="3847535485" sldId="296"/>
            <ac:spMk id="15" creationId="{D46C0A6E-EA28-48A8-9A42-677DFC81EDC3}"/>
          </ac:spMkLst>
        </pc:spChg>
        <pc:spChg chg="add mod topLvl">
          <ac:chgData name="Chelsea Lee" userId="46fc34eb-22bd-40a0-b470-e1f05eedf781" providerId="ADAL" clId="{EE0DE65C-586E-4D97-9C89-DB9E24FF5815}" dt="2020-08-22T18:05:30.257" v="423" actId="165"/>
          <ac:spMkLst>
            <pc:docMk/>
            <pc:sldMk cId="3847535485" sldId="296"/>
            <ac:spMk id="21" creationId="{97F26E1A-69F1-4D89-97C5-DABB3BC5398F}"/>
          </ac:spMkLst>
        </pc:spChg>
        <pc:spChg chg="add mod topLvl">
          <ac:chgData name="Chelsea Lee" userId="46fc34eb-22bd-40a0-b470-e1f05eedf781" providerId="ADAL" clId="{EE0DE65C-586E-4D97-9C89-DB9E24FF5815}" dt="2020-08-22T18:06:35.406" v="437" actId="1076"/>
          <ac:spMkLst>
            <pc:docMk/>
            <pc:sldMk cId="3847535485" sldId="296"/>
            <ac:spMk id="22" creationId="{6B5FC3A2-739F-41C5-8006-5D3C9DE7615C}"/>
          </ac:spMkLst>
        </pc:spChg>
        <pc:spChg chg="add mod topLvl">
          <ac:chgData name="Chelsea Lee" userId="46fc34eb-22bd-40a0-b470-e1f05eedf781" providerId="ADAL" clId="{EE0DE65C-586E-4D97-9C89-DB9E24FF5815}" dt="2020-08-22T18:04:53.288" v="416" actId="1076"/>
          <ac:spMkLst>
            <pc:docMk/>
            <pc:sldMk cId="3847535485" sldId="296"/>
            <ac:spMk id="23" creationId="{57E0E1B4-8203-4524-8032-7E9161104EBF}"/>
          </ac:spMkLst>
        </pc:spChg>
        <pc:grpChg chg="add del mod">
          <ac:chgData name="Chelsea Lee" userId="46fc34eb-22bd-40a0-b470-e1f05eedf781" providerId="ADAL" clId="{EE0DE65C-586E-4D97-9C89-DB9E24FF5815}" dt="2020-08-22T18:02:50.221" v="392" actId="165"/>
          <ac:grpSpMkLst>
            <pc:docMk/>
            <pc:sldMk cId="3847535485" sldId="296"/>
            <ac:grpSpMk id="13" creationId="{2466F25E-1BEE-492B-9998-FBFEF17956E8}"/>
          </ac:grpSpMkLst>
        </pc:grpChg>
        <pc:grpChg chg="add del mod">
          <ac:chgData name="Chelsea Lee" userId="46fc34eb-22bd-40a0-b470-e1f05eedf781" providerId="ADAL" clId="{EE0DE65C-586E-4D97-9C89-DB9E24FF5815}" dt="2020-08-22T18:02:50.221" v="392" actId="165"/>
          <ac:grpSpMkLst>
            <pc:docMk/>
            <pc:sldMk cId="3847535485" sldId="296"/>
            <ac:grpSpMk id="16" creationId="{5114FBE3-11AC-4677-9E06-F4A9083C4117}"/>
          </ac:grpSpMkLst>
        </pc:grpChg>
        <pc:grpChg chg="add del mod">
          <ac:chgData name="Chelsea Lee" userId="46fc34eb-22bd-40a0-b470-e1f05eedf781" providerId="ADAL" clId="{EE0DE65C-586E-4D97-9C89-DB9E24FF5815}" dt="2020-08-22T18:02:50.221" v="392" actId="165"/>
          <ac:grpSpMkLst>
            <pc:docMk/>
            <pc:sldMk cId="3847535485" sldId="296"/>
            <ac:grpSpMk id="20" creationId="{F46119AA-80C1-41BF-B4C0-F6177A74E387}"/>
          </ac:grpSpMkLst>
        </pc:grpChg>
        <pc:grpChg chg="add del mod">
          <ac:chgData name="Chelsea Lee" userId="46fc34eb-22bd-40a0-b470-e1f05eedf781" providerId="ADAL" clId="{EE0DE65C-586E-4D97-9C89-DB9E24FF5815}" dt="2020-08-22T18:05:30.257" v="423" actId="165"/>
          <ac:grpSpMkLst>
            <pc:docMk/>
            <pc:sldMk cId="3847535485" sldId="296"/>
            <ac:grpSpMk id="24" creationId="{DECB091A-4E51-406A-9D7D-DE20DA11413C}"/>
          </ac:grpSpMkLst>
        </pc:grpChg>
        <pc:grpChg chg="add del mod">
          <ac:chgData name="Chelsea Lee" userId="46fc34eb-22bd-40a0-b470-e1f05eedf781" providerId="ADAL" clId="{EE0DE65C-586E-4D97-9C89-DB9E24FF5815}" dt="2020-08-22T18:04:49.002" v="415" actId="165"/>
          <ac:grpSpMkLst>
            <pc:docMk/>
            <pc:sldMk cId="3847535485" sldId="296"/>
            <ac:grpSpMk id="25" creationId="{B6C859C5-F0D4-4799-894D-D2AEC142EDE1}"/>
          </ac:grpSpMkLst>
        </pc:grpChg>
        <pc:grpChg chg="add del mod">
          <ac:chgData name="Chelsea Lee" userId="46fc34eb-22bd-40a0-b470-e1f05eedf781" providerId="ADAL" clId="{EE0DE65C-586E-4D97-9C89-DB9E24FF5815}" dt="2020-08-22T18:04:56.541" v="417" actId="165"/>
          <ac:grpSpMkLst>
            <pc:docMk/>
            <pc:sldMk cId="3847535485" sldId="296"/>
            <ac:grpSpMk id="26" creationId="{B68415D9-9B00-4CB1-854A-12AA5D2D95AB}"/>
          </ac:grpSpMkLst>
        </pc:grpChg>
        <pc:grpChg chg="add mod">
          <ac:chgData name="Chelsea Lee" userId="46fc34eb-22bd-40a0-b470-e1f05eedf781" providerId="ADAL" clId="{EE0DE65C-586E-4D97-9C89-DB9E24FF5815}" dt="2020-08-22T18:07:19.492" v="490" actId="1035"/>
          <ac:grpSpMkLst>
            <pc:docMk/>
            <pc:sldMk cId="3847535485" sldId="296"/>
            <ac:grpSpMk id="27" creationId="{F4956198-2583-4B26-8B15-3CF2D086E900}"/>
          </ac:grpSpMkLst>
        </pc:grpChg>
        <pc:grpChg chg="add mod">
          <ac:chgData name="Chelsea Lee" userId="46fc34eb-22bd-40a0-b470-e1f05eedf781" providerId="ADAL" clId="{EE0DE65C-586E-4D97-9C89-DB9E24FF5815}" dt="2020-08-22T18:07:19.492" v="490" actId="1035"/>
          <ac:grpSpMkLst>
            <pc:docMk/>
            <pc:sldMk cId="3847535485" sldId="296"/>
            <ac:grpSpMk id="28" creationId="{A02E39F0-C23E-4307-A3CA-BCAC0AD549E4}"/>
          </ac:grpSpMkLst>
        </pc:grpChg>
        <pc:grpChg chg="add mod">
          <ac:chgData name="Chelsea Lee" userId="46fc34eb-22bd-40a0-b470-e1f05eedf781" providerId="ADAL" clId="{EE0DE65C-586E-4D97-9C89-DB9E24FF5815}" dt="2020-08-22T18:07:19.492" v="490" actId="1035"/>
          <ac:grpSpMkLst>
            <pc:docMk/>
            <pc:sldMk cId="3847535485" sldId="296"/>
            <ac:grpSpMk id="29" creationId="{A1E95631-8FD8-4C88-8B85-1683646BC7EA}"/>
          </ac:grpSpMkLst>
        </pc:grpChg>
        <pc:graphicFrameChg chg="del">
          <ac:chgData name="Chelsea Lee" userId="46fc34eb-22bd-40a0-b470-e1f05eedf781" providerId="ADAL" clId="{EE0DE65C-586E-4D97-9C89-DB9E24FF5815}" dt="2020-08-22T17:58:05.018" v="265" actId="478"/>
          <ac:graphicFrameMkLst>
            <pc:docMk/>
            <pc:sldMk cId="3847535485" sldId="296"/>
            <ac:graphicFrameMk id="2" creationId="{AA8681B8-B43E-4A97-872E-9D586DEBA113}"/>
          </ac:graphicFrameMkLst>
        </pc:graphicFrameChg>
        <pc:picChg chg="del">
          <ac:chgData name="Chelsea Lee" userId="46fc34eb-22bd-40a0-b470-e1f05eedf781" providerId="ADAL" clId="{EE0DE65C-586E-4D97-9C89-DB9E24FF5815}" dt="2020-08-22T17:58:05.018" v="265" actId="478"/>
          <ac:picMkLst>
            <pc:docMk/>
            <pc:sldMk cId="3847535485" sldId="296"/>
            <ac:picMk id="4" creationId="{09AC6056-714F-4A82-9229-7D1BD080C244}"/>
          </ac:picMkLst>
        </pc:picChg>
        <pc:picChg chg="add mod topLvl">
          <ac:chgData name="Chelsea Lee" userId="46fc34eb-22bd-40a0-b470-e1f05eedf781" providerId="ADAL" clId="{EE0DE65C-586E-4D97-9C89-DB9E24FF5815}" dt="2020-08-22T18:05:30.257" v="423" actId="165"/>
          <ac:picMkLst>
            <pc:docMk/>
            <pc:sldMk cId="3847535485" sldId="296"/>
            <ac:picMk id="5" creationId="{6C6B3F3E-E4C6-4607-BFDE-0366EB9FF761}"/>
          </ac:picMkLst>
        </pc:picChg>
        <pc:picChg chg="del">
          <ac:chgData name="Chelsea Lee" userId="46fc34eb-22bd-40a0-b470-e1f05eedf781" providerId="ADAL" clId="{EE0DE65C-586E-4D97-9C89-DB9E24FF5815}" dt="2020-08-22T17:58:05.018" v="265" actId="478"/>
          <ac:picMkLst>
            <pc:docMk/>
            <pc:sldMk cId="3847535485" sldId="296"/>
            <ac:picMk id="6" creationId="{601A9F53-4FBE-4292-B1D7-7B2484B9F232}"/>
          </ac:picMkLst>
        </pc:picChg>
        <pc:picChg chg="del">
          <ac:chgData name="Chelsea Lee" userId="46fc34eb-22bd-40a0-b470-e1f05eedf781" providerId="ADAL" clId="{EE0DE65C-586E-4D97-9C89-DB9E24FF5815}" dt="2020-08-22T17:58:05.018" v="265" actId="478"/>
          <ac:picMkLst>
            <pc:docMk/>
            <pc:sldMk cId="3847535485" sldId="296"/>
            <ac:picMk id="8" creationId="{F8904EC5-0F87-4251-84A0-9BB8E3078726}"/>
          </ac:picMkLst>
        </pc:picChg>
        <pc:picChg chg="add mod topLvl">
          <ac:chgData name="Chelsea Lee" userId="46fc34eb-22bd-40a0-b470-e1f05eedf781" providerId="ADAL" clId="{EE0DE65C-586E-4D97-9C89-DB9E24FF5815}" dt="2020-08-22T18:05:18.016" v="421" actId="1076"/>
          <ac:picMkLst>
            <pc:docMk/>
            <pc:sldMk cId="3847535485" sldId="296"/>
            <ac:picMk id="9" creationId="{3814FCC5-687F-47E8-80AA-6B79C31FEA24}"/>
          </ac:picMkLst>
        </pc:picChg>
        <pc:picChg chg="add mod topLvl">
          <ac:chgData name="Chelsea Lee" userId="46fc34eb-22bd-40a0-b470-e1f05eedf781" providerId="ADAL" clId="{EE0DE65C-586E-4D97-9C89-DB9E24FF5815}" dt="2020-08-22T18:06:20.407" v="433" actId="12788"/>
          <ac:picMkLst>
            <pc:docMk/>
            <pc:sldMk cId="3847535485" sldId="296"/>
            <ac:picMk id="11" creationId="{3862DDF7-D91F-4519-884A-D20C32E354E6}"/>
          </ac:picMkLst>
        </pc:picChg>
        <pc:cxnChg chg="add del">
          <ac:chgData name="Chelsea Lee" userId="46fc34eb-22bd-40a0-b470-e1f05eedf781" providerId="ADAL" clId="{EE0DE65C-586E-4D97-9C89-DB9E24FF5815}" dt="2020-08-22T18:01:07.856" v="363" actId="11529"/>
          <ac:cxnSpMkLst>
            <pc:docMk/>
            <pc:sldMk cId="3847535485" sldId="296"/>
            <ac:cxnSpMk id="19" creationId="{63646F85-1D40-4EAE-9ED0-1280B5DE7984}"/>
          </ac:cxnSpMkLst>
        </pc:cxnChg>
      </pc:sldChg>
      <pc:sldChg chg="addSp delSp modSp add mod addCm">
        <pc:chgData name="Chelsea Lee" userId="46fc34eb-22bd-40a0-b470-e1f05eedf781" providerId="ADAL" clId="{EE0DE65C-586E-4D97-9C89-DB9E24FF5815}" dt="2020-08-22T18:26:52.939" v="728" actId="20577"/>
        <pc:sldMkLst>
          <pc:docMk/>
          <pc:sldMk cId="2642138507" sldId="297"/>
        </pc:sldMkLst>
        <pc:spChg chg="mod">
          <ac:chgData name="Chelsea Lee" userId="46fc34eb-22bd-40a0-b470-e1f05eedf781" providerId="ADAL" clId="{EE0DE65C-586E-4D97-9C89-DB9E24FF5815}" dt="2020-08-22T18:13:49.333" v="584" actId="12789"/>
          <ac:spMkLst>
            <pc:docMk/>
            <pc:sldMk cId="2642138507" sldId="297"/>
            <ac:spMk id="10" creationId="{012A2B8D-C9D7-45F6-87D7-8B1D33903474}"/>
          </ac:spMkLst>
        </pc:spChg>
        <pc:spChg chg="mod">
          <ac:chgData name="Chelsea Lee" userId="46fc34eb-22bd-40a0-b470-e1f05eedf781" providerId="ADAL" clId="{EE0DE65C-586E-4D97-9C89-DB9E24FF5815}" dt="2020-08-22T18:13:44.198" v="583" actId="12789"/>
          <ac:spMkLst>
            <pc:docMk/>
            <pc:sldMk cId="2642138507" sldId="297"/>
            <ac:spMk id="13" creationId="{82C23AAF-9E75-4DDD-B067-B7848A0220DC}"/>
          </ac:spMkLst>
        </pc:spChg>
        <pc:spChg chg="mod">
          <ac:chgData name="Chelsea Lee" userId="46fc34eb-22bd-40a0-b470-e1f05eedf781" providerId="ADAL" clId="{EE0DE65C-586E-4D97-9C89-DB9E24FF5815}" dt="2020-08-22T18:26:52.939" v="728" actId="20577"/>
          <ac:spMkLst>
            <pc:docMk/>
            <pc:sldMk cId="2642138507" sldId="297"/>
            <ac:spMk id="16" creationId="{6595CE81-C8C9-4E21-8597-37E38ADE3A8A}"/>
          </ac:spMkLst>
        </pc:spChg>
        <pc:spChg chg="mod">
          <ac:chgData name="Chelsea Lee" userId="46fc34eb-22bd-40a0-b470-e1f05eedf781" providerId="ADAL" clId="{EE0DE65C-586E-4D97-9C89-DB9E24FF5815}" dt="2020-08-22T18:11:09.551" v="527" actId="20577"/>
          <ac:spMkLst>
            <pc:docMk/>
            <pc:sldMk cId="2642138507" sldId="297"/>
            <ac:spMk id="17" creationId="{00000000-0000-0000-0000-000000000000}"/>
          </ac:spMkLst>
        </pc:spChg>
        <pc:grpChg chg="add mod">
          <ac:chgData name="Chelsea Lee" userId="46fc34eb-22bd-40a0-b470-e1f05eedf781" providerId="ADAL" clId="{EE0DE65C-586E-4D97-9C89-DB9E24FF5815}" dt="2020-08-22T18:11:58.780" v="532"/>
          <ac:grpSpMkLst>
            <pc:docMk/>
            <pc:sldMk cId="2642138507" sldId="297"/>
            <ac:grpSpMk id="8" creationId="{5F235B2A-66DF-49FC-BEB7-08A89BE98DD6}"/>
          </ac:grpSpMkLst>
        </pc:grpChg>
        <pc:grpChg chg="add mod">
          <ac:chgData name="Chelsea Lee" userId="46fc34eb-22bd-40a0-b470-e1f05eedf781" providerId="ADAL" clId="{EE0DE65C-586E-4D97-9C89-DB9E24FF5815}" dt="2020-08-22T18:13:55.723" v="585" actId="465"/>
          <ac:grpSpMkLst>
            <pc:docMk/>
            <pc:sldMk cId="2642138507" sldId="297"/>
            <ac:grpSpMk id="11" creationId="{54DAB787-8206-4DCC-BC7C-A56A26517A28}"/>
          </ac:grpSpMkLst>
        </pc:grpChg>
        <pc:grpChg chg="add mod">
          <ac:chgData name="Chelsea Lee" userId="46fc34eb-22bd-40a0-b470-e1f05eedf781" providerId="ADAL" clId="{EE0DE65C-586E-4D97-9C89-DB9E24FF5815}" dt="2020-08-22T18:11:58.780" v="532"/>
          <ac:grpSpMkLst>
            <pc:docMk/>
            <pc:sldMk cId="2642138507" sldId="297"/>
            <ac:grpSpMk id="14" creationId="{F7EF8FD5-B495-4EB9-B4ED-941BDF4B8961}"/>
          </ac:grpSpMkLst>
        </pc:grpChg>
        <pc:graphicFrameChg chg="del mod modGraphic">
          <ac:chgData name="Chelsea Lee" userId="46fc34eb-22bd-40a0-b470-e1f05eedf781" providerId="ADAL" clId="{EE0DE65C-586E-4D97-9C89-DB9E24FF5815}" dt="2020-08-22T18:13:30.864" v="580" actId="478"/>
          <ac:graphicFrameMkLst>
            <pc:docMk/>
            <pc:sldMk cId="2642138507" sldId="297"/>
            <ac:graphicFrameMk id="5" creationId="{9AE1A617-E2A2-43A4-955A-5025AF3D94FB}"/>
          </ac:graphicFrameMkLst>
        </pc:graphicFrameChg>
        <pc:picChg chg="del">
          <ac:chgData name="Chelsea Lee" userId="46fc34eb-22bd-40a0-b470-e1f05eedf781" providerId="ADAL" clId="{EE0DE65C-586E-4D97-9C89-DB9E24FF5815}" dt="2020-08-22T18:11:27.068" v="530" actId="478"/>
          <ac:picMkLst>
            <pc:docMk/>
            <pc:sldMk cId="2642138507" sldId="297"/>
            <ac:picMk id="2" creationId="{B9A87511-CE45-48B3-8E54-C5B9FD5A6AF2}"/>
          </ac:picMkLst>
        </pc:picChg>
        <pc:picChg chg="add del mod">
          <ac:chgData name="Chelsea Lee" userId="46fc34eb-22bd-40a0-b470-e1f05eedf781" providerId="ADAL" clId="{EE0DE65C-586E-4D97-9C89-DB9E24FF5815}" dt="2020-08-22T18:14:12.817" v="587" actId="21"/>
          <ac:picMkLst>
            <pc:docMk/>
            <pc:sldMk cId="2642138507" sldId="297"/>
            <ac:picMk id="4" creationId="{59C2734D-D58D-461F-9FFD-C840E973C420}"/>
          </ac:picMkLst>
        </pc:picChg>
        <pc:picChg chg="del">
          <ac:chgData name="Chelsea Lee" userId="46fc34eb-22bd-40a0-b470-e1f05eedf781" providerId="ADAL" clId="{EE0DE65C-586E-4D97-9C89-DB9E24FF5815}" dt="2020-08-22T18:11:28.405" v="531" actId="478"/>
          <ac:picMkLst>
            <pc:docMk/>
            <pc:sldMk cId="2642138507" sldId="297"/>
            <ac:picMk id="6" creationId="{53B41D1B-7919-4A6C-A2C6-B6F13FCCBD33}"/>
          </ac:picMkLst>
        </pc:picChg>
        <pc:picChg chg="del">
          <ac:chgData name="Chelsea Lee" userId="46fc34eb-22bd-40a0-b470-e1f05eedf781" providerId="ADAL" clId="{EE0DE65C-586E-4D97-9C89-DB9E24FF5815}" dt="2020-08-22T18:11:26.247" v="529" actId="478"/>
          <ac:picMkLst>
            <pc:docMk/>
            <pc:sldMk cId="2642138507" sldId="297"/>
            <ac:picMk id="7" creationId="{BA413AFC-BE62-48F5-9D34-7DB1D389BECD}"/>
          </ac:picMkLst>
        </pc:picChg>
        <pc:picChg chg="mod">
          <ac:chgData name="Chelsea Lee" userId="46fc34eb-22bd-40a0-b470-e1f05eedf781" providerId="ADAL" clId="{EE0DE65C-586E-4D97-9C89-DB9E24FF5815}" dt="2020-08-22T18:14:32.532" v="591" actId="14826"/>
          <ac:picMkLst>
            <pc:docMk/>
            <pc:sldMk cId="2642138507" sldId="297"/>
            <ac:picMk id="9" creationId="{030000BE-9E4B-4460-A63F-3F5AC7604120}"/>
          </ac:picMkLst>
        </pc:picChg>
        <pc:picChg chg="mod">
          <ac:chgData name="Chelsea Lee" userId="46fc34eb-22bd-40a0-b470-e1f05eedf781" providerId="ADAL" clId="{EE0DE65C-586E-4D97-9C89-DB9E24FF5815}" dt="2020-08-22T18:14:54.038" v="595" actId="14826"/>
          <ac:picMkLst>
            <pc:docMk/>
            <pc:sldMk cId="2642138507" sldId="297"/>
            <ac:picMk id="12" creationId="{425AB829-753E-4196-8BD6-C11F0EDD2873}"/>
          </ac:picMkLst>
        </pc:picChg>
        <pc:picChg chg="mod">
          <ac:chgData name="Chelsea Lee" userId="46fc34eb-22bd-40a0-b470-e1f05eedf781" providerId="ADAL" clId="{EE0DE65C-586E-4D97-9C89-DB9E24FF5815}" dt="2020-08-22T18:14:16.707" v="588" actId="14826"/>
          <ac:picMkLst>
            <pc:docMk/>
            <pc:sldMk cId="2642138507" sldId="297"/>
            <ac:picMk id="15" creationId="{F2FDB5EA-C923-4858-9D19-042FD18083E6}"/>
          </ac:picMkLst>
        </pc:picChg>
        <pc:picChg chg="add del mod">
          <ac:chgData name="Chelsea Lee" userId="46fc34eb-22bd-40a0-b470-e1f05eedf781" providerId="ADAL" clId="{EE0DE65C-586E-4D97-9C89-DB9E24FF5815}" dt="2020-08-22T18:14:27.961" v="590" actId="21"/>
          <ac:picMkLst>
            <pc:docMk/>
            <pc:sldMk cId="2642138507" sldId="297"/>
            <ac:picMk id="19" creationId="{C03425C2-A0C0-4EC7-AE0D-7D7CC5AF510C}"/>
          </ac:picMkLst>
        </pc:picChg>
        <pc:picChg chg="add del mod">
          <ac:chgData name="Chelsea Lee" userId="46fc34eb-22bd-40a0-b470-e1f05eedf781" providerId="ADAL" clId="{EE0DE65C-586E-4D97-9C89-DB9E24FF5815}" dt="2020-08-22T18:14:50.255" v="594" actId="21"/>
          <ac:picMkLst>
            <pc:docMk/>
            <pc:sldMk cId="2642138507" sldId="297"/>
            <ac:picMk id="21" creationId="{7D96AC54-BCBA-4620-B158-EE24E9A11A22}"/>
          </ac:picMkLst>
        </pc:picChg>
      </pc:sldChg>
      <pc:sldChg chg="addSp delSp modSp add mod">
        <pc:chgData name="Chelsea Lee" userId="46fc34eb-22bd-40a0-b470-e1f05eedf781" providerId="ADAL" clId="{EE0DE65C-586E-4D97-9C89-DB9E24FF5815}" dt="2020-08-22T18:25:13.472" v="718" actId="1076"/>
        <pc:sldMkLst>
          <pc:docMk/>
          <pc:sldMk cId="3691073824" sldId="298"/>
        </pc:sldMkLst>
        <pc:spChg chg="mod">
          <ac:chgData name="Chelsea Lee" userId="46fc34eb-22bd-40a0-b470-e1f05eedf781" providerId="ADAL" clId="{EE0DE65C-586E-4D97-9C89-DB9E24FF5815}" dt="2020-08-22T18:24:52.604" v="711" actId="12788"/>
          <ac:spMkLst>
            <pc:docMk/>
            <pc:sldMk cId="3691073824" sldId="298"/>
            <ac:spMk id="13" creationId="{EE0F5E29-079F-43EF-9E35-7AD935132F4F}"/>
          </ac:spMkLst>
        </pc:spChg>
        <pc:spChg chg="mod">
          <ac:chgData name="Chelsea Lee" userId="46fc34eb-22bd-40a0-b470-e1f05eedf781" providerId="ADAL" clId="{EE0DE65C-586E-4D97-9C89-DB9E24FF5815}" dt="2020-08-22T18:24:52.604" v="711" actId="12788"/>
          <ac:spMkLst>
            <pc:docMk/>
            <pc:sldMk cId="3691073824" sldId="298"/>
            <ac:spMk id="14" creationId="{7220FC46-2B31-43E5-9F5E-294ACE7FF742}"/>
          </ac:spMkLst>
        </pc:spChg>
        <pc:spChg chg="mod">
          <ac:chgData name="Chelsea Lee" userId="46fc34eb-22bd-40a0-b470-e1f05eedf781" providerId="ADAL" clId="{EE0DE65C-586E-4D97-9C89-DB9E24FF5815}" dt="2020-08-22T18:25:08.654" v="716" actId="12788"/>
          <ac:spMkLst>
            <pc:docMk/>
            <pc:sldMk cId="3691073824" sldId="298"/>
            <ac:spMk id="18" creationId="{FA0F78F5-5B15-433E-A293-047A763A7659}"/>
          </ac:spMkLst>
        </pc:spChg>
        <pc:spChg chg="mod">
          <ac:chgData name="Chelsea Lee" userId="46fc34eb-22bd-40a0-b470-e1f05eedf781" providerId="ADAL" clId="{EE0DE65C-586E-4D97-9C89-DB9E24FF5815}" dt="2020-08-22T18:25:08.654" v="716" actId="12788"/>
          <ac:spMkLst>
            <pc:docMk/>
            <pc:sldMk cId="3691073824" sldId="298"/>
            <ac:spMk id="19" creationId="{6B12A3EF-3661-425E-BB65-DF83912F9E33}"/>
          </ac:spMkLst>
        </pc:spChg>
        <pc:grpChg chg="add mod">
          <ac:chgData name="Chelsea Lee" userId="46fc34eb-22bd-40a0-b470-e1f05eedf781" providerId="ADAL" clId="{EE0DE65C-586E-4D97-9C89-DB9E24FF5815}" dt="2020-08-22T18:25:11.053" v="717" actId="1076"/>
          <ac:grpSpMkLst>
            <pc:docMk/>
            <pc:sldMk cId="3691073824" sldId="298"/>
            <ac:grpSpMk id="10" creationId="{E1AD1EA8-2A22-41A7-989F-D1905D424BE4}"/>
          </ac:grpSpMkLst>
        </pc:grpChg>
        <pc:grpChg chg="add mod">
          <ac:chgData name="Chelsea Lee" userId="46fc34eb-22bd-40a0-b470-e1f05eedf781" providerId="ADAL" clId="{EE0DE65C-586E-4D97-9C89-DB9E24FF5815}" dt="2020-08-22T18:25:13.472" v="718" actId="1076"/>
          <ac:grpSpMkLst>
            <pc:docMk/>
            <pc:sldMk cId="3691073824" sldId="298"/>
            <ac:grpSpMk id="15" creationId="{33F9FD76-5287-4A5D-9CAA-E5B8A1183FCD}"/>
          </ac:grpSpMkLst>
        </pc:grpChg>
        <pc:graphicFrameChg chg="del mod modGraphic">
          <ac:chgData name="Chelsea Lee" userId="46fc34eb-22bd-40a0-b470-e1f05eedf781" providerId="ADAL" clId="{EE0DE65C-586E-4D97-9C89-DB9E24FF5815}" dt="2020-08-22T18:23:08.251" v="684" actId="478"/>
          <ac:graphicFrameMkLst>
            <pc:docMk/>
            <pc:sldMk cId="3691073824" sldId="298"/>
            <ac:graphicFrameMk id="2" creationId="{E3172D8D-1D89-4F49-BEC9-16A0F74270E8}"/>
          </ac:graphicFrameMkLst>
        </pc:graphicFrameChg>
        <pc:picChg chg="del">
          <ac:chgData name="Chelsea Lee" userId="46fc34eb-22bd-40a0-b470-e1f05eedf781" providerId="ADAL" clId="{EE0DE65C-586E-4D97-9C89-DB9E24FF5815}" dt="2020-08-22T18:22:22.359" v="646" actId="478"/>
          <ac:picMkLst>
            <pc:docMk/>
            <pc:sldMk cId="3691073824" sldId="298"/>
            <ac:picMk id="3" creationId="{8CE58DD3-F46D-45A3-852C-738E261E2E89}"/>
          </ac:picMkLst>
        </pc:picChg>
        <pc:picChg chg="add del mod">
          <ac:chgData name="Chelsea Lee" userId="46fc34eb-22bd-40a0-b470-e1f05eedf781" providerId="ADAL" clId="{EE0DE65C-586E-4D97-9C89-DB9E24FF5815}" dt="2020-08-22T18:22:12.478" v="641" actId="21"/>
          <ac:picMkLst>
            <pc:docMk/>
            <pc:sldMk cId="3691073824" sldId="298"/>
            <ac:picMk id="5" creationId="{C0F4901A-A520-4EED-BEEB-AD1E822AD35B}"/>
          </ac:picMkLst>
        </pc:picChg>
        <pc:picChg chg="add del mod">
          <ac:chgData name="Chelsea Lee" userId="46fc34eb-22bd-40a0-b470-e1f05eedf781" providerId="ADAL" clId="{EE0DE65C-586E-4D97-9C89-DB9E24FF5815}" dt="2020-08-22T18:22:17.405" v="644" actId="21"/>
          <ac:picMkLst>
            <pc:docMk/>
            <pc:sldMk cId="3691073824" sldId="298"/>
            <ac:picMk id="7" creationId="{51A76702-3C3A-418A-B3D3-8FBDE2A0F4A7}"/>
          </ac:picMkLst>
        </pc:picChg>
        <pc:picChg chg="mod">
          <ac:chgData name="Chelsea Lee" userId="46fc34eb-22bd-40a0-b470-e1f05eedf781" providerId="ADAL" clId="{EE0DE65C-586E-4D97-9C89-DB9E24FF5815}" dt="2020-08-22T18:24:52.604" v="711" actId="12788"/>
          <ac:picMkLst>
            <pc:docMk/>
            <pc:sldMk cId="3691073824" sldId="298"/>
            <ac:picMk id="11" creationId="{493B6F76-CD65-40B7-87EA-29AC4733E7C9}"/>
          </ac:picMkLst>
        </pc:picChg>
        <pc:picChg chg="del">
          <ac:chgData name="Chelsea Lee" userId="46fc34eb-22bd-40a0-b470-e1f05eedf781" providerId="ADAL" clId="{EE0DE65C-586E-4D97-9C89-DB9E24FF5815}" dt="2020-08-22T18:22:23.154" v="647" actId="478"/>
          <ac:picMkLst>
            <pc:docMk/>
            <pc:sldMk cId="3691073824" sldId="298"/>
            <ac:picMk id="12" creationId="{B2D73169-752E-4B4D-8A8D-D113EECD879D}"/>
          </ac:picMkLst>
        </pc:picChg>
        <pc:picChg chg="mod">
          <ac:chgData name="Chelsea Lee" userId="46fc34eb-22bd-40a0-b470-e1f05eedf781" providerId="ADAL" clId="{EE0DE65C-586E-4D97-9C89-DB9E24FF5815}" dt="2020-08-22T18:25:08.654" v="716" actId="12788"/>
          <ac:picMkLst>
            <pc:docMk/>
            <pc:sldMk cId="3691073824" sldId="298"/>
            <ac:picMk id="16" creationId="{DAC005F8-E385-467C-AF95-F593077F4C6A}"/>
          </ac:picMkLst>
        </pc:picChg>
      </pc:sldChg>
      <pc:sldChg chg="addSp delSp modSp add mod modNotesTx">
        <pc:chgData name="Chelsea Lee" userId="46fc34eb-22bd-40a0-b470-e1f05eedf781" providerId="ADAL" clId="{EE0DE65C-586E-4D97-9C89-DB9E24FF5815}" dt="2020-08-22T18:37:55.958" v="865" actId="20577"/>
        <pc:sldMkLst>
          <pc:docMk/>
          <pc:sldMk cId="1587513377" sldId="299"/>
        </pc:sldMkLst>
        <pc:spChg chg="mod">
          <ac:chgData name="Chelsea Lee" userId="46fc34eb-22bd-40a0-b470-e1f05eedf781" providerId="ADAL" clId="{EE0DE65C-586E-4D97-9C89-DB9E24FF5815}" dt="2020-08-22T18:37:21.700" v="860" actId="12789"/>
          <ac:spMkLst>
            <pc:docMk/>
            <pc:sldMk cId="1587513377" sldId="299"/>
            <ac:spMk id="15" creationId="{0A81734B-C9E3-4851-A79A-67AE44CF576E}"/>
          </ac:spMkLst>
        </pc:spChg>
        <pc:spChg chg="mod">
          <ac:chgData name="Chelsea Lee" userId="46fc34eb-22bd-40a0-b470-e1f05eedf781" providerId="ADAL" clId="{EE0DE65C-586E-4D97-9C89-DB9E24FF5815}" dt="2020-08-22T18:36:58.711" v="855"/>
          <ac:spMkLst>
            <pc:docMk/>
            <pc:sldMk cId="1587513377" sldId="299"/>
            <ac:spMk id="17" creationId="{00000000-0000-0000-0000-000000000000}"/>
          </ac:spMkLst>
        </pc:spChg>
        <pc:spChg chg="mod">
          <ac:chgData name="Chelsea Lee" userId="46fc34eb-22bd-40a0-b470-e1f05eedf781" providerId="ADAL" clId="{EE0DE65C-586E-4D97-9C89-DB9E24FF5815}" dt="2020-08-22T18:37:55.958" v="865" actId="20577"/>
          <ac:spMkLst>
            <pc:docMk/>
            <pc:sldMk cId="1587513377" sldId="299"/>
            <ac:spMk id="18" creationId="{9CE26080-F17B-4A06-8E57-47B04F7DC8FC}"/>
          </ac:spMkLst>
        </pc:spChg>
        <pc:spChg chg="mod">
          <ac:chgData name="Chelsea Lee" userId="46fc34eb-22bd-40a0-b470-e1f05eedf781" providerId="ADAL" clId="{EE0DE65C-586E-4D97-9C89-DB9E24FF5815}" dt="2020-08-22T18:37:11.719" v="858" actId="12789"/>
          <ac:spMkLst>
            <pc:docMk/>
            <pc:sldMk cId="1587513377" sldId="299"/>
            <ac:spMk id="19" creationId="{D77DF5E7-14E7-423E-B840-688ADF6CA324}"/>
          </ac:spMkLst>
        </pc:spChg>
        <pc:spChg chg="mod">
          <ac:chgData name="Chelsea Lee" userId="46fc34eb-22bd-40a0-b470-e1f05eedf781" providerId="ADAL" clId="{EE0DE65C-586E-4D97-9C89-DB9E24FF5815}" dt="2020-08-22T18:36:40.456" v="854" actId="20577"/>
          <ac:spMkLst>
            <pc:docMk/>
            <pc:sldMk cId="1587513377" sldId="299"/>
            <ac:spMk id="20" creationId="{2C07F6C7-AC66-4577-A476-E82543BA8AAD}"/>
          </ac:spMkLst>
        </pc:spChg>
        <pc:grpChg chg="mod">
          <ac:chgData name="Chelsea Lee" userId="46fc34eb-22bd-40a0-b470-e1f05eedf781" providerId="ADAL" clId="{EE0DE65C-586E-4D97-9C89-DB9E24FF5815}" dt="2020-08-22T18:37:29.954" v="861" actId="465"/>
          <ac:grpSpMkLst>
            <pc:docMk/>
            <pc:sldMk cId="1587513377" sldId="299"/>
            <ac:grpSpMk id="21" creationId="{2348C96D-B55F-4FD5-A584-16F21DD75CA7}"/>
          </ac:grpSpMkLst>
        </pc:grpChg>
        <pc:grpChg chg="mod">
          <ac:chgData name="Chelsea Lee" userId="46fc34eb-22bd-40a0-b470-e1f05eedf781" providerId="ADAL" clId="{EE0DE65C-586E-4D97-9C89-DB9E24FF5815}" dt="2020-08-22T18:37:29.954" v="861" actId="465"/>
          <ac:grpSpMkLst>
            <pc:docMk/>
            <pc:sldMk cId="1587513377" sldId="299"/>
            <ac:grpSpMk id="22" creationId="{D08733A0-E944-4170-A6C5-08CCB372876F}"/>
          </ac:grpSpMkLst>
        </pc:grpChg>
        <pc:picChg chg="add del mod">
          <ac:chgData name="Chelsea Lee" userId="46fc34eb-22bd-40a0-b470-e1f05eedf781" providerId="ADAL" clId="{EE0DE65C-586E-4D97-9C89-DB9E24FF5815}" dt="2020-08-22T18:33:18.543" v="739" actId="21"/>
          <ac:picMkLst>
            <pc:docMk/>
            <pc:sldMk cId="1587513377" sldId="299"/>
            <ac:picMk id="3" creationId="{F7B052CC-F43A-410C-96E4-645D7A3A2753}"/>
          </ac:picMkLst>
        </pc:picChg>
        <pc:picChg chg="add del mod">
          <ac:chgData name="Chelsea Lee" userId="46fc34eb-22bd-40a0-b470-e1f05eedf781" providerId="ADAL" clId="{EE0DE65C-586E-4D97-9C89-DB9E24FF5815}" dt="2020-08-22T18:33:44.705" v="742" actId="21"/>
          <ac:picMkLst>
            <pc:docMk/>
            <pc:sldMk cId="1587513377" sldId="299"/>
            <ac:picMk id="5" creationId="{DDE66828-4B21-43A8-8DA0-C0864FE1C5F4}"/>
          </ac:picMkLst>
        </pc:picChg>
        <pc:picChg chg="add del mod">
          <ac:chgData name="Chelsea Lee" userId="46fc34eb-22bd-40a0-b470-e1f05eedf781" providerId="ADAL" clId="{EE0DE65C-586E-4D97-9C89-DB9E24FF5815}" dt="2020-08-22T18:34:29.387" v="766" actId="21"/>
          <ac:picMkLst>
            <pc:docMk/>
            <pc:sldMk cId="1587513377" sldId="299"/>
            <ac:picMk id="7" creationId="{71B65E22-9748-41C9-8B7C-1B20715A4905}"/>
          </ac:picMkLst>
        </pc:picChg>
        <pc:picChg chg="mod">
          <ac:chgData name="Chelsea Lee" userId="46fc34eb-22bd-40a0-b470-e1f05eedf781" providerId="ADAL" clId="{EE0DE65C-586E-4D97-9C89-DB9E24FF5815}" dt="2020-08-22T18:37:21.700" v="860" actId="12789"/>
          <ac:picMkLst>
            <pc:docMk/>
            <pc:sldMk cId="1587513377" sldId="299"/>
            <ac:picMk id="8" creationId="{D76AC99C-AE1C-410E-9BE4-03E32684A102}"/>
          </ac:picMkLst>
        </pc:picChg>
        <pc:picChg chg="mod">
          <ac:chgData name="Chelsea Lee" userId="46fc34eb-22bd-40a0-b470-e1f05eedf781" providerId="ADAL" clId="{EE0DE65C-586E-4D97-9C89-DB9E24FF5815}" dt="2020-08-22T18:37:17.029" v="859" actId="12789"/>
          <ac:picMkLst>
            <pc:docMk/>
            <pc:sldMk cId="1587513377" sldId="299"/>
            <ac:picMk id="10" creationId="{11260FD4-CCDA-4AE8-B5B4-363E84C3E4E4}"/>
          </ac:picMkLst>
        </pc:picChg>
        <pc:picChg chg="add del mod">
          <ac:chgData name="Chelsea Lee" userId="46fc34eb-22bd-40a0-b470-e1f05eedf781" providerId="ADAL" clId="{EE0DE65C-586E-4D97-9C89-DB9E24FF5815}" dt="2020-08-22T18:35:10.054" v="815" actId="21"/>
          <ac:picMkLst>
            <pc:docMk/>
            <pc:sldMk cId="1587513377" sldId="299"/>
            <ac:picMk id="11" creationId="{9590E9F7-DA9D-43BD-B2F9-4BED2A4BD447}"/>
          </ac:picMkLst>
        </pc:picChg>
        <pc:picChg chg="mod">
          <ac:chgData name="Chelsea Lee" userId="46fc34eb-22bd-40a0-b470-e1f05eedf781" providerId="ADAL" clId="{EE0DE65C-586E-4D97-9C89-DB9E24FF5815}" dt="2020-08-22T18:37:11.719" v="858" actId="12789"/>
          <ac:picMkLst>
            <pc:docMk/>
            <pc:sldMk cId="1587513377" sldId="299"/>
            <ac:picMk id="12" creationId="{2FF28343-9BB9-4C71-91C1-D0CED20AA99B}"/>
          </ac:picMkLst>
        </pc:picChg>
        <pc:picChg chg="mod">
          <ac:chgData name="Chelsea Lee" userId="46fc34eb-22bd-40a0-b470-e1f05eedf781" providerId="ADAL" clId="{EE0DE65C-586E-4D97-9C89-DB9E24FF5815}" dt="2020-08-22T18:35:14.642" v="816" actId="14826"/>
          <ac:picMkLst>
            <pc:docMk/>
            <pc:sldMk cId="1587513377" sldId="299"/>
            <ac:picMk id="14" creationId="{606B8AFD-CBE4-4100-AB4F-A1E669C11063}"/>
          </ac:picMkLst>
        </pc:picChg>
      </pc:sldChg>
      <pc:sldChg chg="add del">
        <pc:chgData name="Chelsea Lee" userId="46fc34eb-22bd-40a0-b470-e1f05eedf781" providerId="ADAL" clId="{EE0DE65C-586E-4D97-9C89-DB9E24FF5815}" dt="2020-08-22T18:32:20.446" v="736" actId="22"/>
        <pc:sldMkLst>
          <pc:docMk/>
          <pc:sldMk cId="2424897882" sldId="299"/>
        </pc:sldMkLst>
      </pc:sldChg>
      <pc:sldChg chg="addSp delSp modSp add mod addCm delCm">
        <pc:chgData name="Chelsea Lee" userId="46fc34eb-22bd-40a0-b470-e1f05eedf781" providerId="ADAL" clId="{EE0DE65C-586E-4D97-9C89-DB9E24FF5815}" dt="2020-08-22T19:15:16.086" v="1613"/>
        <pc:sldMkLst>
          <pc:docMk/>
          <pc:sldMk cId="2925395085" sldId="300"/>
        </pc:sldMkLst>
        <pc:spChg chg="add mod ord topLvl">
          <ac:chgData name="Chelsea Lee" userId="46fc34eb-22bd-40a0-b470-e1f05eedf781" providerId="ADAL" clId="{EE0DE65C-586E-4D97-9C89-DB9E24FF5815}" dt="2020-08-22T18:56:56.452" v="1182" actId="14100"/>
          <ac:spMkLst>
            <pc:docMk/>
            <pc:sldMk cId="2925395085" sldId="300"/>
            <ac:spMk id="19" creationId="{1D3C3C88-54BE-465C-AB55-64867C5DA18F}"/>
          </ac:spMkLst>
        </pc:spChg>
        <pc:spChg chg="add mod topLvl">
          <ac:chgData name="Chelsea Lee" userId="46fc34eb-22bd-40a0-b470-e1f05eedf781" providerId="ADAL" clId="{EE0DE65C-586E-4D97-9C89-DB9E24FF5815}" dt="2020-08-22T18:58:16.192" v="1232" actId="14100"/>
          <ac:spMkLst>
            <pc:docMk/>
            <pc:sldMk cId="2925395085" sldId="300"/>
            <ac:spMk id="20" creationId="{5DC6600A-6A3F-4661-9205-35DFC8C67378}"/>
          </ac:spMkLst>
        </pc:spChg>
        <pc:spChg chg="mod">
          <ac:chgData name="Chelsea Lee" userId="46fc34eb-22bd-40a0-b470-e1f05eedf781" providerId="ADAL" clId="{EE0DE65C-586E-4D97-9C89-DB9E24FF5815}" dt="2020-08-22T18:53:26.006" v="1068"/>
          <ac:spMkLst>
            <pc:docMk/>
            <pc:sldMk cId="2925395085" sldId="300"/>
            <ac:spMk id="24" creationId="{38C66224-5721-47F3-BC6D-C28D146D98DB}"/>
          </ac:spMkLst>
        </pc:spChg>
        <pc:spChg chg="mod">
          <ac:chgData name="Chelsea Lee" userId="46fc34eb-22bd-40a0-b470-e1f05eedf781" providerId="ADAL" clId="{EE0DE65C-586E-4D97-9C89-DB9E24FF5815}" dt="2020-08-22T18:55:18.585" v="1156" actId="1076"/>
          <ac:spMkLst>
            <pc:docMk/>
            <pc:sldMk cId="2925395085" sldId="300"/>
            <ac:spMk id="26" creationId="{E7E6E285-723A-407D-94F5-F20724EA8DA2}"/>
          </ac:spMkLst>
        </pc:spChg>
        <pc:spChg chg="mod">
          <ac:chgData name="Chelsea Lee" userId="46fc34eb-22bd-40a0-b470-e1f05eedf781" providerId="ADAL" clId="{EE0DE65C-586E-4D97-9C89-DB9E24FF5815}" dt="2020-08-22T18:54:23.144" v="1132" actId="14100"/>
          <ac:spMkLst>
            <pc:docMk/>
            <pc:sldMk cId="2925395085" sldId="300"/>
            <ac:spMk id="28" creationId="{18B8C1E3-045C-49A7-9194-82DB9E594575}"/>
          </ac:spMkLst>
        </pc:spChg>
        <pc:spChg chg="mod">
          <ac:chgData name="Chelsea Lee" userId="46fc34eb-22bd-40a0-b470-e1f05eedf781" providerId="ADAL" clId="{EE0DE65C-586E-4D97-9C89-DB9E24FF5815}" dt="2020-08-22T18:56:24.208" v="1174" actId="14100"/>
          <ac:spMkLst>
            <pc:docMk/>
            <pc:sldMk cId="2925395085" sldId="300"/>
            <ac:spMk id="30" creationId="{DE7F8B7D-2FDA-4F18-8B3E-B3EFDD144A02}"/>
          </ac:spMkLst>
        </pc:spChg>
        <pc:spChg chg="mod">
          <ac:chgData name="Chelsea Lee" userId="46fc34eb-22bd-40a0-b470-e1f05eedf781" providerId="ADAL" clId="{EE0DE65C-586E-4D97-9C89-DB9E24FF5815}" dt="2020-08-22T18:57:16.957" v="1186"/>
          <ac:spMkLst>
            <pc:docMk/>
            <pc:sldMk cId="2925395085" sldId="300"/>
            <ac:spMk id="36" creationId="{0B63F06B-36BD-4B03-A91A-A4911ABF52F5}"/>
          </ac:spMkLst>
        </pc:spChg>
        <pc:spChg chg="mod">
          <ac:chgData name="Chelsea Lee" userId="46fc34eb-22bd-40a0-b470-e1f05eedf781" providerId="ADAL" clId="{EE0DE65C-586E-4D97-9C89-DB9E24FF5815}" dt="2020-08-22T18:57:55.302" v="1227" actId="1076"/>
          <ac:spMkLst>
            <pc:docMk/>
            <pc:sldMk cId="2925395085" sldId="300"/>
            <ac:spMk id="38" creationId="{EBEDE8DC-D815-4D2F-BE04-CBAE05A5BBAB}"/>
          </ac:spMkLst>
        </pc:spChg>
        <pc:spChg chg="mod">
          <ac:chgData name="Chelsea Lee" userId="46fc34eb-22bd-40a0-b470-e1f05eedf781" providerId="ADAL" clId="{EE0DE65C-586E-4D97-9C89-DB9E24FF5815}" dt="2020-08-22T18:59:48.824" v="1299"/>
          <ac:spMkLst>
            <pc:docMk/>
            <pc:sldMk cId="2925395085" sldId="300"/>
            <ac:spMk id="40" creationId="{40195766-F6A8-44BF-927B-82F54EA40D2D}"/>
          </ac:spMkLst>
        </pc:spChg>
        <pc:spChg chg="mod">
          <ac:chgData name="Chelsea Lee" userId="46fc34eb-22bd-40a0-b470-e1f05eedf781" providerId="ADAL" clId="{EE0DE65C-586E-4D97-9C89-DB9E24FF5815}" dt="2020-08-22T18:59:48.824" v="1299"/>
          <ac:spMkLst>
            <pc:docMk/>
            <pc:sldMk cId="2925395085" sldId="300"/>
            <ac:spMk id="42" creationId="{3939993E-305E-435B-A393-17804AFA5077}"/>
          </ac:spMkLst>
        </pc:spChg>
        <pc:spChg chg="mod">
          <ac:chgData name="Chelsea Lee" userId="46fc34eb-22bd-40a0-b470-e1f05eedf781" providerId="ADAL" clId="{EE0DE65C-586E-4D97-9C89-DB9E24FF5815}" dt="2020-08-22T18:58:59.395" v="1266"/>
          <ac:spMkLst>
            <pc:docMk/>
            <pc:sldMk cId="2925395085" sldId="300"/>
            <ac:spMk id="46" creationId="{E56129BC-8D83-4788-9B0F-24995714A77D}"/>
          </ac:spMkLst>
        </pc:spChg>
        <pc:spChg chg="mod">
          <ac:chgData name="Chelsea Lee" userId="46fc34eb-22bd-40a0-b470-e1f05eedf781" providerId="ADAL" clId="{EE0DE65C-586E-4D97-9C89-DB9E24FF5815}" dt="2020-08-22T18:59:24.988" v="1297" actId="14100"/>
          <ac:spMkLst>
            <pc:docMk/>
            <pc:sldMk cId="2925395085" sldId="300"/>
            <ac:spMk id="48" creationId="{98688D32-6A2E-489E-960B-7F2C31CCC512}"/>
          </ac:spMkLst>
        </pc:spChg>
        <pc:spChg chg="add mod">
          <ac:chgData name="Chelsea Lee" userId="46fc34eb-22bd-40a0-b470-e1f05eedf781" providerId="ADAL" clId="{EE0DE65C-586E-4D97-9C89-DB9E24FF5815}" dt="2020-08-22T18:59:48.824" v="1299"/>
          <ac:spMkLst>
            <pc:docMk/>
            <pc:sldMk cId="2925395085" sldId="300"/>
            <ac:spMk id="49" creationId="{0DF02C3B-2109-44F0-9614-48F6243A1B32}"/>
          </ac:spMkLst>
        </pc:spChg>
        <pc:spChg chg="mod">
          <ac:chgData name="Chelsea Lee" userId="46fc34eb-22bd-40a0-b470-e1f05eedf781" providerId="ADAL" clId="{EE0DE65C-586E-4D97-9C89-DB9E24FF5815}" dt="2020-08-22T18:59:51.346" v="1300"/>
          <ac:spMkLst>
            <pc:docMk/>
            <pc:sldMk cId="2925395085" sldId="300"/>
            <ac:spMk id="51" creationId="{F5FA1CB2-6944-47B4-9244-083109F05CAA}"/>
          </ac:spMkLst>
        </pc:spChg>
        <pc:spChg chg="mod">
          <ac:chgData name="Chelsea Lee" userId="46fc34eb-22bd-40a0-b470-e1f05eedf781" providerId="ADAL" clId="{EE0DE65C-586E-4D97-9C89-DB9E24FF5815}" dt="2020-08-22T19:00:24.809" v="1323" actId="20577"/>
          <ac:spMkLst>
            <pc:docMk/>
            <pc:sldMk cId="2925395085" sldId="300"/>
            <ac:spMk id="53" creationId="{013F7441-F319-4E92-B9BC-485CC95ABE62}"/>
          </ac:spMkLst>
        </pc:spChg>
        <pc:spChg chg="mod">
          <ac:chgData name="Chelsea Lee" userId="46fc34eb-22bd-40a0-b470-e1f05eedf781" providerId="ADAL" clId="{EE0DE65C-586E-4D97-9C89-DB9E24FF5815}" dt="2020-08-22T19:00:41.457" v="1326"/>
          <ac:spMkLst>
            <pc:docMk/>
            <pc:sldMk cId="2925395085" sldId="300"/>
            <ac:spMk id="55" creationId="{7975503E-7D19-45DA-8636-46D9123A74A1}"/>
          </ac:spMkLst>
        </pc:spChg>
        <pc:spChg chg="mod">
          <ac:chgData name="Chelsea Lee" userId="46fc34eb-22bd-40a0-b470-e1f05eedf781" providerId="ADAL" clId="{EE0DE65C-586E-4D97-9C89-DB9E24FF5815}" dt="2020-08-22T19:01:06.215" v="1341" actId="1076"/>
          <ac:spMkLst>
            <pc:docMk/>
            <pc:sldMk cId="2925395085" sldId="300"/>
            <ac:spMk id="57" creationId="{560CDE64-BC6D-460D-9A2D-734D70050A89}"/>
          </ac:spMkLst>
        </pc:spChg>
        <pc:spChg chg="add mod ord">
          <ac:chgData name="Chelsea Lee" userId="46fc34eb-22bd-40a0-b470-e1f05eedf781" providerId="ADAL" clId="{EE0DE65C-586E-4D97-9C89-DB9E24FF5815}" dt="2020-08-22T19:14:58.272" v="1611" actId="1076"/>
          <ac:spMkLst>
            <pc:docMk/>
            <pc:sldMk cId="2925395085" sldId="300"/>
            <ac:spMk id="58" creationId="{4375CE31-64D8-4B50-8050-487084DA42DA}"/>
          </ac:spMkLst>
        </pc:spChg>
        <pc:spChg chg="add del mod">
          <ac:chgData name="Chelsea Lee" userId="46fc34eb-22bd-40a0-b470-e1f05eedf781" providerId="ADAL" clId="{EE0DE65C-586E-4D97-9C89-DB9E24FF5815}" dt="2020-08-22T19:14:38.881" v="1605" actId="478"/>
          <ac:spMkLst>
            <pc:docMk/>
            <pc:sldMk cId="2925395085" sldId="300"/>
            <ac:spMk id="59" creationId="{5077BC29-BD51-4231-AFEE-6447CF579D16}"/>
          </ac:spMkLst>
        </pc:spChg>
        <pc:spChg chg="add del mod">
          <ac:chgData name="Chelsea Lee" userId="46fc34eb-22bd-40a0-b470-e1f05eedf781" providerId="ADAL" clId="{EE0DE65C-586E-4D97-9C89-DB9E24FF5815}" dt="2020-08-22T19:07:11.395" v="1431" actId="478"/>
          <ac:spMkLst>
            <pc:docMk/>
            <pc:sldMk cId="2925395085" sldId="300"/>
            <ac:spMk id="61" creationId="{6D6F4CA6-F077-4569-A699-E7C037A67DF4}"/>
          </ac:spMkLst>
        </pc:spChg>
        <pc:spChg chg="add mod">
          <ac:chgData name="Chelsea Lee" userId="46fc34eb-22bd-40a0-b470-e1f05eedf781" providerId="ADAL" clId="{EE0DE65C-586E-4D97-9C89-DB9E24FF5815}" dt="2020-08-22T19:14:22.718" v="1604" actId="1035"/>
          <ac:spMkLst>
            <pc:docMk/>
            <pc:sldMk cId="2925395085" sldId="300"/>
            <ac:spMk id="63" creationId="{8F1E8D2A-2F4E-4C1A-9D99-7588882FCEF8}"/>
          </ac:spMkLst>
        </pc:spChg>
        <pc:spChg chg="add mod">
          <ac:chgData name="Chelsea Lee" userId="46fc34eb-22bd-40a0-b470-e1f05eedf781" providerId="ADAL" clId="{EE0DE65C-586E-4D97-9C89-DB9E24FF5815}" dt="2020-08-22T19:11:12.155" v="1551" actId="14100"/>
          <ac:spMkLst>
            <pc:docMk/>
            <pc:sldMk cId="2925395085" sldId="300"/>
            <ac:spMk id="64" creationId="{68F91B03-A3B1-44A4-BE32-997EC2D3FF42}"/>
          </ac:spMkLst>
        </pc:spChg>
        <pc:spChg chg="add mod">
          <ac:chgData name="Chelsea Lee" userId="46fc34eb-22bd-40a0-b470-e1f05eedf781" providerId="ADAL" clId="{EE0DE65C-586E-4D97-9C89-DB9E24FF5815}" dt="2020-08-22T19:12:41.026" v="1564" actId="1076"/>
          <ac:spMkLst>
            <pc:docMk/>
            <pc:sldMk cId="2925395085" sldId="300"/>
            <ac:spMk id="66" creationId="{896A6962-045A-4E85-BE26-437D1D580E0A}"/>
          </ac:spMkLst>
        </pc:spChg>
        <pc:grpChg chg="add del mod">
          <ac:chgData name="Chelsea Lee" userId="46fc34eb-22bd-40a0-b470-e1f05eedf781" providerId="ADAL" clId="{EE0DE65C-586E-4D97-9C89-DB9E24FF5815}" dt="2020-08-22T18:56:53.307" v="1181" actId="165"/>
          <ac:grpSpMkLst>
            <pc:docMk/>
            <pc:sldMk cId="2925395085" sldId="300"/>
            <ac:grpSpMk id="21" creationId="{207995F0-8E6A-4555-98BE-8B10D9584EBE}"/>
          </ac:grpSpMkLst>
        </pc:grpChg>
        <pc:grpChg chg="add del mod">
          <ac:chgData name="Chelsea Lee" userId="46fc34eb-22bd-40a0-b470-e1f05eedf781" providerId="ADAL" clId="{EE0DE65C-586E-4D97-9C89-DB9E24FF5815}" dt="2020-08-22T18:56:38.039" v="1177" actId="478"/>
          <ac:grpSpMkLst>
            <pc:docMk/>
            <pc:sldMk cId="2925395085" sldId="300"/>
            <ac:grpSpMk id="23" creationId="{5D1B795F-9255-42B0-95DD-2C37D22451AF}"/>
          </ac:grpSpMkLst>
        </pc:grpChg>
        <pc:grpChg chg="add del mod topLvl">
          <ac:chgData name="Chelsea Lee" userId="46fc34eb-22bd-40a0-b470-e1f05eedf781" providerId="ADAL" clId="{EE0DE65C-586E-4D97-9C89-DB9E24FF5815}" dt="2020-08-22T18:58:20.214" v="1233" actId="478"/>
          <ac:grpSpMkLst>
            <pc:docMk/>
            <pc:sldMk cId="2925395085" sldId="300"/>
            <ac:grpSpMk id="27" creationId="{73945A30-827E-4BE4-B285-C7EC3C91553A}"/>
          </ac:grpSpMkLst>
        </pc:grpChg>
        <pc:grpChg chg="add del mod">
          <ac:chgData name="Chelsea Lee" userId="46fc34eb-22bd-40a0-b470-e1f05eedf781" providerId="ADAL" clId="{EE0DE65C-586E-4D97-9C89-DB9E24FF5815}" dt="2020-08-22T18:57:22.059" v="1188" actId="21"/>
          <ac:grpSpMkLst>
            <pc:docMk/>
            <pc:sldMk cId="2925395085" sldId="300"/>
            <ac:grpSpMk id="32" creationId="{1209C75B-9747-4558-95BC-6DA70BE8F94B}"/>
          </ac:grpSpMkLst>
        </pc:grpChg>
        <pc:grpChg chg="add mod">
          <ac:chgData name="Chelsea Lee" userId="46fc34eb-22bd-40a0-b470-e1f05eedf781" providerId="ADAL" clId="{EE0DE65C-586E-4D97-9C89-DB9E24FF5815}" dt="2020-08-22T19:04:26.938" v="1368" actId="12788"/>
          <ac:grpSpMkLst>
            <pc:docMk/>
            <pc:sldMk cId="2925395085" sldId="300"/>
            <ac:grpSpMk id="33" creationId="{6730CDC1-F8DD-47AF-9809-B980CE41AE36}"/>
          </ac:grpSpMkLst>
        </pc:grpChg>
        <pc:grpChg chg="add mod">
          <ac:chgData name="Chelsea Lee" userId="46fc34eb-22bd-40a0-b470-e1f05eedf781" providerId="ADAL" clId="{EE0DE65C-586E-4D97-9C89-DB9E24FF5815}" dt="2020-08-22T19:05:18.552" v="1387" actId="1076"/>
          <ac:grpSpMkLst>
            <pc:docMk/>
            <pc:sldMk cId="2925395085" sldId="300"/>
            <ac:grpSpMk id="35" creationId="{A18D80B7-41DA-4FC3-86DE-684CB54AF0FF}"/>
          </ac:grpSpMkLst>
        </pc:grpChg>
        <pc:grpChg chg="add mod">
          <ac:chgData name="Chelsea Lee" userId="46fc34eb-22bd-40a0-b470-e1f05eedf781" providerId="ADAL" clId="{EE0DE65C-586E-4D97-9C89-DB9E24FF5815}" dt="2020-08-22T19:05:18.552" v="1387" actId="1076"/>
          <ac:grpSpMkLst>
            <pc:docMk/>
            <pc:sldMk cId="2925395085" sldId="300"/>
            <ac:grpSpMk id="39" creationId="{A857370F-0707-4B93-A0BC-6D7DCF7525D3}"/>
          </ac:grpSpMkLst>
        </pc:grpChg>
        <pc:grpChg chg="add mod">
          <ac:chgData name="Chelsea Lee" userId="46fc34eb-22bd-40a0-b470-e1f05eedf781" providerId="ADAL" clId="{EE0DE65C-586E-4D97-9C89-DB9E24FF5815}" dt="2020-08-22T19:05:28.200" v="1389" actId="1076"/>
          <ac:grpSpMkLst>
            <pc:docMk/>
            <pc:sldMk cId="2925395085" sldId="300"/>
            <ac:grpSpMk id="44" creationId="{88B05BAD-A613-4F10-A713-184BFD26A54C}"/>
          </ac:grpSpMkLst>
        </pc:grpChg>
        <pc:grpChg chg="add mod">
          <ac:chgData name="Chelsea Lee" userId="46fc34eb-22bd-40a0-b470-e1f05eedf781" providerId="ADAL" clId="{EE0DE65C-586E-4D97-9C89-DB9E24FF5815}" dt="2020-08-22T19:05:18.552" v="1387" actId="1076"/>
          <ac:grpSpMkLst>
            <pc:docMk/>
            <pc:sldMk cId="2925395085" sldId="300"/>
            <ac:grpSpMk id="45" creationId="{F27606A3-2E17-4A4A-A99E-632AD85A7E7A}"/>
          </ac:grpSpMkLst>
        </pc:grpChg>
        <pc:grpChg chg="add mod">
          <ac:chgData name="Chelsea Lee" userId="46fc34eb-22bd-40a0-b470-e1f05eedf781" providerId="ADAL" clId="{EE0DE65C-586E-4D97-9C89-DB9E24FF5815}" dt="2020-08-22T19:04:26.938" v="1368" actId="12788"/>
          <ac:grpSpMkLst>
            <pc:docMk/>
            <pc:sldMk cId="2925395085" sldId="300"/>
            <ac:grpSpMk id="50" creationId="{D0827787-DF8F-44EB-9833-993452FF1CAB}"/>
          </ac:grpSpMkLst>
        </pc:grpChg>
        <pc:grpChg chg="add mod">
          <ac:chgData name="Chelsea Lee" userId="46fc34eb-22bd-40a0-b470-e1f05eedf781" providerId="ADAL" clId="{EE0DE65C-586E-4D97-9C89-DB9E24FF5815}" dt="2020-08-22T19:04:26.938" v="1368" actId="12788"/>
          <ac:grpSpMkLst>
            <pc:docMk/>
            <pc:sldMk cId="2925395085" sldId="300"/>
            <ac:grpSpMk id="54" creationId="{75D837DB-F902-4558-A799-2578938F3803}"/>
          </ac:grpSpMkLst>
        </pc:grpChg>
        <pc:grpChg chg="add mod">
          <ac:chgData name="Chelsea Lee" userId="46fc34eb-22bd-40a0-b470-e1f05eedf781" providerId="ADAL" clId="{EE0DE65C-586E-4D97-9C89-DB9E24FF5815}" dt="2020-08-22T19:14:07.244" v="1594" actId="12788"/>
          <ac:grpSpMkLst>
            <pc:docMk/>
            <pc:sldMk cId="2925395085" sldId="300"/>
            <ac:grpSpMk id="60" creationId="{DAD365CD-FCE8-4DBC-B51F-A8E0F6BCAADB}"/>
          </ac:grpSpMkLst>
        </pc:grpChg>
        <pc:grpChg chg="add mod topLvl">
          <ac:chgData name="Chelsea Lee" userId="46fc34eb-22bd-40a0-b470-e1f05eedf781" providerId="ADAL" clId="{EE0DE65C-586E-4D97-9C89-DB9E24FF5815}" dt="2020-08-22T19:13:06.420" v="1575" actId="1076"/>
          <ac:grpSpMkLst>
            <pc:docMk/>
            <pc:sldMk cId="2925395085" sldId="300"/>
            <ac:grpSpMk id="69" creationId="{54FE7E7E-A594-404A-A35C-5229C8516F26}"/>
          </ac:grpSpMkLst>
        </pc:grpChg>
        <pc:grpChg chg="add del mod">
          <ac:chgData name="Chelsea Lee" userId="46fc34eb-22bd-40a0-b470-e1f05eedf781" providerId="ADAL" clId="{EE0DE65C-586E-4D97-9C89-DB9E24FF5815}" dt="2020-08-22T19:11:14.305" v="1558" actId="164"/>
          <ac:grpSpMkLst>
            <pc:docMk/>
            <pc:sldMk cId="2925395085" sldId="300"/>
            <ac:grpSpMk id="72" creationId="{F27034EE-1057-4040-9D00-0E2FF800F1CE}"/>
          </ac:grpSpMkLst>
        </pc:grpChg>
        <pc:grpChg chg="add mod">
          <ac:chgData name="Chelsea Lee" userId="46fc34eb-22bd-40a0-b470-e1f05eedf781" providerId="ADAL" clId="{EE0DE65C-586E-4D97-9C89-DB9E24FF5815}" dt="2020-08-22T19:14:07.244" v="1594" actId="12788"/>
          <ac:grpSpMkLst>
            <pc:docMk/>
            <pc:sldMk cId="2925395085" sldId="300"/>
            <ac:grpSpMk id="73" creationId="{BE46648E-5D88-4307-8F3C-20936004759D}"/>
          </ac:grpSpMkLst>
        </pc:grpChg>
        <pc:grpChg chg="add mod">
          <ac:chgData name="Chelsea Lee" userId="46fc34eb-22bd-40a0-b470-e1f05eedf781" providerId="ADAL" clId="{EE0DE65C-586E-4D97-9C89-DB9E24FF5815}" dt="2020-08-22T19:15:02.275" v="1612" actId="1076"/>
          <ac:grpSpMkLst>
            <pc:docMk/>
            <pc:sldMk cId="2925395085" sldId="300"/>
            <ac:grpSpMk id="74" creationId="{324471E5-3E8A-4B46-8F20-DFFB661DDDCD}"/>
          </ac:grpSpMkLst>
        </pc:grpChg>
        <pc:graphicFrameChg chg="del mod modGraphic">
          <ac:chgData name="Chelsea Lee" userId="46fc34eb-22bd-40a0-b470-e1f05eedf781" providerId="ADAL" clId="{EE0DE65C-586E-4D97-9C89-DB9E24FF5815}" dt="2020-08-22T19:01:37.801" v="1343" actId="478"/>
          <ac:graphicFrameMkLst>
            <pc:docMk/>
            <pc:sldMk cId="2925395085" sldId="300"/>
            <ac:graphicFrameMk id="2" creationId="{F6D9AA9E-6490-403E-B241-9A473DE72201}"/>
          </ac:graphicFrameMkLst>
        </pc:graphicFrameChg>
        <pc:picChg chg="del">
          <ac:chgData name="Chelsea Lee" userId="46fc34eb-22bd-40a0-b470-e1f05eedf781" providerId="ADAL" clId="{EE0DE65C-586E-4D97-9C89-DB9E24FF5815}" dt="2020-08-22T18:51:22.781" v="1018" actId="478"/>
          <ac:picMkLst>
            <pc:docMk/>
            <pc:sldMk cId="2925395085" sldId="300"/>
            <ac:picMk id="4" creationId="{9609FE65-7D6E-426B-AF16-553C31B74DD5}"/>
          </ac:picMkLst>
        </pc:picChg>
        <pc:picChg chg="add del mod">
          <ac:chgData name="Chelsea Lee" userId="46fc34eb-22bd-40a0-b470-e1f05eedf781" providerId="ADAL" clId="{EE0DE65C-586E-4D97-9C89-DB9E24FF5815}" dt="2020-08-22T19:00:46.213" v="1328" actId="21"/>
          <ac:picMkLst>
            <pc:docMk/>
            <pc:sldMk cId="2925395085" sldId="300"/>
            <ac:picMk id="5" creationId="{3BC6C505-3032-4823-AAFF-AB981832CD52}"/>
          </ac:picMkLst>
        </pc:picChg>
        <pc:picChg chg="add del mod">
          <ac:chgData name="Chelsea Lee" userId="46fc34eb-22bd-40a0-b470-e1f05eedf781" providerId="ADAL" clId="{EE0DE65C-586E-4D97-9C89-DB9E24FF5815}" dt="2020-08-22T18:53:47.174" v="1088" actId="21"/>
          <ac:picMkLst>
            <pc:docMk/>
            <pc:sldMk cId="2925395085" sldId="300"/>
            <ac:picMk id="7" creationId="{047FA92A-8A5D-4BCA-98D6-E3D53F100274}"/>
          </ac:picMkLst>
        </pc:picChg>
        <pc:picChg chg="del">
          <ac:chgData name="Chelsea Lee" userId="46fc34eb-22bd-40a0-b470-e1f05eedf781" providerId="ADAL" clId="{EE0DE65C-586E-4D97-9C89-DB9E24FF5815}" dt="2020-08-22T18:51:15.199" v="1015" actId="478"/>
          <ac:picMkLst>
            <pc:docMk/>
            <pc:sldMk cId="2925395085" sldId="300"/>
            <ac:picMk id="8" creationId="{40FBD9ED-E0C3-4EB2-8FE5-89DD1B121BC9}"/>
          </ac:picMkLst>
        </pc:picChg>
        <pc:picChg chg="del mod">
          <ac:chgData name="Chelsea Lee" userId="46fc34eb-22bd-40a0-b470-e1f05eedf781" providerId="ADAL" clId="{EE0DE65C-586E-4D97-9C89-DB9E24FF5815}" dt="2020-08-22T18:50:41.018" v="1009" actId="478"/>
          <ac:picMkLst>
            <pc:docMk/>
            <pc:sldMk cId="2925395085" sldId="300"/>
            <ac:picMk id="10" creationId="{8E25338E-8807-4EE4-90F9-B65EDBBE4F9D}"/>
          </ac:picMkLst>
        </pc:picChg>
        <pc:picChg chg="add del mod">
          <ac:chgData name="Chelsea Lee" userId="46fc34eb-22bd-40a0-b470-e1f05eedf781" providerId="ADAL" clId="{EE0DE65C-586E-4D97-9C89-DB9E24FF5815}" dt="2020-08-22T18:56:00.403" v="1166" actId="21"/>
          <ac:picMkLst>
            <pc:docMk/>
            <pc:sldMk cId="2925395085" sldId="300"/>
            <ac:picMk id="11" creationId="{5AFB2601-2500-46FF-A92D-F593060FC3D2}"/>
          </ac:picMkLst>
        </pc:picChg>
        <pc:picChg chg="del mod">
          <ac:chgData name="Chelsea Lee" userId="46fc34eb-22bd-40a0-b470-e1f05eedf781" providerId="ADAL" clId="{EE0DE65C-586E-4D97-9C89-DB9E24FF5815}" dt="2020-08-22T18:59:54.715" v="1302" actId="21"/>
          <ac:picMkLst>
            <pc:docMk/>
            <pc:sldMk cId="2925395085" sldId="300"/>
            <ac:picMk id="12" creationId="{A5C67092-4795-49FB-9844-97B2F1075A05}"/>
          </ac:picMkLst>
        </pc:picChg>
        <pc:picChg chg="add del mod">
          <ac:chgData name="Chelsea Lee" userId="46fc34eb-22bd-40a0-b470-e1f05eedf781" providerId="ADAL" clId="{EE0DE65C-586E-4D97-9C89-DB9E24FF5815}" dt="2020-08-22T18:59:07.661" v="1268" actId="21"/>
          <ac:picMkLst>
            <pc:docMk/>
            <pc:sldMk cId="2925395085" sldId="300"/>
            <ac:picMk id="14" creationId="{5C881F86-3BED-497E-9A9F-3CAEA40F2BF2}"/>
          </ac:picMkLst>
        </pc:picChg>
        <pc:picChg chg="del">
          <ac:chgData name="Chelsea Lee" userId="46fc34eb-22bd-40a0-b470-e1f05eedf781" providerId="ADAL" clId="{EE0DE65C-586E-4D97-9C89-DB9E24FF5815}" dt="2020-08-22T18:51:16.906" v="1017" actId="478"/>
          <ac:picMkLst>
            <pc:docMk/>
            <pc:sldMk cId="2925395085" sldId="300"/>
            <ac:picMk id="16" creationId="{1DC819BD-9CA3-4639-9F00-A7BF79D432DF}"/>
          </ac:picMkLst>
        </pc:picChg>
        <pc:picChg chg="add mod topLvl">
          <ac:chgData name="Chelsea Lee" userId="46fc34eb-22bd-40a0-b470-e1f05eedf781" providerId="ADAL" clId="{EE0DE65C-586E-4D97-9C89-DB9E24FF5815}" dt="2020-08-22T18:56:53.307" v="1181" actId="165"/>
          <ac:picMkLst>
            <pc:docMk/>
            <pc:sldMk cId="2925395085" sldId="300"/>
            <ac:picMk id="18" creationId="{A8DC1268-EB17-4E65-BDA6-F12DA9E80A80}"/>
          </ac:picMkLst>
        </pc:picChg>
        <pc:picChg chg="add del mod topLvl">
          <ac:chgData name="Chelsea Lee" userId="46fc34eb-22bd-40a0-b470-e1f05eedf781" providerId="ADAL" clId="{EE0DE65C-586E-4D97-9C89-DB9E24FF5815}" dt="2020-08-22T18:57:22.059" v="1188" actId="21"/>
          <ac:picMkLst>
            <pc:docMk/>
            <pc:sldMk cId="2925395085" sldId="300"/>
            <ac:picMk id="22" creationId="{73F1A2E7-09DC-4E02-A231-306E9D6D3240}"/>
          </ac:picMkLst>
        </pc:picChg>
        <pc:picChg chg="del mod">
          <ac:chgData name="Chelsea Lee" userId="46fc34eb-22bd-40a0-b470-e1f05eedf781" providerId="ADAL" clId="{EE0DE65C-586E-4D97-9C89-DB9E24FF5815}" dt="2020-08-22T18:55:01.233" v="1152" actId="478"/>
          <ac:picMkLst>
            <pc:docMk/>
            <pc:sldMk cId="2925395085" sldId="300"/>
            <ac:picMk id="25" creationId="{ACE154CA-E995-418D-A258-1608C8988F29}"/>
          </ac:picMkLst>
        </pc:picChg>
        <pc:picChg chg="del mod">
          <ac:chgData name="Chelsea Lee" userId="46fc34eb-22bd-40a0-b470-e1f05eedf781" providerId="ADAL" clId="{EE0DE65C-586E-4D97-9C89-DB9E24FF5815}" dt="2020-08-22T18:55:42.007" v="1162" actId="478"/>
          <ac:picMkLst>
            <pc:docMk/>
            <pc:sldMk cId="2925395085" sldId="300"/>
            <ac:picMk id="29" creationId="{B0246728-9F68-4EB9-9EB7-29BD3DD2C56F}"/>
          </ac:picMkLst>
        </pc:picChg>
        <pc:picChg chg="mod">
          <ac:chgData name="Chelsea Lee" userId="46fc34eb-22bd-40a0-b470-e1f05eedf781" providerId="ADAL" clId="{EE0DE65C-586E-4D97-9C89-DB9E24FF5815}" dt="2020-08-22T18:57:26.465" v="1189" actId="14826"/>
          <ac:picMkLst>
            <pc:docMk/>
            <pc:sldMk cId="2925395085" sldId="300"/>
            <ac:picMk id="37" creationId="{698A36FD-A495-4345-AB6E-8A203D2A94A7}"/>
          </ac:picMkLst>
        </pc:picChg>
        <pc:picChg chg="mod">
          <ac:chgData name="Chelsea Lee" userId="46fc34eb-22bd-40a0-b470-e1f05eedf781" providerId="ADAL" clId="{EE0DE65C-586E-4D97-9C89-DB9E24FF5815}" dt="2020-08-22T18:59:48.824" v="1299"/>
          <ac:picMkLst>
            <pc:docMk/>
            <pc:sldMk cId="2925395085" sldId="300"/>
            <ac:picMk id="41" creationId="{2EA3B29A-C381-4F12-8FBA-8DD901BA4961}"/>
          </ac:picMkLst>
        </pc:picChg>
        <pc:picChg chg="add del mod">
          <ac:chgData name="Chelsea Lee" userId="46fc34eb-22bd-40a0-b470-e1f05eedf781" providerId="ADAL" clId="{EE0DE65C-586E-4D97-9C89-DB9E24FF5815}" dt="2020-08-22T18:58:36.961" v="1263" actId="21"/>
          <ac:picMkLst>
            <pc:docMk/>
            <pc:sldMk cId="2925395085" sldId="300"/>
            <ac:picMk id="43" creationId="{2D928E48-A122-45EE-809E-776D3A16B59E}"/>
          </ac:picMkLst>
        </pc:picChg>
        <pc:picChg chg="mod">
          <ac:chgData name="Chelsea Lee" userId="46fc34eb-22bd-40a0-b470-e1f05eedf781" providerId="ADAL" clId="{EE0DE65C-586E-4D97-9C89-DB9E24FF5815}" dt="2020-08-22T18:59:12.184" v="1269" actId="14826"/>
          <ac:picMkLst>
            <pc:docMk/>
            <pc:sldMk cId="2925395085" sldId="300"/>
            <ac:picMk id="47" creationId="{9F9F060C-F59F-469D-876D-65E060D54127}"/>
          </ac:picMkLst>
        </pc:picChg>
        <pc:picChg chg="mod modCrop">
          <ac:chgData name="Chelsea Lee" userId="46fc34eb-22bd-40a0-b470-e1f05eedf781" providerId="ADAL" clId="{EE0DE65C-586E-4D97-9C89-DB9E24FF5815}" dt="2020-08-22T19:00:19.528" v="1307" actId="1076"/>
          <ac:picMkLst>
            <pc:docMk/>
            <pc:sldMk cId="2925395085" sldId="300"/>
            <ac:picMk id="52" creationId="{320841DF-4877-410C-852E-379E21E7AA11}"/>
          </ac:picMkLst>
        </pc:picChg>
        <pc:picChg chg="mod">
          <ac:chgData name="Chelsea Lee" userId="46fc34eb-22bd-40a0-b470-e1f05eedf781" providerId="ADAL" clId="{EE0DE65C-586E-4D97-9C89-DB9E24FF5815}" dt="2020-08-22T19:01:10.121" v="1342" actId="1076"/>
          <ac:picMkLst>
            <pc:docMk/>
            <pc:sldMk cId="2925395085" sldId="300"/>
            <ac:picMk id="56" creationId="{D731D8F5-AEBF-4D00-82FB-6C4186E460E7}"/>
          </ac:picMkLst>
        </pc:picChg>
        <pc:picChg chg="add del mod topLvl">
          <ac:chgData name="Chelsea Lee" userId="46fc34eb-22bd-40a0-b470-e1f05eedf781" providerId="ADAL" clId="{EE0DE65C-586E-4D97-9C89-DB9E24FF5815}" dt="2020-08-22T19:13:04.675" v="1573" actId="1076"/>
          <ac:picMkLst>
            <pc:docMk/>
            <pc:sldMk cId="2925395085" sldId="300"/>
            <ac:picMk id="68" creationId="{01AC7F80-C584-44A1-B063-0BBA6FC9CED7}"/>
          </ac:picMkLst>
        </pc:picChg>
        <pc:picChg chg="add del mod">
          <ac:chgData name="Chelsea Lee" userId="46fc34eb-22bd-40a0-b470-e1f05eedf781" providerId="ADAL" clId="{EE0DE65C-586E-4D97-9C89-DB9E24FF5815}" dt="2020-08-22T19:09:38.133" v="1510"/>
          <ac:picMkLst>
            <pc:docMk/>
            <pc:sldMk cId="2925395085" sldId="300"/>
            <ac:picMk id="71" creationId="{2620361A-481E-483B-8B65-835D1B2C3B4F}"/>
          </ac:picMkLst>
        </pc:picChg>
        <pc:picChg chg="del">
          <ac:chgData name="Chelsea Lee" userId="46fc34eb-22bd-40a0-b470-e1f05eedf781" providerId="ADAL" clId="{EE0DE65C-586E-4D97-9C89-DB9E24FF5815}" dt="2020-08-22T18:51:16.350" v="1016" actId="478"/>
          <ac:picMkLst>
            <pc:docMk/>
            <pc:sldMk cId="2925395085" sldId="300"/>
            <ac:picMk id="1026" creationId="{00000000-0000-0000-0000-000000000000}"/>
          </ac:picMkLst>
        </pc:picChg>
      </pc:sldChg>
      <pc:sldChg chg="modSp add mod">
        <pc:chgData name="Chelsea Lee" userId="46fc34eb-22bd-40a0-b470-e1f05eedf781" providerId="ADAL" clId="{EE0DE65C-586E-4D97-9C89-DB9E24FF5815}" dt="2020-08-22T18:43:35.342" v="994" actId="20577"/>
        <pc:sldMkLst>
          <pc:docMk/>
          <pc:sldMk cId="1465787407" sldId="301"/>
        </pc:sldMkLst>
        <pc:spChg chg="mod">
          <ac:chgData name="Chelsea Lee" userId="46fc34eb-22bd-40a0-b470-e1f05eedf781" providerId="ADAL" clId="{EE0DE65C-586E-4D97-9C89-DB9E24FF5815}" dt="2020-08-22T18:43:35.342" v="994" actId="20577"/>
          <ac:spMkLst>
            <pc:docMk/>
            <pc:sldMk cId="1465787407" sldId="301"/>
            <ac:spMk id="17" creationId="{7B7984B9-B462-4088-8ED4-2D32C4AF5D71}"/>
          </ac:spMkLst>
        </pc:spChg>
      </pc:sldChg>
      <pc:sldChg chg="modSp add mod addCm">
        <pc:chgData name="Chelsea Lee" userId="46fc34eb-22bd-40a0-b470-e1f05eedf781" providerId="ADAL" clId="{EE0DE65C-586E-4D97-9C89-DB9E24FF5815}" dt="2020-08-22T20:09:31.393" v="3420"/>
        <pc:sldMkLst>
          <pc:docMk/>
          <pc:sldMk cId="3044634792" sldId="302"/>
        </pc:sldMkLst>
        <pc:spChg chg="mod">
          <ac:chgData name="Chelsea Lee" userId="46fc34eb-22bd-40a0-b470-e1f05eedf781" providerId="ADAL" clId="{EE0DE65C-586E-4D97-9C89-DB9E24FF5815}" dt="2020-08-22T18:43:46.623" v="998" actId="20577"/>
          <ac:spMkLst>
            <pc:docMk/>
            <pc:sldMk cId="3044634792" sldId="302"/>
            <ac:spMk id="2" creationId="{4178853F-16F1-44DD-AC5D-6BB2F2A971AF}"/>
          </ac:spMkLst>
        </pc:spChg>
        <pc:spChg chg="mod">
          <ac:chgData name="Chelsea Lee" userId="46fc34eb-22bd-40a0-b470-e1f05eedf781" providerId="ADAL" clId="{EE0DE65C-586E-4D97-9C89-DB9E24FF5815}" dt="2020-08-22T20:05:03.586" v="3419" actId="313"/>
          <ac:spMkLst>
            <pc:docMk/>
            <pc:sldMk cId="3044634792" sldId="302"/>
            <ac:spMk id="9" creationId="{889B922C-71E2-4868-B986-02EC5DF08368}"/>
          </ac:spMkLst>
        </pc:spChg>
      </pc:sldChg>
      <pc:sldChg chg="modSp add mod">
        <pc:chgData name="Chelsea Lee" userId="46fc34eb-22bd-40a0-b470-e1f05eedf781" providerId="ADAL" clId="{EE0DE65C-586E-4D97-9C89-DB9E24FF5815}" dt="2020-08-22T19:17:00.158" v="1636" actId="404"/>
        <pc:sldMkLst>
          <pc:docMk/>
          <pc:sldMk cId="2214547493" sldId="303"/>
        </pc:sldMkLst>
        <pc:spChg chg="mod">
          <ac:chgData name="Chelsea Lee" userId="46fc34eb-22bd-40a0-b470-e1f05eedf781" providerId="ADAL" clId="{EE0DE65C-586E-4D97-9C89-DB9E24FF5815}" dt="2020-08-22T19:16:43.413" v="1633"/>
          <ac:spMkLst>
            <pc:docMk/>
            <pc:sldMk cId="2214547493" sldId="303"/>
            <ac:spMk id="2" creationId="{B4D0CE92-1D76-4F61-8208-4BBDE2BA1DA5}"/>
          </ac:spMkLst>
        </pc:spChg>
        <pc:spChg chg="mod">
          <ac:chgData name="Chelsea Lee" userId="46fc34eb-22bd-40a0-b470-e1f05eedf781" providerId="ADAL" clId="{EE0DE65C-586E-4D97-9C89-DB9E24FF5815}" dt="2020-08-22T19:17:00.158" v="1636" actId="404"/>
          <ac:spMkLst>
            <pc:docMk/>
            <pc:sldMk cId="2214547493" sldId="303"/>
            <ac:spMk id="3" creationId="{D9B7E699-8A7B-44B9-87EE-C5ED24A8C217}"/>
          </ac:spMkLst>
        </pc:spChg>
      </pc:sldChg>
      <pc:sldChg chg="addSp">
        <pc:chgData name="Chelsea Lee" userId="46fc34eb-22bd-40a0-b470-e1f05eedf781" providerId="ADAL" clId="{EE0DE65C-586E-4D97-9C89-DB9E24FF5815}" dt="2020-08-22T19:23:33.021" v="1883"/>
        <pc:sldMkLst>
          <pc:docMk/>
          <pc:sldMk cId="2331795420" sldId="304"/>
        </pc:sldMkLst>
        <pc:picChg chg="add">
          <ac:chgData name="Chelsea Lee" userId="46fc34eb-22bd-40a0-b470-e1f05eedf781" providerId="ADAL" clId="{EE0DE65C-586E-4D97-9C89-DB9E24FF5815}" dt="2020-08-22T19:23:33.021" v="1883"/>
          <ac:picMkLst>
            <pc:docMk/>
            <pc:sldMk cId="2331795420" sldId="304"/>
            <ac:picMk id="1026" creationId="{68AAA998-FDAD-4A33-B25E-1F1E1901564B}"/>
          </ac:picMkLst>
        </pc:picChg>
      </pc:sldChg>
      <pc:sldChg chg="addSp delSp modSp add del mod modClrScheme addCm chgLayout">
        <pc:chgData name="Chelsea Lee" userId="46fc34eb-22bd-40a0-b470-e1f05eedf781" providerId="ADAL" clId="{EE0DE65C-586E-4D97-9C89-DB9E24FF5815}" dt="2020-08-22T19:25:59.752" v="2069"/>
        <pc:sldMkLst>
          <pc:docMk/>
          <pc:sldMk cId="3349479329" sldId="304"/>
        </pc:sldMkLst>
        <pc:spChg chg="mod ord">
          <ac:chgData name="Chelsea Lee" userId="46fc34eb-22bd-40a0-b470-e1f05eedf781" providerId="ADAL" clId="{EE0DE65C-586E-4D97-9C89-DB9E24FF5815}" dt="2020-08-22T19:21:02.040" v="1648" actId="700"/>
          <ac:spMkLst>
            <pc:docMk/>
            <pc:sldMk cId="3349479329" sldId="304"/>
            <ac:spMk id="2" creationId="{7C09E576-F320-4CE8-97FA-ADDBD108391E}"/>
          </ac:spMkLst>
        </pc:spChg>
        <pc:spChg chg="add mod ord">
          <ac:chgData name="Chelsea Lee" userId="46fc34eb-22bd-40a0-b470-e1f05eedf781" providerId="ADAL" clId="{EE0DE65C-586E-4D97-9C89-DB9E24FF5815}" dt="2020-08-22T19:25:35.548" v="2068" actId="14"/>
          <ac:spMkLst>
            <pc:docMk/>
            <pc:sldMk cId="3349479329" sldId="304"/>
            <ac:spMk id="3" creationId="{326ABB9F-383D-40D6-A0F9-F2642D189D31}"/>
          </ac:spMkLst>
        </pc:spChg>
        <pc:graphicFrameChg chg="del">
          <ac:chgData name="Chelsea Lee" userId="46fc34eb-22bd-40a0-b470-e1f05eedf781" providerId="ADAL" clId="{EE0DE65C-586E-4D97-9C89-DB9E24FF5815}" dt="2020-08-22T19:20:55.916" v="1645" actId="478"/>
          <ac:graphicFrameMkLst>
            <pc:docMk/>
            <pc:sldMk cId="3349479329" sldId="304"/>
            <ac:graphicFrameMk id="16" creationId="{6DA235AC-A471-4732-A090-EC05BF652B7A}"/>
          </ac:graphicFrameMkLst>
        </pc:graphicFrameChg>
        <pc:picChg chg="del">
          <ac:chgData name="Chelsea Lee" userId="46fc34eb-22bd-40a0-b470-e1f05eedf781" providerId="ADAL" clId="{EE0DE65C-586E-4D97-9C89-DB9E24FF5815}" dt="2020-08-22T19:20:56.923" v="1646" actId="478"/>
          <ac:picMkLst>
            <pc:docMk/>
            <pc:sldMk cId="3349479329" sldId="304"/>
            <ac:picMk id="6" creationId="{B50595D4-D223-47C8-ADE2-D6EB329FC109}"/>
          </ac:picMkLst>
        </pc:picChg>
        <pc:picChg chg="del">
          <ac:chgData name="Chelsea Lee" userId="46fc34eb-22bd-40a0-b470-e1f05eedf781" providerId="ADAL" clId="{EE0DE65C-586E-4D97-9C89-DB9E24FF5815}" dt="2020-08-22T19:20:57.644" v="1647" actId="478"/>
          <ac:picMkLst>
            <pc:docMk/>
            <pc:sldMk cId="3349479329" sldId="304"/>
            <ac:picMk id="8" creationId="{706F3AE4-3A96-43D6-B2A9-C7706792981E}"/>
          </ac:picMkLst>
        </pc:picChg>
        <pc:picChg chg="del">
          <ac:chgData name="Chelsea Lee" userId="46fc34eb-22bd-40a0-b470-e1f05eedf781" providerId="ADAL" clId="{EE0DE65C-586E-4D97-9C89-DB9E24FF5815}" dt="2020-08-22T19:20:53.080" v="1643" actId="478"/>
          <ac:picMkLst>
            <pc:docMk/>
            <pc:sldMk cId="3349479329" sldId="304"/>
            <ac:picMk id="13" creationId="{313CD81C-C44A-4BAD-95D5-34EC009C0127}"/>
          </ac:picMkLst>
        </pc:picChg>
        <pc:picChg chg="del">
          <ac:chgData name="Chelsea Lee" userId="46fc34eb-22bd-40a0-b470-e1f05eedf781" providerId="ADAL" clId="{EE0DE65C-586E-4D97-9C89-DB9E24FF5815}" dt="2020-08-22T19:20:54.017" v="1644" actId="478"/>
          <ac:picMkLst>
            <pc:docMk/>
            <pc:sldMk cId="3349479329" sldId="304"/>
            <ac:picMk id="15" creationId="{5B530202-457D-4CCB-A3CE-FB1D07F20490}"/>
          </ac:picMkLst>
        </pc:picChg>
        <pc:picChg chg="mod">
          <ac:chgData name="Chelsea Lee" userId="46fc34eb-22bd-40a0-b470-e1f05eedf781" providerId="ADAL" clId="{EE0DE65C-586E-4D97-9C89-DB9E24FF5815}" dt="2020-08-22T19:23:50.402" v="1891" actId="1076"/>
          <ac:picMkLst>
            <pc:docMk/>
            <pc:sldMk cId="3349479329" sldId="304"/>
            <ac:picMk id="1026" creationId="{68AAA998-FDAD-4A33-B25E-1F1E1901564B}"/>
          </ac:picMkLst>
        </pc:picChg>
      </pc:sldChg>
      <pc:sldChg chg="addSp delSp modSp add mod chgLayout">
        <pc:chgData name="Chelsea Lee" userId="46fc34eb-22bd-40a0-b470-e1f05eedf781" providerId="ADAL" clId="{EE0DE65C-586E-4D97-9C89-DB9E24FF5815}" dt="2020-08-22T19:38:25.328" v="2649" actId="1076"/>
        <pc:sldMkLst>
          <pc:docMk/>
          <pc:sldMk cId="2968619087" sldId="305"/>
        </pc:sldMkLst>
        <pc:spChg chg="mod ord">
          <ac:chgData name="Chelsea Lee" userId="46fc34eb-22bd-40a0-b470-e1f05eedf781" providerId="ADAL" clId="{EE0DE65C-586E-4D97-9C89-DB9E24FF5815}" dt="2020-08-22T19:33:09.884" v="2427" actId="14100"/>
          <ac:spMkLst>
            <pc:docMk/>
            <pc:sldMk cId="2968619087" sldId="305"/>
            <ac:spMk id="3" creationId="{61305E9E-589A-43A1-9A16-D0BA79D9C4B6}"/>
          </ac:spMkLst>
        </pc:spChg>
        <pc:spChg chg="add mod ord">
          <ac:chgData name="Chelsea Lee" userId="46fc34eb-22bd-40a0-b470-e1f05eedf781" providerId="ADAL" clId="{EE0DE65C-586E-4D97-9C89-DB9E24FF5815}" dt="2020-08-22T19:34:04.230" v="2450" actId="14100"/>
          <ac:spMkLst>
            <pc:docMk/>
            <pc:sldMk cId="2968619087" sldId="305"/>
            <ac:spMk id="7" creationId="{8211F619-94DC-46FD-8301-A1DC5F93625D}"/>
          </ac:spMkLst>
        </pc:spChg>
        <pc:spChg chg="mod ord">
          <ac:chgData name="Chelsea Lee" userId="46fc34eb-22bd-40a0-b470-e1f05eedf781" providerId="ADAL" clId="{EE0DE65C-586E-4D97-9C89-DB9E24FF5815}" dt="2020-08-22T19:29:42.623" v="2145" actId="700"/>
          <ac:spMkLst>
            <pc:docMk/>
            <pc:sldMk cId="2968619087" sldId="305"/>
            <ac:spMk id="17" creationId="{00000000-0000-0000-0000-000000000000}"/>
          </ac:spMkLst>
        </pc:spChg>
        <pc:picChg chg="mod">
          <ac:chgData name="Chelsea Lee" userId="46fc34eb-22bd-40a0-b470-e1f05eedf781" providerId="ADAL" clId="{EE0DE65C-586E-4D97-9C89-DB9E24FF5815}" dt="2020-08-22T19:38:25.328" v="2649" actId="1076"/>
          <ac:picMkLst>
            <pc:docMk/>
            <pc:sldMk cId="2968619087" sldId="305"/>
            <ac:picMk id="4" creationId="{20DDA732-3832-48FC-BD76-D6B112163199}"/>
          </ac:picMkLst>
        </pc:picChg>
        <pc:picChg chg="del mod">
          <ac:chgData name="Chelsea Lee" userId="46fc34eb-22bd-40a0-b470-e1f05eedf781" providerId="ADAL" clId="{EE0DE65C-586E-4D97-9C89-DB9E24FF5815}" dt="2020-08-22T19:30:30.656" v="2166" actId="478"/>
          <ac:picMkLst>
            <pc:docMk/>
            <pc:sldMk cId="2968619087" sldId="305"/>
            <ac:picMk id="6" creationId="{67DA6FDB-76D1-416D-A07A-32FF47ADCAF3}"/>
          </ac:picMkLst>
        </pc:picChg>
      </pc:sldChg>
      <pc:sldChg chg="addSp delSp modSp add mod modClrScheme chgLayout">
        <pc:chgData name="Chelsea Lee" userId="46fc34eb-22bd-40a0-b470-e1f05eedf781" providerId="ADAL" clId="{EE0DE65C-586E-4D97-9C89-DB9E24FF5815}" dt="2020-08-22T19:38:19.422" v="2648" actId="1076"/>
        <pc:sldMkLst>
          <pc:docMk/>
          <pc:sldMk cId="1427441620" sldId="306"/>
        </pc:sldMkLst>
        <pc:spChg chg="add mod ord">
          <ac:chgData name="Chelsea Lee" userId="46fc34eb-22bd-40a0-b470-e1f05eedf781" providerId="ADAL" clId="{EE0DE65C-586E-4D97-9C89-DB9E24FF5815}" dt="2020-08-22T19:37:32.605" v="2529" actId="20577"/>
          <ac:spMkLst>
            <pc:docMk/>
            <pc:sldMk cId="1427441620" sldId="306"/>
            <ac:spMk id="2" creationId="{B651D040-F18F-4BC8-B269-1B007C84FF33}"/>
          </ac:spMkLst>
        </pc:spChg>
        <pc:spChg chg="del mod">
          <ac:chgData name="Chelsea Lee" userId="46fc34eb-22bd-40a0-b470-e1f05eedf781" providerId="ADAL" clId="{EE0DE65C-586E-4D97-9C89-DB9E24FF5815}" dt="2020-08-22T19:35:37.605" v="2463" actId="478"/>
          <ac:spMkLst>
            <pc:docMk/>
            <pc:sldMk cId="1427441620" sldId="306"/>
            <ac:spMk id="5" creationId="{5CFD5310-0FB1-4E69-9816-4452E2D43961}"/>
          </ac:spMkLst>
        </pc:spChg>
        <pc:spChg chg="add mod">
          <ac:chgData name="Chelsea Lee" userId="46fc34eb-22bd-40a0-b470-e1f05eedf781" providerId="ADAL" clId="{EE0DE65C-586E-4D97-9C89-DB9E24FF5815}" dt="2020-08-22T19:38:11.151" v="2645" actId="20577"/>
          <ac:spMkLst>
            <pc:docMk/>
            <pc:sldMk cId="1427441620" sldId="306"/>
            <ac:spMk id="6" creationId="{8663E32C-DF10-4033-BCA2-825E74F48432}"/>
          </ac:spMkLst>
        </pc:spChg>
        <pc:spChg chg="mod ord">
          <ac:chgData name="Chelsea Lee" userId="46fc34eb-22bd-40a0-b470-e1f05eedf781" providerId="ADAL" clId="{EE0DE65C-586E-4D97-9C89-DB9E24FF5815}" dt="2020-08-22T19:35:30.473" v="2460" actId="700"/>
          <ac:spMkLst>
            <pc:docMk/>
            <pc:sldMk cId="1427441620" sldId="306"/>
            <ac:spMk id="17" creationId="{00000000-0000-0000-0000-000000000000}"/>
          </ac:spMkLst>
        </pc:spChg>
        <pc:picChg chg="del mod">
          <ac:chgData name="Chelsea Lee" userId="46fc34eb-22bd-40a0-b470-e1f05eedf781" providerId="ADAL" clId="{EE0DE65C-586E-4D97-9C89-DB9E24FF5815}" dt="2020-08-22T19:37:27.200" v="2527" actId="478"/>
          <ac:picMkLst>
            <pc:docMk/>
            <pc:sldMk cId="1427441620" sldId="306"/>
            <ac:picMk id="3" creationId="{2791B624-FF0A-4223-A1FE-0DE0DD5EBC93}"/>
          </ac:picMkLst>
        </pc:picChg>
        <pc:picChg chg="del">
          <ac:chgData name="Chelsea Lee" userId="46fc34eb-22bd-40a0-b470-e1f05eedf781" providerId="ADAL" clId="{EE0DE65C-586E-4D97-9C89-DB9E24FF5815}" dt="2020-08-22T19:35:27.372" v="2459" actId="478"/>
          <ac:picMkLst>
            <pc:docMk/>
            <pc:sldMk cId="1427441620" sldId="306"/>
            <ac:picMk id="4" creationId="{9CDE0C7A-1B61-407D-AFB5-19913C403F85}"/>
          </ac:picMkLst>
        </pc:picChg>
        <pc:picChg chg="add mod">
          <ac:chgData name="Chelsea Lee" userId="46fc34eb-22bd-40a0-b470-e1f05eedf781" providerId="ADAL" clId="{EE0DE65C-586E-4D97-9C89-DB9E24FF5815}" dt="2020-08-22T19:38:19.422" v="2648" actId="1076"/>
          <ac:picMkLst>
            <pc:docMk/>
            <pc:sldMk cId="1427441620" sldId="306"/>
            <ac:picMk id="9" creationId="{99E5DF5D-DA24-4B0D-9466-AE576BD76C66}"/>
          </ac:picMkLst>
        </pc:picChg>
      </pc:sldChg>
      <pc:sldChg chg="addSp delSp modSp add mod modClrScheme chgLayout">
        <pc:chgData name="Chelsea Lee" userId="46fc34eb-22bd-40a0-b470-e1f05eedf781" providerId="ADAL" clId="{EE0DE65C-586E-4D97-9C89-DB9E24FF5815}" dt="2020-08-22T19:44:08.311" v="2952" actId="1076"/>
        <pc:sldMkLst>
          <pc:docMk/>
          <pc:sldMk cId="3627317258" sldId="307"/>
        </pc:sldMkLst>
        <pc:spChg chg="add del mod ord">
          <ac:chgData name="Chelsea Lee" userId="46fc34eb-22bd-40a0-b470-e1f05eedf781" providerId="ADAL" clId="{EE0DE65C-586E-4D97-9C89-DB9E24FF5815}" dt="2020-08-22T19:41:43.746" v="2654" actId="700"/>
          <ac:spMkLst>
            <pc:docMk/>
            <pc:sldMk cId="3627317258" sldId="307"/>
            <ac:spMk id="3" creationId="{15969029-9398-4D10-9AA5-5D7859BE7BE3}"/>
          </ac:spMkLst>
        </pc:spChg>
        <pc:spChg chg="add mod ord">
          <ac:chgData name="Chelsea Lee" userId="46fc34eb-22bd-40a0-b470-e1f05eedf781" providerId="ADAL" clId="{EE0DE65C-586E-4D97-9C89-DB9E24FF5815}" dt="2020-08-22T19:42:12.060" v="2786" actId="20577"/>
          <ac:spMkLst>
            <pc:docMk/>
            <pc:sldMk cId="3627317258" sldId="307"/>
            <ac:spMk id="5" creationId="{73383DDD-C51A-44C9-85B2-777B81897618}"/>
          </ac:spMkLst>
        </pc:spChg>
        <pc:spChg chg="del">
          <ac:chgData name="Chelsea Lee" userId="46fc34eb-22bd-40a0-b470-e1f05eedf781" providerId="ADAL" clId="{EE0DE65C-586E-4D97-9C89-DB9E24FF5815}" dt="2020-08-22T19:41:40.207" v="2653" actId="478"/>
          <ac:spMkLst>
            <pc:docMk/>
            <pc:sldMk cId="3627317258" sldId="307"/>
            <ac:spMk id="6" creationId="{00000000-0000-0000-0000-000000000000}"/>
          </ac:spMkLst>
        </pc:spChg>
        <pc:spChg chg="add del">
          <ac:chgData name="Chelsea Lee" userId="46fc34eb-22bd-40a0-b470-e1f05eedf781" providerId="ADAL" clId="{EE0DE65C-586E-4D97-9C89-DB9E24FF5815}" dt="2020-08-22T19:41:54.890" v="2691" actId="22"/>
          <ac:spMkLst>
            <pc:docMk/>
            <pc:sldMk cId="3627317258" sldId="307"/>
            <ac:spMk id="8" creationId="{51A33E8C-77B6-400C-BD4B-9A158C3816BB}"/>
          </ac:spMkLst>
        </pc:spChg>
        <pc:spChg chg="add mod">
          <ac:chgData name="Chelsea Lee" userId="46fc34eb-22bd-40a0-b470-e1f05eedf781" providerId="ADAL" clId="{EE0DE65C-586E-4D97-9C89-DB9E24FF5815}" dt="2020-08-22T19:43:26.292" v="2946" actId="1076"/>
          <ac:spMkLst>
            <pc:docMk/>
            <pc:sldMk cId="3627317258" sldId="307"/>
            <ac:spMk id="10" creationId="{E6AA95A4-F6B2-4057-B42C-3ABE13E45E59}"/>
          </ac:spMkLst>
        </pc:spChg>
        <pc:spChg chg="mod ord">
          <ac:chgData name="Chelsea Lee" userId="46fc34eb-22bd-40a0-b470-e1f05eedf781" providerId="ADAL" clId="{EE0DE65C-586E-4D97-9C89-DB9E24FF5815}" dt="2020-08-22T19:41:43.746" v="2654" actId="700"/>
          <ac:spMkLst>
            <pc:docMk/>
            <pc:sldMk cId="3627317258" sldId="307"/>
            <ac:spMk id="17" creationId="{00000000-0000-0000-0000-000000000000}"/>
          </ac:spMkLst>
        </pc:spChg>
        <pc:picChg chg="del">
          <ac:chgData name="Chelsea Lee" userId="46fc34eb-22bd-40a0-b470-e1f05eedf781" providerId="ADAL" clId="{EE0DE65C-586E-4D97-9C89-DB9E24FF5815}" dt="2020-08-22T19:41:37.284" v="2651" actId="478"/>
          <ac:picMkLst>
            <pc:docMk/>
            <pc:sldMk cId="3627317258" sldId="307"/>
            <ac:picMk id="4" creationId="{548EF610-4EC2-460A-85DE-77190BE1F209}"/>
          </ac:picMkLst>
        </pc:picChg>
        <pc:picChg chg="del">
          <ac:chgData name="Chelsea Lee" userId="46fc34eb-22bd-40a0-b470-e1f05eedf781" providerId="ADAL" clId="{EE0DE65C-586E-4D97-9C89-DB9E24FF5815}" dt="2020-08-22T19:41:38.109" v="2652" actId="478"/>
          <ac:picMkLst>
            <pc:docMk/>
            <pc:sldMk cId="3627317258" sldId="307"/>
            <ac:picMk id="7" creationId="{A30B7F44-B693-4F14-A5E3-2E15B402A0BB}"/>
          </ac:picMkLst>
        </pc:picChg>
        <pc:picChg chg="add del mod">
          <ac:chgData name="Chelsea Lee" userId="46fc34eb-22bd-40a0-b470-e1f05eedf781" providerId="ADAL" clId="{EE0DE65C-586E-4D97-9C89-DB9E24FF5815}" dt="2020-08-22T19:44:02.955" v="2949" actId="478"/>
          <ac:picMkLst>
            <pc:docMk/>
            <pc:sldMk cId="3627317258" sldId="307"/>
            <ac:picMk id="13" creationId="{EDC23099-C9CD-40C2-B4C9-BDCC35856E09}"/>
          </ac:picMkLst>
        </pc:picChg>
        <pc:picChg chg="add mod">
          <ac:chgData name="Chelsea Lee" userId="46fc34eb-22bd-40a0-b470-e1f05eedf781" providerId="ADAL" clId="{EE0DE65C-586E-4D97-9C89-DB9E24FF5815}" dt="2020-08-22T19:44:08.311" v="2952" actId="1076"/>
          <ac:picMkLst>
            <pc:docMk/>
            <pc:sldMk cId="3627317258" sldId="307"/>
            <ac:picMk id="15" creationId="{7ADEE659-983F-482C-A86F-47D5B658221B}"/>
          </ac:picMkLst>
        </pc:picChg>
      </pc:sldChg>
      <pc:sldChg chg="add">
        <pc:chgData name="Chelsea Lee" userId="46fc34eb-22bd-40a0-b470-e1f05eedf781" providerId="ADAL" clId="{EE0DE65C-586E-4D97-9C89-DB9E24FF5815}" dt="2020-08-23T19:47:56.445" v="3421" actId="22"/>
        <pc:sldMkLst>
          <pc:docMk/>
          <pc:sldMk cId="2774608107" sldId="308"/>
        </pc:sldMkLst>
      </pc:sldChg>
      <pc:sldMasterChg chg="delSldLayout modSldLayout">
        <pc:chgData name="Chelsea Lee" userId="46fc34eb-22bd-40a0-b470-e1f05eedf781" providerId="ADAL" clId="{EE0DE65C-586E-4D97-9C89-DB9E24FF5815}" dt="2020-08-22T17:56:54.999" v="233" actId="1076"/>
        <pc:sldMasterMkLst>
          <pc:docMk/>
          <pc:sldMasterMk cId="1333498174" sldId="2147484745"/>
        </pc:sldMasterMkLst>
        <pc:sldLayoutChg chg="del">
          <pc:chgData name="Chelsea Lee" userId="46fc34eb-22bd-40a0-b470-e1f05eedf781" providerId="ADAL" clId="{EE0DE65C-586E-4D97-9C89-DB9E24FF5815}" dt="2020-08-22T17:49:42.356" v="168" actId="2696"/>
          <pc:sldLayoutMkLst>
            <pc:docMk/>
            <pc:sldMasterMk cId="1333498174" sldId="2147484745"/>
            <pc:sldLayoutMk cId="236505334" sldId="2147484752"/>
          </pc:sldLayoutMkLst>
        </pc:sldLayoutChg>
        <pc:sldLayoutChg chg="modSp mod">
          <pc:chgData name="Chelsea Lee" userId="46fc34eb-22bd-40a0-b470-e1f05eedf781" providerId="ADAL" clId="{EE0DE65C-586E-4D97-9C89-DB9E24FF5815}" dt="2020-08-22T17:56:54.999" v="233" actId="1076"/>
          <pc:sldLayoutMkLst>
            <pc:docMk/>
            <pc:sldMasterMk cId="1333498174" sldId="2147484745"/>
            <pc:sldLayoutMk cId="2144001028" sldId="2147484753"/>
          </pc:sldLayoutMkLst>
          <pc:spChg chg="mod">
            <ac:chgData name="Chelsea Lee" userId="46fc34eb-22bd-40a0-b470-e1f05eedf781" providerId="ADAL" clId="{EE0DE65C-586E-4D97-9C89-DB9E24FF5815}" dt="2020-08-22T17:56:54.999" v="233" actId="1076"/>
            <ac:spMkLst>
              <pc:docMk/>
              <pc:sldMasterMk cId="1333498174" sldId="2147484745"/>
              <pc:sldLayoutMk cId="2144001028" sldId="2147484753"/>
              <ac:spMk id="5" creationId="{CE9563B9-B8EE-4B13-A96C-8A3EA8059E0A}"/>
            </ac:spMkLst>
          </pc:spChg>
        </pc:sldLayoutChg>
      </pc:sldMasterChg>
    </pc:docChg>
  </pc:docChgLst>
  <pc:docChgLst>
    <pc:chgData name="Robert Stewart (WW READINESS)" userId="5e4857c7-3c95-4435-bc45-4a9504427269" providerId="ADAL" clId="{1E1EB644-CF5D-4B36-97E4-44C32F031E56}"/>
    <pc:docChg chg="undo custSel addSld delSld modSld">
      <pc:chgData name="Robert Stewart (WW READINESS)" userId="5e4857c7-3c95-4435-bc45-4a9504427269" providerId="ADAL" clId="{1E1EB644-CF5D-4B36-97E4-44C32F031E56}" dt="2020-08-20T16:12:03.812" v="1889" actId="47"/>
      <pc:docMkLst>
        <pc:docMk/>
      </pc:docMkLst>
      <pc:sldChg chg="addSp delSp modSp mod chgLayout">
        <pc:chgData name="Robert Stewart (WW READINESS)" userId="5e4857c7-3c95-4435-bc45-4a9504427269" providerId="ADAL" clId="{1E1EB644-CF5D-4B36-97E4-44C32F031E56}" dt="2020-08-20T14:09:28.085" v="244" actId="1076"/>
        <pc:sldMkLst>
          <pc:docMk/>
          <pc:sldMk cId="743860205" sldId="257"/>
        </pc:sldMkLst>
        <pc:spChg chg="mod ord">
          <ac:chgData name="Robert Stewart (WW READINESS)" userId="5e4857c7-3c95-4435-bc45-4a9504427269" providerId="ADAL" clId="{1E1EB644-CF5D-4B36-97E4-44C32F031E56}" dt="2020-08-20T14:08:39.289" v="238" actId="700"/>
          <ac:spMkLst>
            <pc:docMk/>
            <pc:sldMk cId="743860205" sldId="257"/>
            <ac:spMk id="2" creationId="{35FF388A-DA23-47B5-B1B4-5AA1C4F44269}"/>
          </ac:spMkLst>
        </pc:spChg>
        <pc:spChg chg="add del mod ord">
          <ac:chgData name="Robert Stewart (WW READINESS)" userId="5e4857c7-3c95-4435-bc45-4a9504427269" providerId="ADAL" clId="{1E1EB644-CF5D-4B36-97E4-44C32F031E56}" dt="2020-08-20T14:08:45.224" v="239" actId="478"/>
          <ac:spMkLst>
            <pc:docMk/>
            <pc:sldMk cId="743860205" sldId="257"/>
            <ac:spMk id="3" creationId="{8036536A-4446-4E9E-9B4E-8C6A4806F82E}"/>
          </ac:spMkLst>
        </pc:spChg>
        <pc:picChg chg="add mod">
          <ac:chgData name="Robert Stewart (WW READINESS)" userId="5e4857c7-3c95-4435-bc45-4a9504427269" providerId="ADAL" clId="{1E1EB644-CF5D-4B36-97E4-44C32F031E56}" dt="2020-08-20T14:09:28.085" v="244" actId="1076"/>
          <ac:picMkLst>
            <pc:docMk/>
            <pc:sldMk cId="743860205" sldId="257"/>
            <ac:picMk id="5" creationId="{26528163-8608-4C7E-AEC3-3A2D83DA047C}"/>
          </ac:picMkLst>
        </pc:picChg>
      </pc:sldChg>
      <pc:sldChg chg="addSp delSp modSp mod modClrScheme chgLayout modNotesTx">
        <pc:chgData name="Robert Stewart (WW READINESS)" userId="5e4857c7-3c95-4435-bc45-4a9504427269" providerId="ADAL" clId="{1E1EB644-CF5D-4B36-97E4-44C32F031E56}" dt="2020-08-20T14:32:09.571" v="734" actId="20577"/>
        <pc:sldMkLst>
          <pc:docMk/>
          <pc:sldMk cId="1012441991" sldId="258"/>
        </pc:sldMkLst>
        <pc:spChg chg="del mod ord">
          <ac:chgData name="Robert Stewart (WW READINESS)" userId="5e4857c7-3c95-4435-bc45-4a9504427269" providerId="ADAL" clId="{1E1EB644-CF5D-4B36-97E4-44C32F031E56}" dt="2020-08-20T14:18:37.553" v="431" actId="478"/>
          <ac:spMkLst>
            <pc:docMk/>
            <pc:sldMk cId="1012441991" sldId="258"/>
            <ac:spMk id="3" creationId="{71F40E82-A9C5-4E34-94C3-D3F6F1F4CEEA}"/>
          </ac:spMkLst>
        </pc:spChg>
        <pc:spChg chg="add del mod">
          <ac:chgData name="Robert Stewart (WW READINESS)" userId="5e4857c7-3c95-4435-bc45-4a9504427269" providerId="ADAL" clId="{1E1EB644-CF5D-4B36-97E4-44C32F031E56}" dt="2020-08-20T14:18:41.046" v="432" actId="478"/>
          <ac:spMkLst>
            <pc:docMk/>
            <pc:sldMk cId="1012441991" sldId="258"/>
            <ac:spMk id="8" creationId="{1A10F1F0-D08C-40DD-BDB0-B2EF84BAC384}"/>
          </ac:spMkLst>
        </pc:spChg>
        <pc:spChg chg="mod ord">
          <ac:chgData name="Robert Stewart (WW READINESS)" userId="5e4857c7-3c95-4435-bc45-4a9504427269" providerId="ADAL" clId="{1E1EB644-CF5D-4B36-97E4-44C32F031E56}" dt="2020-08-20T14:15:12.474" v="327" actId="700"/>
          <ac:spMkLst>
            <pc:docMk/>
            <pc:sldMk cId="1012441991" sldId="258"/>
            <ac:spMk id="17" creationId="{00000000-0000-0000-0000-000000000000}"/>
          </ac:spMkLst>
        </pc:spChg>
        <pc:graphicFrameChg chg="add mod modGraphic">
          <ac:chgData name="Robert Stewart (WW READINESS)" userId="5e4857c7-3c95-4435-bc45-4a9504427269" providerId="ADAL" clId="{1E1EB644-CF5D-4B36-97E4-44C32F031E56}" dt="2020-08-20T14:32:09.571" v="734" actId="20577"/>
          <ac:graphicFrameMkLst>
            <pc:docMk/>
            <pc:sldMk cId="1012441991" sldId="258"/>
            <ac:graphicFrameMk id="2" creationId="{BA253A4F-CFA0-48A5-A1A3-709AE74275FD}"/>
          </ac:graphicFrameMkLst>
        </pc:graphicFrameChg>
        <pc:picChg chg="mod ord">
          <ac:chgData name="Robert Stewart (WW READINESS)" userId="5e4857c7-3c95-4435-bc45-4a9504427269" providerId="ADAL" clId="{1E1EB644-CF5D-4B36-97E4-44C32F031E56}" dt="2020-08-20T14:29:42.895" v="591" actId="1076"/>
          <ac:picMkLst>
            <pc:docMk/>
            <pc:sldMk cId="1012441991" sldId="258"/>
            <ac:picMk id="5" creationId="{7099143F-3001-4870-8DE3-A330BEB369E7}"/>
          </ac:picMkLst>
        </pc:picChg>
        <pc:picChg chg="mod ord">
          <ac:chgData name="Robert Stewart (WW READINESS)" userId="5e4857c7-3c95-4435-bc45-4a9504427269" providerId="ADAL" clId="{1E1EB644-CF5D-4B36-97E4-44C32F031E56}" dt="2020-08-20T14:29:32.103" v="588" actId="1076"/>
          <ac:picMkLst>
            <pc:docMk/>
            <pc:sldMk cId="1012441991" sldId="258"/>
            <ac:picMk id="6" creationId="{EB88EC9F-9E20-482F-BCA8-57EC8298A162}"/>
          </ac:picMkLst>
        </pc:picChg>
        <pc:picChg chg="mod ord">
          <ac:chgData name="Robert Stewart (WW READINESS)" userId="5e4857c7-3c95-4435-bc45-4a9504427269" providerId="ADAL" clId="{1E1EB644-CF5D-4B36-97E4-44C32F031E56}" dt="2020-08-20T14:29:39.335" v="590" actId="1076"/>
          <ac:picMkLst>
            <pc:docMk/>
            <pc:sldMk cId="1012441991" sldId="258"/>
            <ac:picMk id="7" creationId="{BBAAD6AC-A925-4B35-82B7-D268F83B691D}"/>
          </ac:picMkLst>
        </pc:picChg>
      </pc:sldChg>
      <pc:sldChg chg="del">
        <pc:chgData name="Robert Stewart (WW READINESS)" userId="5e4857c7-3c95-4435-bc45-4a9504427269" providerId="ADAL" clId="{1E1EB644-CF5D-4B36-97E4-44C32F031E56}" dt="2020-08-20T14:20:53.718" v="448" actId="47"/>
        <pc:sldMkLst>
          <pc:docMk/>
          <pc:sldMk cId="381901668" sldId="259"/>
        </pc:sldMkLst>
      </pc:sldChg>
      <pc:sldChg chg="addSp delSp modSp mod modClrScheme chgLayout modNotesTx">
        <pc:chgData name="Robert Stewart (WW READINESS)" userId="5e4857c7-3c95-4435-bc45-4a9504427269" providerId="ADAL" clId="{1E1EB644-CF5D-4B36-97E4-44C32F031E56}" dt="2020-08-20T14:29:12.625" v="585" actId="20577"/>
        <pc:sldMkLst>
          <pc:docMk/>
          <pc:sldMk cId="1701787216" sldId="260"/>
        </pc:sldMkLst>
        <pc:spChg chg="add del mod">
          <ac:chgData name="Robert Stewart (WW READINESS)" userId="5e4857c7-3c95-4435-bc45-4a9504427269" providerId="ADAL" clId="{1E1EB644-CF5D-4B36-97E4-44C32F031E56}" dt="2020-08-20T14:24:43.200" v="518" actId="478"/>
          <ac:spMkLst>
            <pc:docMk/>
            <pc:sldMk cId="1701787216" sldId="260"/>
            <ac:spMk id="5" creationId="{52A9A9A7-C046-4B37-9CA5-DC526AD32E86}"/>
          </ac:spMkLst>
        </pc:spChg>
        <pc:spChg chg="del mod ord">
          <ac:chgData name="Robert Stewart (WW READINESS)" userId="5e4857c7-3c95-4435-bc45-4a9504427269" providerId="ADAL" clId="{1E1EB644-CF5D-4B36-97E4-44C32F031E56}" dt="2020-08-20T14:24:39.032" v="517" actId="478"/>
          <ac:spMkLst>
            <pc:docMk/>
            <pc:sldMk cId="1701787216" sldId="260"/>
            <ac:spMk id="7" creationId="{093E0B1C-4AB2-4AC4-97F8-2D4F94098582}"/>
          </ac:spMkLst>
        </pc:spChg>
        <pc:spChg chg="mod ord">
          <ac:chgData name="Robert Stewart (WW READINESS)" userId="5e4857c7-3c95-4435-bc45-4a9504427269" providerId="ADAL" clId="{1E1EB644-CF5D-4B36-97E4-44C32F031E56}" dt="2020-08-20T14:22:16.596" v="449" actId="700"/>
          <ac:spMkLst>
            <pc:docMk/>
            <pc:sldMk cId="1701787216" sldId="260"/>
            <ac:spMk id="17" creationId="{00000000-0000-0000-0000-000000000000}"/>
          </ac:spMkLst>
        </pc:spChg>
        <pc:graphicFrameChg chg="add mod modGraphic">
          <ac:chgData name="Robert Stewart (WW READINESS)" userId="5e4857c7-3c95-4435-bc45-4a9504427269" providerId="ADAL" clId="{1E1EB644-CF5D-4B36-97E4-44C32F031E56}" dt="2020-08-20T14:29:12.625" v="585" actId="20577"/>
          <ac:graphicFrameMkLst>
            <pc:docMk/>
            <pc:sldMk cId="1701787216" sldId="260"/>
            <ac:graphicFrameMk id="2" creationId="{AA8681B8-B43E-4A97-872E-9D586DEBA113}"/>
          </ac:graphicFrameMkLst>
        </pc:graphicFrameChg>
        <pc:picChg chg="mod ord">
          <ac:chgData name="Robert Stewart (WW READINESS)" userId="5e4857c7-3c95-4435-bc45-4a9504427269" providerId="ADAL" clId="{1E1EB644-CF5D-4B36-97E4-44C32F031E56}" dt="2020-08-20T14:26:46.918" v="529" actId="1076"/>
          <ac:picMkLst>
            <pc:docMk/>
            <pc:sldMk cId="1701787216" sldId="260"/>
            <ac:picMk id="4" creationId="{09AC6056-714F-4A82-9229-7D1BD080C244}"/>
          </ac:picMkLst>
        </pc:picChg>
        <pc:picChg chg="mod ord">
          <ac:chgData name="Robert Stewart (WW READINESS)" userId="5e4857c7-3c95-4435-bc45-4a9504427269" providerId="ADAL" clId="{1E1EB644-CF5D-4B36-97E4-44C32F031E56}" dt="2020-08-20T14:26:44.279" v="528" actId="1076"/>
          <ac:picMkLst>
            <pc:docMk/>
            <pc:sldMk cId="1701787216" sldId="260"/>
            <ac:picMk id="6" creationId="{601A9F53-4FBE-4292-B1D7-7B2484B9F232}"/>
          </ac:picMkLst>
        </pc:picChg>
        <pc:picChg chg="mod ord">
          <ac:chgData name="Robert Stewart (WW READINESS)" userId="5e4857c7-3c95-4435-bc45-4a9504427269" providerId="ADAL" clId="{1E1EB644-CF5D-4B36-97E4-44C32F031E56}" dt="2020-08-20T14:26:41.183" v="527" actId="1076"/>
          <ac:picMkLst>
            <pc:docMk/>
            <pc:sldMk cId="1701787216" sldId="260"/>
            <ac:picMk id="8" creationId="{F8904EC5-0F87-4251-84A0-9BB8E3078726}"/>
          </ac:picMkLst>
        </pc:picChg>
      </pc:sldChg>
      <pc:sldChg chg="addSp delSp modSp mod modClrScheme chgLayout modNotesTx">
        <pc:chgData name="Robert Stewart (WW READINESS)" userId="5e4857c7-3c95-4435-bc45-4a9504427269" providerId="ADAL" clId="{1E1EB644-CF5D-4B36-97E4-44C32F031E56}" dt="2020-08-20T14:39:57.494" v="845" actId="1076"/>
        <pc:sldMkLst>
          <pc:docMk/>
          <pc:sldMk cId="101971310" sldId="261"/>
        </pc:sldMkLst>
        <pc:spChg chg="del mod ord">
          <ac:chgData name="Robert Stewart (WW READINESS)" userId="5e4857c7-3c95-4435-bc45-4a9504427269" providerId="ADAL" clId="{1E1EB644-CF5D-4B36-97E4-44C32F031E56}" dt="2020-08-20T14:35:23.739" v="770" actId="478"/>
          <ac:spMkLst>
            <pc:docMk/>
            <pc:sldMk cId="101971310" sldId="261"/>
            <ac:spMk id="3" creationId="{FF98882A-CD45-43B7-A1C6-FDAEC2E4B66B}"/>
          </ac:spMkLst>
        </pc:spChg>
        <pc:spChg chg="add del mod ord">
          <ac:chgData name="Robert Stewart (WW READINESS)" userId="5e4857c7-3c95-4435-bc45-4a9504427269" providerId="ADAL" clId="{1E1EB644-CF5D-4B36-97E4-44C32F031E56}" dt="2020-08-20T14:33:18.955" v="739" actId="700"/>
          <ac:spMkLst>
            <pc:docMk/>
            <pc:sldMk cId="101971310" sldId="261"/>
            <ac:spMk id="4" creationId="{8CE31F20-C37D-4EBF-A302-BDC54D234B2F}"/>
          </ac:spMkLst>
        </pc:spChg>
        <pc:spChg chg="mod ord">
          <ac:chgData name="Robert Stewart (WW READINESS)" userId="5e4857c7-3c95-4435-bc45-4a9504427269" providerId="ADAL" clId="{1E1EB644-CF5D-4B36-97E4-44C32F031E56}" dt="2020-08-20T14:33:18.955" v="739" actId="700"/>
          <ac:spMkLst>
            <pc:docMk/>
            <pc:sldMk cId="101971310" sldId="261"/>
            <ac:spMk id="17" creationId="{00000000-0000-0000-0000-000000000000}"/>
          </ac:spMkLst>
        </pc:spChg>
        <pc:graphicFrameChg chg="add mod modGraphic">
          <ac:chgData name="Robert Stewart (WW READINESS)" userId="5e4857c7-3c95-4435-bc45-4a9504427269" providerId="ADAL" clId="{1E1EB644-CF5D-4B36-97E4-44C32F031E56}" dt="2020-08-20T14:39:39.536" v="842" actId="20577"/>
          <ac:graphicFrameMkLst>
            <pc:docMk/>
            <pc:sldMk cId="101971310" sldId="261"/>
            <ac:graphicFrameMk id="5" creationId="{9AE1A617-E2A2-43A4-955A-5025AF3D94FB}"/>
          </ac:graphicFrameMkLst>
        </pc:graphicFrameChg>
        <pc:picChg chg="mod ord">
          <ac:chgData name="Robert Stewart (WW READINESS)" userId="5e4857c7-3c95-4435-bc45-4a9504427269" providerId="ADAL" clId="{1E1EB644-CF5D-4B36-97E4-44C32F031E56}" dt="2020-08-20T14:39:52.111" v="844" actId="1076"/>
          <ac:picMkLst>
            <pc:docMk/>
            <pc:sldMk cId="101971310" sldId="261"/>
            <ac:picMk id="2" creationId="{B9A87511-CE45-48B3-8E54-C5B9FD5A6AF2}"/>
          </ac:picMkLst>
        </pc:picChg>
        <pc:picChg chg="mod ord">
          <ac:chgData name="Robert Stewart (WW READINESS)" userId="5e4857c7-3c95-4435-bc45-4a9504427269" providerId="ADAL" clId="{1E1EB644-CF5D-4B36-97E4-44C32F031E56}" dt="2020-08-20T14:39:57.494" v="845" actId="1076"/>
          <ac:picMkLst>
            <pc:docMk/>
            <pc:sldMk cId="101971310" sldId="261"/>
            <ac:picMk id="6" creationId="{53B41D1B-7919-4A6C-A2C6-B6F13FCCBD33}"/>
          </ac:picMkLst>
        </pc:picChg>
        <pc:picChg chg="mod ord">
          <ac:chgData name="Robert Stewart (WW READINESS)" userId="5e4857c7-3c95-4435-bc45-4a9504427269" providerId="ADAL" clId="{1E1EB644-CF5D-4B36-97E4-44C32F031E56}" dt="2020-08-20T14:39:47.911" v="843" actId="1076"/>
          <ac:picMkLst>
            <pc:docMk/>
            <pc:sldMk cId="101971310" sldId="261"/>
            <ac:picMk id="7" creationId="{BA413AFC-BE62-48F5-9D34-7DB1D389BECD}"/>
          </ac:picMkLst>
        </pc:picChg>
      </pc:sldChg>
      <pc:sldChg chg="addSp delSp modSp mod modClrScheme chgLayout modNotesTx">
        <pc:chgData name="Robert Stewart (WW READINESS)" userId="5e4857c7-3c95-4435-bc45-4a9504427269" providerId="ADAL" clId="{1E1EB644-CF5D-4B36-97E4-44C32F031E56}" dt="2020-08-20T14:51:32.105" v="931" actId="5793"/>
        <pc:sldMkLst>
          <pc:docMk/>
          <pc:sldMk cId="758652105" sldId="262"/>
        </pc:sldMkLst>
        <pc:spChg chg="del mod ord">
          <ac:chgData name="Robert Stewart (WW READINESS)" userId="5e4857c7-3c95-4435-bc45-4a9504427269" providerId="ADAL" clId="{1E1EB644-CF5D-4B36-97E4-44C32F031E56}" dt="2020-08-20T14:43:25.077" v="861" actId="478"/>
          <ac:spMkLst>
            <pc:docMk/>
            <pc:sldMk cId="758652105" sldId="262"/>
            <ac:spMk id="5" creationId="{E1CA392D-1106-4F33-816A-77658CCFCC13}"/>
          </ac:spMkLst>
        </pc:spChg>
        <pc:spChg chg="mod ord">
          <ac:chgData name="Robert Stewart (WW READINESS)" userId="5e4857c7-3c95-4435-bc45-4a9504427269" providerId="ADAL" clId="{1E1EB644-CF5D-4B36-97E4-44C32F031E56}" dt="2020-08-20T14:40:11.022" v="846" actId="700"/>
          <ac:spMkLst>
            <pc:docMk/>
            <pc:sldMk cId="758652105" sldId="262"/>
            <ac:spMk id="17" creationId="{00000000-0000-0000-0000-000000000000}"/>
          </ac:spMkLst>
        </pc:spChg>
        <pc:graphicFrameChg chg="add mod modGraphic">
          <ac:chgData name="Robert Stewart (WW READINESS)" userId="5e4857c7-3c95-4435-bc45-4a9504427269" providerId="ADAL" clId="{1E1EB644-CF5D-4B36-97E4-44C32F031E56}" dt="2020-08-20T14:47:39.799" v="915" actId="14734"/>
          <ac:graphicFrameMkLst>
            <pc:docMk/>
            <pc:sldMk cId="758652105" sldId="262"/>
            <ac:graphicFrameMk id="2" creationId="{E3172D8D-1D89-4F49-BEC9-16A0F74270E8}"/>
          </ac:graphicFrameMkLst>
        </pc:graphicFrameChg>
        <pc:picChg chg="mod ord">
          <ac:chgData name="Robert Stewart (WW READINESS)" userId="5e4857c7-3c95-4435-bc45-4a9504427269" providerId="ADAL" clId="{1E1EB644-CF5D-4B36-97E4-44C32F031E56}" dt="2020-08-20T14:47:42.447" v="916" actId="1076"/>
          <ac:picMkLst>
            <pc:docMk/>
            <pc:sldMk cId="758652105" sldId="262"/>
            <ac:picMk id="3" creationId="{8CE58DD3-F46D-45A3-852C-738E261E2E89}"/>
          </ac:picMkLst>
        </pc:picChg>
        <pc:picChg chg="del">
          <ac:chgData name="Robert Stewart (WW READINESS)" userId="5e4857c7-3c95-4435-bc45-4a9504427269" providerId="ADAL" clId="{1E1EB644-CF5D-4B36-97E4-44C32F031E56}" dt="2020-08-20T14:47:00.723" v="906" actId="478"/>
          <ac:picMkLst>
            <pc:docMk/>
            <pc:sldMk cId="758652105" sldId="262"/>
            <ac:picMk id="10" creationId="{995E33EB-2B90-4AE6-86E0-EC179F6A1946}"/>
          </ac:picMkLst>
        </pc:picChg>
        <pc:picChg chg="mod ord">
          <ac:chgData name="Robert Stewart (WW READINESS)" userId="5e4857c7-3c95-4435-bc45-4a9504427269" providerId="ADAL" clId="{1E1EB644-CF5D-4B36-97E4-44C32F031E56}" dt="2020-08-20T14:47:50.704" v="917" actId="1076"/>
          <ac:picMkLst>
            <pc:docMk/>
            <pc:sldMk cId="758652105" sldId="262"/>
            <ac:picMk id="12" creationId="{B2D73169-752E-4B4D-8A8D-D113EECD879D}"/>
          </ac:picMkLst>
        </pc:picChg>
      </pc:sldChg>
      <pc:sldChg chg="del">
        <pc:chgData name="Robert Stewart (WW READINESS)" userId="5e4857c7-3c95-4435-bc45-4a9504427269" providerId="ADAL" clId="{1E1EB644-CF5D-4B36-97E4-44C32F031E56}" dt="2020-08-20T14:52:34.915" v="935" actId="47"/>
        <pc:sldMkLst>
          <pc:docMk/>
          <pc:sldMk cId="4229698244" sldId="263"/>
        </pc:sldMkLst>
      </pc:sldChg>
      <pc:sldChg chg="addSp delSp modSp mod modClrScheme chgLayout modNotesTx">
        <pc:chgData name="Robert Stewart (WW READINESS)" userId="5e4857c7-3c95-4435-bc45-4a9504427269" providerId="ADAL" clId="{1E1EB644-CF5D-4B36-97E4-44C32F031E56}" dt="2020-08-20T15:18:47.825" v="1353" actId="1076"/>
        <pc:sldMkLst>
          <pc:docMk/>
          <pc:sldMk cId="2093708537" sldId="264"/>
        </pc:sldMkLst>
        <pc:spChg chg="del mod ord">
          <ac:chgData name="Robert Stewart (WW READINESS)" userId="5e4857c7-3c95-4435-bc45-4a9504427269" providerId="ADAL" clId="{1E1EB644-CF5D-4B36-97E4-44C32F031E56}" dt="2020-08-20T15:04:10.061" v="999" actId="478"/>
          <ac:spMkLst>
            <pc:docMk/>
            <pc:sldMk cId="2093708537" sldId="264"/>
            <ac:spMk id="5" creationId="{8AAE3683-1D11-4CAF-93B5-986FF46AF40B}"/>
          </ac:spMkLst>
        </pc:spChg>
        <pc:spChg chg="mod ord">
          <ac:chgData name="Robert Stewart (WW READINESS)" userId="5e4857c7-3c95-4435-bc45-4a9504427269" providerId="ADAL" clId="{1E1EB644-CF5D-4B36-97E4-44C32F031E56}" dt="2020-08-20T15:00:13.480" v="990" actId="700"/>
          <ac:spMkLst>
            <pc:docMk/>
            <pc:sldMk cId="2093708537" sldId="264"/>
            <ac:spMk id="17" creationId="{00000000-0000-0000-0000-000000000000}"/>
          </ac:spMkLst>
        </pc:spChg>
        <pc:graphicFrameChg chg="add mod modGraphic">
          <ac:chgData name="Robert Stewart (WW READINESS)" userId="5e4857c7-3c95-4435-bc45-4a9504427269" providerId="ADAL" clId="{1E1EB644-CF5D-4B36-97E4-44C32F031E56}" dt="2020-08-20T15:18:24.384" v="1346" actId="14100"/>
          <ac:graphicFrameMkLst>
            <pc:docMk/>
            <pc:sldMk cId="2093708537" sldId="264"/>
            <ac:graphicFrameMk id="2" creationId="{BEB13C7D-A136-4F55-99C6-7B717D5CFAA3}"/>
          </ac:graphicFrameMkLst>
        </pc:graphicFrameChg>
        <pc:picChg chg="mod ord">
          <ac:chgData name="Robert Stewart (WW READINESS)" userId="5e4857c7-3c95-4435-bc45-4a9504427269" providerId="ADAL" clId="{1E1EB644-CF5D-4B36-97E4-44C32F031E56}" dt="2020-08-20T15:18:28.793" v="1347" actId="1076"/>
          <ac:picMkLst>
            <pc:docMk/>
            <pc:sldMk cId="2093708537" sldId="264"/>
            <ac:picMk id="3" creationId="{8CF121F8-2A32-4EA6-BA16-4560995A0DE4}"/>
          </ac:picMkLst>
        </pc:picChg>
        <pc:picChg chg="add mod">
          <ac:chgData name="Robert Stewart (WW READINESS)" userId="5e4857c7-3c95-4435-bc45-4a9504427269" providerId="ADAL" clId="{1E1EB644-CF5D-4B36-97E4-44C32F031E56}" dt="2020-08-20T15:18:41.578" v="1352" actId="1076"/>
          <ac:picMkLst>
            <pc:docMk/>
            <pc:sldMk cId="2093708537" sldId="264"/>
            <ac:picMk id="6" creationId="{4CF446FA-76CC-4017-B21C-26BAC59CFE81}"/>
          </ac:picMkLst>
        </pc:picChg>
        <pc:picChg chg="mod ord">
          <ac:chgData name="Robert Stewart (WW READINESS)" userId="5e4857c7-3c95-4435-bc45-4a9504427269" providerId="ADAL" clId="{1E1EB644-CF5D-4B36-97E4-44C32F031E56}" dt="2020-08-20T15:18:47.825" v="1353" actId="1076"/>
          <ac:picMkLst>
            <pc:docMk/>
            <pc:sldMk cId="2093708537" sldId="264"/>
            <ac:picMk id="7" creationId="{07102762-A206-489C-9AEB-5CBE80399EAF}"/>
          </ac:picMkLst>
        </pc:picChg>
        <pc:picChg chg="add mod">
          <ac:chgData name="Robert Stewart (WW READINESS)" userId="5e4857c7-3c95-4435-bc45-4a9504427269" providerId="ADAL" clId="{1E1EB644-CF5D-4B36-97E4-44C32F031E56}" dt="2020-08-20T15:18:37.328" v="1351" actId="1076"/>
          <ac:picMkLst>
            <pc:docMk/>
            <pc:sldMk cId="2093708537" sldId="264"/>
            <ac:picMk id="9" creationId="{4F3419D5-7451-45F0-9949-4A051F74B372}"/>
          </ac:picMkLst>
        </pc:picChg>
      </pc:sldChg>
      <pc:sldChg chg="addSp delSp modSp mod chgLayout">
        <pc:chgData name="Robert Stewart (WW READINESS)" userId="5e4857c7-3c95-4435-bc45-4a9504427269" providerId="ADAL" clId="{1E1EB644-CF5D-4B36-97E4-44C32F031E56}" dt="2020-08-20T15:21:14.897" v="1361" actId="1076"/>
        <pc:sldMkLst>
          <pc:docMk/>
          <pc:sldMk cId="2582992634" sldId="267"/>
        </pc:sldMkLst>
        <pc:spChg chg="mod ord">
          <ac:chgData name="Robert Stewart (WW READINESS)" userId="5e4857c7-3c95-4435-bc45-4a9504427269" providerId="ADAL" clId="{1E1EB644-CF5D-4B36-97E4-44C32F031E56}" dt="2020-08-20T15:19:50.166" v="1354" actId="700"/>
          <ac:spMkLst>
            <pc:docMk/>
            <pc:sldMk cId="2582992634" sldId="267"/>
            <ac:spMk id="2" creationId="{35FF388A-DA23-47B5-B1B4-5AA1C4F44269}"/>
          </ac:spMkLst>
        </pc:spChg>
        <pc:spChg chg="add del mod ord">
          <ac:chgData name="Robert Stewart (WW READINESS)" userId="5e4857c7-3c95-4435-bc45-4a9504427269" providerId="ADAL" clId="{1E1EB644-CF5D-4B36-97E4-44C32F031E56}" dt="2020-08-20T15:19:55.134" v="1355" actId="478"/>
          <ac:spMkLst>
            <pc:docMk/>
            <pc:sldMk cId="2582992634" sldId="267"/>
            <ac:spMk id="3" creationId="{37AEAAB4-E510-4DA2-9EF8-BE01E8FB8CB2}"/>
          </ac:spMkLst>
        </pc:spChg>
        <pc:picChg chg="add mod">
          <ac:chgData name="Robert Stewart (WW READINESS)" userId="5e4857c7-3c95-4435-bc45-4a9504427269" providerId="ADAL" clId="{1E1EB644-CF5D-4B36-97E4-44C32F031E56}" dt="2020-08-20T15:21:14.897" v="1361" actId="1076"/>
          <ac:picMkLst>
            <pc:docMk/>
            <pc:sldMk cId="2582992634" sldId="267"/>
            <ac:picMk id="5" creationId="{C4B53E57-6676-4A4D-AB65-F20D2D3F865E}"/>
          </ac:picMkLst>
        </pc:picChg>
      </pc:sldChg>
      <pc:sldChg chg="addSp delSp modSp mod modClrScheme chgLayout">
        <pc:chgData name="Robert Stewart (WW READINESS)" userId="5e4857c7-3c95-4435-bc45-4a9504427269" providerId="ADAL" clId="{1E1EB644-CF5D-4B36-97E4-44C32F031E56}" dt="2020-08-20T15:28:52.121" v="1449" actId="1076"/>
        <pc:sldMkLst>
          <pc:docMk/>
          <pc:sldMk cId="901478808" sldId="268"/>
        </pc:sldMkLst>
        <pc:spChg chg="del mod ord">
          <ac:chgData name="Robert Stewart (WW READINESS)" userId="5e4857c7-3c95-4435-bc45-4a9504427269" providerId="ADAL" clId="{1E1EB644-CF5D-4B36-97E4-44C32F031E56}" dt="2020-08-20T15:26:06.354" v="1407" actId="478"/>
          <ac:spMkLst>
            <pc:docMk/>
            <pc:sldMk cId="901478808" sldId="268"/>
            <ac:spMk id="3" creationId="{ABF94325-01A6-46F4-A197-3093384660DF}"/>
          </ac:spMkLst>
        </pc:spChg>
        <pc:spChg chg="add del mod">
          <ac:chgData name="Robert Stewart (WW READINESS)" userId="5e4857c7-3c95-4435-bc45-4a9504427269" providerId="ADAL" clId="{1E1EB644-CF5D-4B36-97E4-44C32F031E56}" dt="2020-08-20T15:26:09.083" v="1408" actId="478"/>
          <ac:spMkLst>
            <pc:docMk/>
            <pc:sldMk cId="901478808" sldId="268"/>
            <ac:spMk id="6" creationId="{99FC3B12-AC30-4DAA-B630-25AD3E403000}"/>
          </ac:spMkLst>
        </pc:spChg>
        <pc:spChg chg="mod ord">
          <ac:chgData name="Robert Stewart (WW READINESS)" userId="5e4857c7-3c95-4435-bc45-4a9504427269" providerId="ADAL" clId="{1E1EB644-CF5D-4B36-97E4-44C32F031E56}" dt="2020-08-20T15:24:11.012" v="1394" actId="700"/>
          <ac:spMkLst>
            <pc:docMk/>
            <pc:sldMk cId="901478808" sldId="268"/>
            <ac:spMk id="17" creationId="{00000000-0000-0000-0000-000000000000}"/>
          </ac:spMkLst>
        </pc:spChg>
        <pc:graphicFrameChg chg="add mod modGraphic">
          <ac:chgData name="Robert Stewart (WW READINESS)" userId="5e4857c7-3c95-4435-bc45-4a9504427269" providerId="ADAL" clId="{1E1EB644-CF5D-4B36-97E4-44C32F031E56}" dt="2020-08-20T15:28:42.345" v="1446" actId="14734"/>
          <ac:graphicFrameMkLst>
            <pc:docMk/>
            <pc:sldMk cId="901478808" sldId="268"/>
            <ac:graphicFrameMk id="2" creationId="{F6D9AA9E-6490-403E-B241-9A473DE72201}"/>
          </ac:graphicFrameMkLst>
        </pc:graphicFrameChg>
        <pc:picChg chg="mod">
          <ac:chgData name="Robert Stewart (WW READINESS)" userId="5e4857c7-3c95-4435-bc45-4a9504427269" providerId="ADAL" clId="{1E1EB644-CF5D-4B36-97E4-44C32F031E56}" dt="2020-08-20T15:28:52.121" v="1449" actId="1076"/>
          <ac:picMkLst>
            <pc:docMk/>
            <pc:sldMk cId="901478808" sldId="268"/>
            <ac:picMk id="4" creationId="{9609FE65-7D6E-426B-AF16-553C31B74DD5}"/>
          </ac:picMkLst>
        </pc:picChg>
        <pc:picChg chg="mod">
          <ac:chgData name="Robert Stewart (WW READINESS)" userId="5e4857c7-3c95-4435-bc45-4a9504427269" providerId="ADAL" clId="{1E1EB644-CF5D-4B36-97E4-44C32F031E56}" dt="2020-08-20T15:28:26.008" v="1439" actId="1076"/>
          <ac:picMkLst>
            <pc:docMk/>
            <pc:sldMk cId="901478808" sldId="268"/>
            <ac:picMk id="8" creationId="{40FBD9ED-E0C3-4EB2-8FE5-89DD1B121BC9}"/>
          </ac:picMkLst>
        </pc:picChg>
        <pc:picChg chg="mod">
          <ac:chgData name="Robert Stewart (WW READINESS)" userId="5e4857c7-3c95-4435-bc45-4a9504427269" providerId="ADAL" clId="{1E1EB644-CF5D-4B36-97E4-44C32F031E56}" dt="2020-08-20T15:28:46.250" v="1447" actId="1076"/>
          <ac:picMkLst>
            <pc:docMk/>
            <pc:sldMk cId="901478808" sldId="268"/>
            <ac:picMk id="10" creationId="{8E25338E-8807-4EE4-90F9-B65EDBBE4F9D}"/>
          </ac:picMkLst>
        </pc:picChg>
        <pc:picChg chg="mod">
          <ac:chgData name="Robert Stewart (WW READINESS)" userId="5e4857c7-3c95-4435-bc45-4a9504427269" providerId="ADAL" clId="{1E1EB644-CF5D-4B36-97E4-44C32F031E56}" dt="2020-08-20T15:28:49.946" v="1448" actId="1076"/>
          <ac:picMkLst>
            <pc:docMk/>
            <pc:sldMk cId="901478808" sldId="268"/>
            <ac:picMk id="12" creationId="{A5C67092-4795-49FB-9844-97B2F1075A05}"/>
          </ac:picMkLst>
        </pc:picChg>
        <pc:picChg chg="mod">
          <ac:chgData name="Robert Stewart (WW READINESS)" userId="5e4857c7-3c95-4435-bc45-4a9504427269" providerId="ADAL" clId="{1E1EB644-CF5D-4B36-97E4-44C32F031E56}" dt="2020-08-20T15:28:30.520" v="1440" actId="1076"/>
          <ac:picMkLst>
            <pc:docMk/>
            <pc:sldMk cId="901478808" sldId="268"/>
            <ac:picMk id="16" creationId="{1DC819BD-9CA3-4639-9F00-A7BF79D432DF}"/>
          </ac:picMkLst>
        </pc:picChg>
        <pc:picChg chg="mod">
          <ac:chgData name="Robert Stewart (WW READINESS)" userId="5e4857c7-3c95-4435-bc45-4a9504427269" providerId="ADAL" clId="{1E1EB644-CF5D-4B36-97E4-44C32F031E56}" dt="2020-08-20T15:28:30.520" v="1440" actId="1076"/>
          <ac:picMkLst>
            <pc:docMk/>
            <pc:sldMk cId="901478808" sldId="268"/>
            <ac:picMk id="1026" creationId="{00000000-0000-0000-0000-000000000000}"/>
          </ac:picMkLst>
        </pc:picChg>
      </pc:sldChg>
      <pc:sldChg chg="modSp mod modClrScheme chgLayout modNotesTx">
        <pc:chgData name="Robert Stewart (WW READINESS)" userId="5e4857c7-3c95-4435-bc45-4a9504427269" providerId="ADAL" clId="{1E1EB644-CF5D-4B36-97E4-44C32F031E56}" dt="2020-08-20T15:37:03.529" v="1484" actId="1076"/>
        <pc:sldMkLst>
          <pc:docMk/>
          <pc:sldMk cId="338752777" sldId="269"/>
        </pc:sldMkLst>
        <pc:spChg chg="mod ord">
          <ac:chgData name="Robert Stewart (WW READINESS)" userId="5e4857c7-3c95-4435-bc45-4a9504427269" providerId="ADAL" clId="{1E1EB644-CF5D-4B36-97E4-44C32F031E56}" dt="2020-08-20T15:37:01.176" v="1483" actId="1076"/>
          <ac:spMkLst>
            <pc:docMk/>
            <pc:sldMk cId="338752777" sldId="269"/>
            <ac:spMk id="3" creationId="{61305E9E-589A-43A1-9A16-D0BA79D9C4B6}"/>
          </ac:spMkLst>
        </pc:spChg>
        <pc:spChg chg="mod ord">
          <ac:chgData name="Robert Stewart (WW READINESS)" userId="5e4857c7-3c95-4435-bc45-4a9504427269" providerId="ADAL" clId="{1E1EB644-CF5D-4B36-97E4-44C32F031E56}" dt="2020-08-20T15:36:30.427" v="1475" actId="700"/>
          <ac:spMkLst>
            <pc:docMk/>
            <pc:sldMk cId="338752777" sldId="269"/>
            <ac:spMk id="17" creationId="{00000000-0000-0000-0000-000000000000}"/>
          </ac:spMkLst>
        </pc:spChg>
        <pc:picChg chg="mod">
          <ac:chgData name="Robert Stewart (WW READINESS)" userId="5e4857c7-3c95-4435-bc45-4a9504427269" providerId="ADAL" clId="{1E1EB644-CF5D-4B36-97E4-44C32F031E56}" dt="2020-08-20T15:37:03.529" v="1484" actId="1076"/>
          <ac:picMkLst>
            <pc:docMk/>
            <pc:sldMk cId="338752777" sldId="269"/>
            <ac:picMk id="5" creationId="{5F0DA6F5-E91D-4E5B-B535-89370F4AC4E7}"/>
          </ac:picMkLst>
        </pc:picChg>
      </pc:sldChg>
      <pc:sldChg chg="del">
        <pc:chgData name="Robert Stewart (WW READINESS)" userId="5e4857c7-3c95-4435-bc45-4a9504427269" providerId="ADAL" clId="{1E1EB644-CF5D-4B36-97E4-44C32F031E56}" dt="2020-08-20T15:31:13.176" v="1459" actId="47"/>
        <pc:sldMkLst>
          <pc:docMk/>
          <pc:sldMk cId="3563441739" sldId="270"/>
        </pc:sldMkLst>
      </pc:sldChg>
      <pc:sldChg chg="del">
        <pc:chgData name="Robert Stewart (WW READINESS)" userId="5e4857c7-3c95-4435-bc45-4a9504427269" providerId="ADAL" clId="{1E1EB644-CF5D-4B36-97E4-44C32F031E56}" dt="2020-08-20T15:32:36.789" v="1465" actId="47"/>
        <pc:sldMkLst>
          <pc:docMk/>
          <pc:sldMk cId="1821791431" sldId="271"/>
        </pc:sldMkLst>
      </pc:sldChg>
      <pc:sldChg chg="addSp modSp mod chgLayout">
        <pc:chgData name="Robert Stewart (WW READINESS)" userId="5e4857c7-3c95-4435-bc45-4a9504427269" providerId="ADAL" clId="{1E1EB644-CF5D-4B36-97E4-44C32F031E56}" dt="2020-08-20T14:01:08.862" v="0" actId="700"/>
        <pc:sldMkLst>
          <pc:docMk/>
          <pc:sldMk cId="3635852913" sldId="274"/>
        </pc:sldMkLst>
        <pc:spChg chg="add mod ord">
          <ac:chgData name="Robert Stewart (WW READINESS)" userId="5e4857c7-3c95-4435-bc45-4a9504427269" providerId="ADAL" clId="{1E1EB644-CF5D-4B36-97E4-44C32F031E56}" dt="2020-08-20T14:01:08.862" v="0" actId="700"/>
          <ac:spMkLst>
            <pc:docMk/>
            <pc:sldMk cId="3635852913" sldId="274"/>
            <ac:spMk id="2" creationId="{D7F4E911-8CA9-41EE-BB79-2999F33A6467}"/>
          </ac:spMkLst>
        </pc:spChg>
        <pc:spChg chg="mod ord">
          <ac:chgData name="Robert Stewart (WW READINESS)" userId="5e4857c7-3c95-4435-bc45-4a9504427269" providerId="ADAL" clId="{1E1EB644-CF5D-4B36-97E4-44C32F031E56}" dt="2020-08-20T14:01:08.862" v="0" actId="700"/>
          <ac:spMkLst>
            <pc:docMk/>
            <pc:sldMk cId="3635852913" sldId="274"/>
            <ac:spMk id="4" creationId="{00000000-0000-0000-0000-000000000000}"/>
          </ac:spMkLst>
        </pc:spChg>
      </pc:sldChg>
      <pc:sldChg chg="addSp delSp modSp mod chgLayout">
        <pc:chgData name="Robert Stewart (WW READINESS)" userId="5e4857c7-3c95-4435-bc45-4a9504427269" providerId="ADAL" clId="{1E1EB644-CF5D-4B36-97E4-44C32F031E56}" dt="2020-08-20T14:02:32.619" v="3" actId="22"/>
        <pc:sldMkLst>
          <pc:docMk/>
          <pc:sldMk cId="84060515" sldId="275"/>
        </pc:sldMkLst>
        <pc:spChg chg="mod ord">
          <ac:chgData name="Robert Stewart (WW READINESS)" userId="5e4857c7-3c95-4435-bc45-4a9504427269" providerId="ADAL" clId="{1E1EB644-CF5D-4B36-97E4-44C32F031E56}" dt="2020-08-20T14:02:19.077" v="1" actId="700"/>
          <ac:spMkLst>
            <pc:docMk/>
            <pc:sldMk cId="84060515" sldId="275"/>
            <ac:spMk id="2" creationId="{35FF388A-DA23-47B5-B1B4-5AA1C4F44269}"/>
          </ac:spMkLst>
        </pc:spChg>
        <pc:spChg chg="add del mod ord">
          <ac:chgData name="Robert Stewart (WW READINESS)" userId="5e4857c7-3c95-4435-bc45-4a9504427269" providerId="ADAL" clId="{1E1EB644-CF5D-4B36-97E4-44C32F031E56}" dt="2020-08-20T14:02:24.248" v="2" actId="478"/>
          <ac:spMkLst>
            <pc:docMk/>
            <pc:sldMk cId="84060515" sldId="275"/>
            <ac:spMk id="3" creationId="{A172BCF6-4144-44E8-90E7-A83F3FBCC694}"/>
          </ac:spMkLst>
        </pc:spChg>
        <pc:picChg chg="add">
          <ac:chgData name="Robert Stewart (WW READINESS)" userId="5e4857c7-3c95-4435-bc45-4a9504427269" providerId="ADAL" clId="{1E1EB644-CF5D-4B36-97E4-44C32F031E56}" dt="2020-08-20T14:02:32.619" v="3" actId="22"/>
          <ac:picMkLst>
            <pc:docMk/>
            <pc:sldMk cId="84060515" sldId="275"/>
            <ac:picMk id="5" creationId="{08355688-48B5-4669-8B98-17874C9EE46C}"/>
          </ac:picMkLst>
        </pc:picChg>
      </pc:sldChg>
      <pc:sldChg chg="addSp delSp modSp del mod modClrScheme chgLayout">
        <pc:chgData name="Robert Stewart (WW READINESS)" userId="5e4857c7-3c95-4435-bc45-4a9504427269" providerId="ADAL" clId="{1E1EB644-CF5D-4B36-97E4-44C32F031E56}" dt="2020-08-20T14:08:18.771" v="236" actId="47"/>
        <pc:sldMkLst>
          <pc:docMk/>
          <pc:sldMk cId="3957722359" sldId="276"/>
        </pc:sldMkLst>
        <pc:spChg chg="add del mod ord">
          <ac:chgData name="Robert Stewart (WW READINESS)" userId="5e4857c7-3c95-4435-bc45-4a9504427269" providerId="ADAL" clId="{1E1EB644-CF5D-4B36-97E4-44C32F031E56}" dt="2020-08-20T14:03:10.373" v="5" actId="700"/>
          <ac:spMkLst>
            <pc:docMk/>
            <pc:sldMk cId="3957722359" sldId="276"/>
            <ac:spMk id="2" creationId="{CCDF8B87-C964-46F1-AAA6-B7BA6C12B19B}"/>
          </ac:spMkLst>
        </pc:spChg>
        <pc:spChg chg="add del mod ord">
          <ac:chgData name="Robert Stewart (WW READINESS)" userId="5e4857c7-3c95-4435-bc45-4a9504427269" providerId="ADAL" clId="{1E1EB644-CF5D-4B36-97E4-44C32F031E56}" dt="2020-08-20T14:03:14.986" v="6" actId="700"/>
          <ac:spMkLst>
            <pc:docMk/>
            <pc:sldMk cId="3957722359" sldId="276"/>
            <ac:spMk id="3" creationId="{17D4DDA5-F477-4298-AB14-217A4179C785}"/>
          </ac:spMkLst>
        </pc:spChg>
        <pc:spChg chg="add del mod ord">
          <ac:chgData name="Robert Stewart (WW READINESS)" userId="5e4857c7-3c95-4435-bc45-4a9504427269" providerId="ADAL" clId="{1E1EB644-CF5D-4B36-97E4-44C32F031E56}" dt="2020-08-20T14:03:29.317" v="7" actId="700"/>
          <ac:spMkLst>
            <pc:docMk/>
            <pc:sldMk cId="3957722359" sldId="276"/>
            <ac:spMk id="4" creationId="{F748F725-C754-4C53-B075-D1CBA180C3E1}"/>
          </ac:spMkLst>
        </pc:spChg>
        <pc:spChg chg="add del mod ord">
          <ac:chgData name="Robert Stewart (WW READINESS)" userId="5e4857c7-3c95-4435-bc45-4a9504427269" providerId="ADAL" clId="{1E1EB644-CF5D-4B36-97E4-44C32F031E56}" dt="2020-08-20T14:03:35.954" v="8" actId="700"/>
          <ac:spMkLst>
            <pc:docMk/>
            <pc:sldMk cId="3957722359" sldId="276"/>
            <ac:spMk id="5" creationId="{34F85CB1-8C68-4153-A4FF-E7DF65020A5C}"/>
          </ac:spMkLst>
        </pc:spChg>
        <pc:spChg chg="mod ord">
          <ac:chgData name="Robert Stewart (WW READINESS)" userId="5e4857c7-3c95-4435-bc45-4a9504427269" providerId="ADAL" clId="{1E1EB644-CF5D-4B36-97E4-44C32F031E56}" dt="2020-08-20T14:06:47.426" v="222" actId="1038"/>
          <ac:spMkLst>
            <pc:docMk/>
            <pc:sldMk cId="3957722359" sldId="276"/>
            <ac:spMk id="6" creationId="{00000000-0000-0000-0000-000000000000}"/>
          </ac:spMkLst>
        </pc:spChg>
        <pc:spChg chg="add del mod ord">
          <ac:chgData name="Robert Stewart (WW READINESS)" userId="5e4857c7-3c95-4435-bc45-4a9504427269" providerId="ADAL" clId="{1E1EB644-CF5D-4B36-97E4-44C32F031E56}" dt="2020-08-20T14:04:22.179" v="48" actId="478"/>
          <ac:spMkLst>
            <pc:docMk/>
            <pc:sldMk cId="3957722359" sldId="276"/>
            <ac:spMk id="7" creationId="{7F4A1801-63FA-4E2B-99AA-9D0F853E89E0}"/>
          </ac:spMkLst>
        </pc:spChg>
        <pc:spChg chg="mod ord">
          <ac:chgData name="Robert Stewart (WW READINESS)" userId="5e4857c7-3c95-4435-bc45-4a9504427269" providerId="ADAL" clId="{1E1EB644-CF5D-4B36-97E4-44C32F031E56}" dt="2020-08-20T14:03:35.954" v="8" actId="700"/>
          <ac:spMkLst>
            <pc:docMk/>
            <pc:sldMk cId="3957722359" sldId="276"/>
            <ac:spMk id="17" creationId="{00000000-0000-0000-0000-000000000000}"/>
          </ac:spMkLst>
        </pc:spChg>
        <pc:picChg chg="add">
          <ac:chgData name="Robert Stewart (WW READINESS)" userId="5e4857c7-3c95-4435-bc45-4a9504427269" providerId="ADAL" clId="{1E1EB644-CF5D-4B36-97E4-44C32F031E56}" dt="2020-08-20T14:04:24.198" v="49" actId="22"/>
          <ac:picMkLst>
            <pc:docMk/>
            <pc:sldMk cId="3957722359" sldId="276"/>
            <ac:picMk id="8" creationId="{4147EAED-75C1-461F-93BC-62AE0F3105DD}"/>
          </ac:picMkLst>
        </pc:picChg>
      </pc:sldChg>
      <pc:sldChg chg="addSp delSp modSp mod modClrScheme chgLayout modNotesTx">
        <pc:chgData name="Robert Stewart (WW READINESS)" userId="5e4857c7-3c95-4435-bc45-4a9504427269" providerId="ADAL" clId="{1E1EB644-CF5D-4B36-97E4-44C32F031E56}" dt="2020-08-20T15:42:13.409" v="1496" actId="1076"/>
        <pc:sldMkLst>
          <pc:docMk/>
          <pc:sldMk cId="4246215234" sldId="280"/>
        </pc:sldMkLst>
        <pc:spChg chg="mod">
          <ac:chgData name="Robert Stewart (WW READINESS)" userId="5e4857c7-3c95-4435-bc45-4a9504427269" providerId="ADAL" clId="{1E1EB644-CF5D-4B36-97E4-44C32F031E56}" dt="2020-08-20T15:41:55.036" v="1494" actId="14100"/>
          <ac:spMkLst>
            <pc:docMk/>
            <pc:sldMk cId="4246215234" sldId="280"/>
            <ac:spMk id="5" creationId="{5CFD5310-0FB1-4E69-9816-4452E2D43961}"/>
          </ac:spMkLst>
        </pc:spChg>
        <pc:spChg chg="add del mod ord">
          <ac:chgData name="Robert Stewart (WW READINESS)" userId="5e4857c7-3c95-4435-bc45-4a9504427269" providerId="ADAL" clId="{1E1EB644-CF5D-4B36-97E4-44C32F031E56}" dt="2020-08-20T15:41:44.785" v="1491" actId="478"/>
          <ac:spMkLst>
            <pc:docMk/>
            <pc:sldMk cId="4246215234" sldId="280"/>
            <ac:spMk id="6" creationId="{9342AF56-E651-4A9A-8099-F48FFA20FB51}"/>
          </ac:spMkLst>
        </pc:spChg>
        <pc:spChg chg="add del mod ord">
          <ac:chgData name="Robert Stewart (WW READINESS)" userId="5e4857c7-3c95-4435-bc45-4a9504427269" providerId="ADAL" clId="{1E1EB644-CF5D-4B36-97E4-44C32F031E56}" dt="2020-08-20T15:41:47.954" v="1492" actId="478"/>
          <ac:spMkLst>
            <pc:docMk/>
            <pc:sldMk cId="4246215234" sldId="280"/>
            <ac:spMk id="7" creationId="{47B59398-B9A0-4D1B-B16E-1CF10AE90C9E}"/>
          </ac:spMkLst>
        </pc:spChg>
        <pc:spChg chg="mod ord">
          <ac:chgData name="Robert Stewart (WW READINESS)" userId="5e4857c7-3c95-4435-bc45-4a9504427269" providerId="ADAL" clId="{1E1EB644-CF5D-4B36-97E4-44C32F031E56}" dt="2020-08-20T15:41:35.859" v="1490" actId="700"/>
          <ac:spMkLst>
            <pc:docMk/>
            <pc:sldMk cId="4246215234" sldId="280"/>
            <ac:spMk id="17" creationId="{00000000-0000-0000-0000-000000000000}"/>
          </ac:spMkLst>
        </pc:spChg>
        <pc:picChg chg="add mod">
          <ac:chgData name="Robert Stewart (WW READINESS)" userId="5e4857c7-3c95-4435-bc45-4a9504427269" providerId="ADAL" clId="{1E1EB644-CF5D-4B36-97E4-44C32F031E56}" dt="2020-08-20T15:42:13.409" v="1496" actId="1076"/>
          <ac:picMkLst>
            <pc:docMk/>
            <pc:sldMk cId="4246215234" sldId="280"/>
            <ac:picMk id="3" creationId="{2791B624-FF0A-4223-A1FE-0DE0DD5EBC93}"/>
          </ac:picMkLst>
        </pc:picChg>
        <pc:picChg chg="mod">
          <ac:chgData name="Robert Stewart (WW READINESS)" userId="5e4857c7-3c95-4435-bc45-4a9504427269" providerId="ADAL" clId="{1E1EB644-CF5D-4B36-97E4-44C32F031E56}" dt="2020-08-20T15:42:02.329" v="1495" actId="1076"/>
          <ac:picMkLst>
            <pc:docMk/>
            <pc:sldMk cId="4246215234" sldId="280"/>
            <ac:picMk id="4" creationId="{9CDE0C7A-1B61-407D-AFB5-19913C403F85}"/>
          </ac:picMkLst>
        </pc:picChg>
      </pc:sldChg>
      <pc:sldChg chg="addSp delSp modSp mod modClrScheme chgLayout modNotesTx">
        <pc:chgData name="Robert Stewart (WW READINESS)" userId="5e4857c7-3c95-4435-bc45-4a9504427269" providerId="ADAL" clId="{1E1EB644-CF5D-4B36-97E4-44C32F031E56}" dt="2020-08-20T15:45:38.681" v="1514" actId="14100"/>
        <pc:sldMkLst>
          <pc:docMk/>
          <pc:sldMk cId="3174001134" sldId="281"/>
        </pc:sldMkLst>
        <pc:spChg chg="add del mod ord">
          <ac:chgData name="Robert Stewart (WW READINESS)" userId="5e4857c7-3c95-4435-bc45-4a9504427269" providerId="ADAL" clId="{1E1EB644-CF5D-4B36-97E4-44C32F031E56}" dt="2020-08-20T15:43:18.400" v="1501" actId="478"/>
          <ac:spMkLst>
            <pc:docMk/>
            <pc:sldMk cId="3174001134" sldId="281"/>
            <ac:spMk id="2" creationId="{BB2B39F0-15BF-4B80-AFF2-DA3A52F2D7EC}"/>
          </ac:spMkLst>
        </pc:spChg>
        <pc:spChg chg="del">
          <ac:chgData name="Robert Stewart (WW READINESS)" userId="5e4857c7-3c95-4435-bc45-4a9504427269" providerId="ADAL" clId="{1E1EB644-CF5D-4B36-97E4-44C32F031E56}" dt="2020-08-20T15:43:07.208" v="1499" actId="478"/>
          <ac:spMkLst>
            <pc:docMk/>
            <pc:sldMk cId="3174001134" sldId="281"/>
            <ac:spMk id="5" creationId="{00000000-0000-0000-0000-000000000000}"/>
          </ac:spMkLst>
        </pc:spChg>
        <pc:spChg chg="mod ord">
          <ac:chgData name="Robert Stewart (WW READINESS)" userId="5e4857c7-3c95-4435-bc45-4a9504427269" providerId="ADAL" clId="{1E1EB644-CF5D-4B36-97E4-44C32F031E56}" dt="2020-08-20T15:45:38.681" v="1514" actId="14100"/>
          <ac:spMkLst>
            <pc:docMk/>
            <pc:sldMk cId="3174001134" sldId="281"/>
            <ac:spMk id="6" creationId="{00000000-0000-0000-0000-000000000000}"/>
          </ac:spMkLst>
        </pc:spChg>
        <pc:spChg chg="mod ord">
          <ac:chgData name="Robert Stewart (WW READINESS)" userId="5e4857c7-3c95-4435-bc45-4a9504427269" providerId="ADAL" clId="{1E1EB644-CF5D-4B36-97E4-44C32F031E56}" dt="2020-08-20T15:43:13.644" v="1500" actId="700"/>
          <ac:spMkLst>
            <pc:docMk/>
            <pc:sldMk cId="3174001134" sldId="281"/>
            <ac:spMk id="17" creationId="{00000000-0000-0000-0000-000000000000}"/>
          </ac:spMkLst>
        </pc:spChg>
        <pc:picChg chg="mod">
          <ac:chgData name="Robert Stewart (WW READINESS)" userId="5e4857c7-3c95-4435-bc45-4a9504427269" providerId="ADAL" clId="{1E1EB644-CF5D-4B36-97E4-44C32F031E56}" dt="2020-08-20T15:45:30.842" v="1512" actId="1076"/>
          <ac:picMkLst>
            <pc:docMk/>
            <pc:sldMk cId="3174001134" sldId="281"/>
            <ac:picMk id="4" creationId="{548EF610-4EC2-460A-85DE-77190BE1F209}"/>
          </ac:picMkLst>
        </pc:picChg>
        <pc:picChg chg="add mod">
          <ac:chgData name="Robert Stewart (WW READINESS)" userId="5e4857c7-3c95-4435-bc45-4a9504427269" providerId="ADAL" clId="{1E1EB644-CF5D-4B36-97E4-44C32F031E56}" dt="2020-08-20T15:45:27.690" v="1511" actId="1076"/>
          <ac:picMkLst>
            <pc:docMk/>
            <pc:sldMk cId="3174001134" sldId="281"/>
            <ac:picMk id="7" creationId="{A30B7F44-B693-4F14-A5E3-2E15B402A0BB}"/>
          </ac:picMkLst>
        </pc:picChg>
      </pc:sldChg>
      <pc:sldChg chg="modSp mod modClrScheme chgLayout">
        <pc:chgData name="Robert Stewart (WW READINESS)" userId="5e4857c7-3c95-4435-bc45-4a9504427269" providerId="ADAL" clId="{1E1EB644-CF5D-4B36-97E4-44C32F031E56}" dt="2020-08-20T14:12:50.139" v="326" actId="5793"/>
        <pc:sldMkLst>
          <pc:docMk/>
          <pc:sldMk cId="1208736395" sldId="283"/>
        </pc:sldMkLst>
        <pc:spChg chg="mod ord">
          <ac:chgData name="Robert Stewart (WW READINESS)" userId="5e4857c7-3c95-4435-bc45-4a9504427269" providerId="ADAL" clId="{1E1EB644-CF5D-4B36-97E4-44C32F031E56}" dt="2020-08-20T14:09:40.124" v="245" actId="700"/>
          <ac:spMkLst>
            <pc:docMk/>
            <pc:sldMk cId="1208736395" sldId="283"/>
            <ac:spMk id="2" creationId="{FF21F12B-E6C6-4CF1-8312-1D8343AFFE69}"/>
          </ac:spMkLst>
        </pc:spChg>
        <pc:spChg chg="mod ord">
          <ac:chgData name="Robert Stewart (WW READINESS)" userId="5e4857c7-3c95-4435-bc45-4a9504427269" providerId="ADAL" clId="{1E1EB644-CF5D-4B36-97E4-44C32F031E56}" dt="2020-08-20T14:12:50.139" v="326" actId="5793"/>
          <ac:spMkLst>
            <pc:docMk/>
            <pc:sldMk cId="1208736395" sldId="283"/>
            <ac:spMk id="3" creationId="{FAF59B51-AD67-4E9A-AA25-B664271235FB}"/>
          </ac:spMkLst>
        </pc:spChg>
      </pc:sldChg>
      <pc:sldChg chg="modSp mod modClrScheme chgLayout">
        <pc:chgData name="Robert Stewart (WW READINESS)" userId="5e4857c7-3c95-4435-bc45-4a9504427269" providerId="ADAL" clId="{1E1EB644-CF5D-4B36-97E4-44C32F031E56}" dt="2020-08-20T15:23:21.983" v="1393" actId="6549"/>
        <pc:sldMkLst>
          <pc:docMk/>
          <pc:sldMk cId="474028571" sldId="284"/>
        </pc:sldMkLst>
        <pc:spChg chg="mod ord">
          <ac:chgData name="Robert Stewart (WW READINESS)" userId="5e4857c7-3c95-4435-bc45-4a9504427269" providerId="ADAL" clId="{1E1EB644-CF5D-4B36-97E4-44C32F031E56}" dt="2020-08-20T15:21:57.626" v="1362" actId="700"/>
          <ac:spMkLst>
            <pc:docMk/>
            <pc:sldMk cId="474028571" sldId="284"/>
            <ac:spMk id="2" creationId="{2C4F8039-6C38-4EF0-85F2-A923D9224100}"/>
          </ac:spMkLst>
        </pc:spChg>
        <pc:spChg chg="mod ord">
          <ac:chgData name="Robert Stewart (WW READINESS)" userId="5e4857c7-3c95-4435-bc45-4a9504427269" providerId="ADAL" clId="{1E1EB644-CF5D-4B36-97E4-44C32F031E56}" dt="2020-08-20T15:23:21.983" v="1393" actId="6549"/>
          <ac:spMkLst>
            <pc:docMk/>
            <pc:sldMk cId="474028571" sldId="284"/>
            <ac:spMk id="3" creationId="{73FCDDB7-986A-464D-8EA9-CD6818C49190}"/>
          </ac:spMkLst>
        </pc:spChg>
      </pc:sldChg>
      <pc:sldChg chg="del">
        <pc:chgData name="Robert Stewart (WW READINESS)" userId="5e4857c7-3c95-4435-bc45-4a9504427269" providerId="ADAL" clId="{1E1EB644-CF5D-4B36-97E4-44C32F031E56}" dt="2020-08-20T16:12:03.812" v="1889" actId="47"/>
        <pc:sldMkLst>
          <pc:docMk/>
          <pc:sldMk cId="1323764272" sldId="285"/>
        </pc:sldMkLst>
      </pc:sldChg>
      <pc:sldChg chg="modSp add mod">
        <pc:chgData name="Robert Stewart (WW READINESS)" userId="5e4857c7-3c95-4435-bc45-4a9504427269" providerId="ADAL" clId="{1E1EB644-CF5D-4B36-97E4-44C32F031E56}" dt="2020-08-20T14:10:59.341" v="299" actId="20577"/>
        <pc:sldMkLst>
          <pc:docMk/>
          <pc:sldMk cId="3669250034" sldId="286"/>
        </pc:sldMkLst>
        <pc:spChg chg="mod">
          <ac:chgData name="Robert Stewart (WW READINESS)" userId="5e4857c7-3c95-4435-bc45-4a9504427269" providerId="ADAL" clId="{1E1EB644-CF5D-4B36-97E4-44C32F031E56}" dt="2020-08-20T14:10:59.341" v="299" actId="20577"/>
          <ac:spMkLst>
            <pc:docMk/>
            <pc:sldMk cId="3669250034" sldId="286"/>
            <ac:spMk id="10" creationId="{36877184-9CC1-4EBD-ACA1-BA6A2150651C}"/>
          </ac:spMkLst>
        </pc:spChg>
        <pc:spChg chg="mod">
          <ac:chgData name="Robert Stewart (WW READINESS)" userId="5e4857c7-3c95-4435-bc45-4a9504427269" providerId="ADAL" clId="{1E1EB644-CF5D-4B36-97E4-44C32F031E56}" dt="2020-08-20T14:08:23.113" v="237" actId="20577"/>
          <ac:spMkLst>
            <pc:docMk/>
            <pc:sldMk cId="3669250034" sldId="286"/>
            <ac:spMk id="17" creationId="{00000000-0000-0000-0000-000000000000}"/>
          </ac:spMkLst>
        </pc:spChg>
      </pc:sldChg>
      <pc:sldChg chg="modSp add mod">
        <pc:chgData name="Robert Stewart (WW READINESS)" userId="5e4857c7-3c95-4435-bc45-4a9504427269" providerId="ADAL" clId="{1E1EB644-CF5D-4B36-97E4-44C32F031E56}" dt="2020-08-20T14:20:47.550" v="447"/>
        <pc:sldMkLst>
          <pc:docMk/>
          <pc:sldMk cId="880436157" sldId="287"/>
        </pc:sldMkLst>
        <pc:spChg chg="mod">
          <ac:chgData name="Robert Stewart (WW READINESS)" userId="5e4857c7-3c95-4435-bc45-4a9504427269" providerId="ADAL" clId="{1E1EB644-CF5D-4B36-97E4-44C32F031E56}" dt="2020-08-20T14:20:34.875" v="446"/>
          <ac:spMkLst>
            <pc:docMk/>
            <pc:sldMk cId="880436157" sldId="287"/>
            <ac:spMk id="2" creationId="{B4D0CE92-1D76-4F61-8208-4BBDE2BA1DA5}"/>
          </ac:spMkLst>
        </pc:spChg>
        <pc:spChg chg="mod">
          <ac:chgData name="Robert Stewart (WW READINESS)" userId="5e4857c7-3c95-4435-bc45-4a9504427269" providerId="ADAL" clId="{1E1EB644-CF5D-4B36-97E4-44C32F031E56}" dt="2020-08-20T14:20:47.550" v="447"/>
          <ac:spMkLst>
            <pc:docMk/>
            <pc:sldMk cId="880436157" sldId="287"/>
            <ac:spMk id="3" creationId="{D9B7E699-8A7B-44B9-87EE-C5ED24A8C217}"/>
          </ac:spMkLst>
        </pc:spChg>
      </pc:sldChg>
      <pc:sldChg chg="modSp add mod">
        <pc:chgData name="Robert Stewart (WW READINESS)" userId="5e4857c7-3c95-4435-bc45-4a9504427269" providerId="ADAL" clId="{1E1EB644-CF5D-4B36-97E4-44C32F031E56}" dt="2020-08-20T14:52:30.987" v="934"/>
        <pc:sldMkLst>
          <pc:docMk/>
          <pc:sldMk cId="3388904642" sldId="288"/>
        </pc:sldMkLst>
        <pc:spChg chg="mod">
          <ac:chgData name="Robert Stewart (WW READINESS)" userId="5e4857c7-3c95-4435-bc45-4a9504427269" providerId="ADAL" clId="{1E1EB644-CF5D-4B36-97E4-44C32F031E56}" dt="2020-08-20T14:52:20.933" v="933"/>
          <ac:spMkLst>
            <pc:docMk/>
            <pc:sldMk cId="3388904642" sldId="288"/>
            <ac:spMk id="2" creationId="{B4D0CE92-1D76-4F61-8208-4BBDE2BA1DA5}"/>
          </ac:spMkLst>
        </pc:spChg>
        <pc:spChg chg="mod">
          <ac:chgData name="Robert Stewart (WW READINESS)" userId="5e4857c7-3c95-4435-bc45-4a9504427269" providerId="ADAL" clId="{1E1EB644-CF5D-4B36-97E4-44C32F031E56}" dt="2020-08-20T14:52:30.987" v="934"/>
          <ac:spMkLst>
            <pc:docMk/>
            <pc:sldMk cId="3388904642" sldId="288"/>
            <ac:spMk id="3" creationId="{D9B7E699-8A7B-44B9-87EE-C5ED24A8C217}"/>
          </ac:spMkLst>
        </pc:spChg>
      </pc:sldChg>
      <pc:sldChg chg="modSp add mod">
        <pc:chgData name="Robert Stewart (WW READINESS)" userId="5e4857c7-3c95-4435-bc45-4a9504427269" providerId="ADAL" clId="{1E1EB644-CF5D-4B36-97E4-44C32F031E56}" dt="2020-08-20T15:33:30.147" v="1471" actId="255"/>
        <pc:sldMkLst>
          <pc:docMk/>
          <pc:sldMk cId="3627172257" sldId="289"/>
        </pc:sldMkLst>
        <pc:spChg chg="mod">
          <ac:chgData name="Robert Stewart (WW READINESS)" userId="5e4857c7-3c95-4435-bc45-4a9504427269" providerId="ADAL" clId="{1E1EB644-CF5D-4B36-97E4-44C32F031E56}" dt="2020-08-20T15:30:39.751" v="1453"/>
          <ac:spMkLst>
            <pc:docMk/>
            <pc:sldMk cId="3627172257" sldId="289"/>
            <ac:spMk id="2" creationId="{B4D0CE92-1D76-4F61-8208-4BBDE2BA1DA5}"/>
          </ac:spMkLst>
        </pc:spChg>
        <pc:spChg chg="mod">
          <ac:chgData name="Robert Stewart (WW READINESS)" userId="5e4857c7-3c95-4435-bc45-4a9504427269" providerId="ADAL" clId="{1E1EB644-CF5D-4B36-97E4-44C32F031E56}" dt="2020-08-20T15:33:30.147" v="1471" actId="255"/>
          <ac:spMkLst>
            <pc:docMk/>
            <pc:sldMk cId="3627172257" sldId="289"/>
            <ac:spMk id="3" creationId="{D9B7E699-8A7B-44B9-87EE-C5ED24A8C217}"/>
          </ac:spMkLst>
        </pc:spChg>
      </pc:sldChg>
      <pc:sldChg chg="modSp add mod">
        <pc:chgData name="Robert Stewart (WW READINESS)" userId="5e4857c7-3c95-4435-bc45-4a9504427269" providerId="ADAL" clId="{1E1EB644-CF5D-4B36-97E4-44C32F031E56}" dt="2020-08-20T15:32:28.752" v="1464" actId="255"/>
        <pc:sldMkLst>
          <pc:docMk/>
          <pc:sldMk cId="3326726220" sldId="290"/>
        </pc:sldMkLst>
        <pc:spChg chg="mod">
          <ac:chgData name="Robert Stewart (WW READINESS)" userId="5e4857c7-3c95-4435-bc45-4a9504427269" providerId="ADAL" clId="{1E1EB644-CF5D-4B36-97E4-44C32F031E56}" dt="2020-08-20T15:31:26.877" v="1460"/>
          <ac:spMkLst>
            <pc:docMk/>
            <pc:sldMk cId="3326726220" sldId="290"/>
            <ac:spMk id="2" creationId="{B4D0CE92-1D76-4F61-8208-4BBDE2BA1DA5}"/>
          </ac:spMkLst>
        </pc:spChg>
        <pc:spChg chg="mod">
          <ac:chgData name="Robert Stewart (WW READINESS)" userId="5e4857c7-3c95-4435-bc45-4a9504427269" providerId="ADAL" clId="{1E1EB644-CF5D-4B36-97E4-44C32F031E56}" dt="2020-08-20T15:32:28.752" v="1464" actId="255"/>
          <ac:spMkLst>
            <pc:docMk/>
            <pc:sldMk cId="3326726220" sldId="290"/>
            <ac:spMk id="3" creationId="{D9B7E699-8A7B-44B9-87EE-C5ED24A8C217}"/>
          </ac:spMkLst>
        </pc:spChg>
      </pc:sldChg>
      <pc:sldChg chg="modSp add mod">
        <pc:chgData name="Robert Stewart (WW READINESS)" userId="5e4857c7-3c95-4435-bc45-4a9504427269" providerId="ADAL" clId="{1E1EB644-CF5D-4B36-97E4-44C32F031E56}" dt="2020-08-20T15:33:17.713" v="1470" actId="255"/>
        <pc:sldMkLst>
          <pc:docMk/>
          <pc:sldMk cId="2694024700" sldId="291"/>
        </pc:sldMkLst>
        <pc:spChg chg="mod">
          <ac:chgData name="Robert Stewart (WW READINESS)" userId="5e4857c7-3c95-4435-bc45-4a9504427269" providerId="ADAL" clId="{1E1EB644-CF5D-4B36-97E4-44C32F031E56}" dt="2020-08-20T15:32:48.954" v="1466"/>
          <ac:spMkLst>
            <pc:docMk/>
            <pc:sldMk cId="2694024700" sldId="291"/>
            <ac:spMk id="2" creationId="{B4D0CE92-1D76-4F61-8208-4BBDE2BA1DA5}"/>
          </ac:spMkLst>
        </pc:spChg>
        <pc:spChg chg="mod">
          <ac:chgData name="Robert Stewart (WW READINESS)" userId="5e4857c7-3c95-4435-bc45-4a9504427269" providerId="ADAL" clId="{1E1EB644-CF5D-4B36-97E4-44C32F031E56}" dt="2020-08-20T15:33:17.713" v="1470" actId="255"/>
          <ac:spMkLst>
            <pc:docMk/>
            <pc:sldMk cId="2694024700" sldId="291"/>
            <ac:spMk id="3" creationId="{D9B7E699-8A7B-44B9-87EE-C5ED24A8C217}"/>
          </ac:spMkLst>
        </pc:spChg>
      </pc:sldChg>
      <pc:sldChg chg="addSp delSp modSp new mod modNotesTx">
        <pc:chgData name="Robert Stewart (WW READINESS)" userId="5e4857c7-3c95-4435-bc45-4a9504427269" providerId="ADAL" clId="{1E1EB644-CF5D-4B36-97E4-44C32F031E56}" dt="2020-08-20T16:11:19.858" v="1886" actId="1037"/>
        <pc:sldMkLst>
          <pc:docMk/>
          <pc:sldMk cId="1999154968" sldId="292"/>
        </pc:sldMkLst>
        <pc:spChg chg="mod">
          <ac:chgData name="Robert Stewart (WW READINESS)" userId="5e4857c7-3c95-4435-bc45-4a9504427269" providerId="ADAL" clId="{1E1EB644-CF5D-4B36-97E4-44C32F031E56}" dt="2020-08-20T15:55:19.609" v="1555" actId="20577"/>
          <ac:spMkLst>
            <pc:docMk/>
            <pc:sldMk cId="1999154968" sldId="292"/>
            <ac:spMk id="2" creationId="{7C09E576-F320-4CE8-97FA-ADDBD108391E}"/>
          </ac:spMkLst>
        </pc:spChg>
        <pc:spChg chg="del">
          <ac:chgData name="Robert Stewart (WW READINESS)" userId="5e4857c7-3c95-4435-bc45-4a9504427269" providerId="ADAL" clId="{1E1EB644-CF5D-4B36-97E4-44C32F031E56}" dt="2020-08-20T15:57:44.619" v="1562" actId="478"/>
          <ac:spMkLst>
            <pc:docMk/>
            <pc:sldMk cId="1999154968" sldId="292"/>
            <ac:spMk id="3" creationId="{2B9B1DC3-E742-4A6E-8090-2AD47A2C137D}"/>
          </ac:spMkLst>
        </pc:spChg>
        <pc:spChg chg="del mod">
          <ac:chgData name="Robert Stewart (WW READINESS)" userId="5e4857c7-3c95-4435-bc45-4a9504427269" providerId="ADAL" clId="{1E1EB644-CF5D-4B36-97E4-44C32F031E56}" dt="2020-08-20T16:06:33.522" v="1798" actId="478"/>
          <ac:spMkLst>
            <pc:docMk/>
            <pc:sldMk cId="1999154968" sldId="292"/>
            <ac:spMk id="4" creationId="{9C936457-0140-4C52-AEF5-E5A7232B929C}"/>
          </ac:spMkLst>
        </pc:spChg>
        <pc:spChg chg="add del mod">
          <ac:chgData name="Robert Stewart (WW READINESS)" userId="5e4857c7-3c95-4435-bc45-4a9504427269" providerId="ADAL" clId="{1E1EB644-CF5D-4B36-97E4-44C32F031E56}" dt="2020-08-20T16:10:35.821" v="1848"/>
          <ac:spMkLst>
            <pc:docMk/>
            <pc:sldMk cId="1999154968" sldId="292"/>
            <ac:spMk id="9" creationId="{4D6D6E3E-7731-4204-B8E9-B668B3BFB119}"/>
          </ac:spMkLst>
        </pc:spChg>
        <pc:spChg chg="add del mod">
          <ac:chgData name="Robert Stewart (WW READINESS)" userId="5e4857c7-3c95-4435-bc45-4a9504427269" providerId="ADAL" clId="{1E1EB644-CF5D-4B36-97E4-44C32F031E56}" dt="2020-08-20T16:08:46.292" v="1819" actId="478"/>
          <ac:spMkLst>
            <pc:docMk/>
            <pc:sldMk cId="1999154968" sldId="292"/>
            <ac:spMk id="11" creationId="{84BCB11A-9078-4A08-8ACB-A6909BC05AA9}"/>
          </ac:spMkLst>
        </pc:spChg>
        <pc:graphicFrameChg chg="add mod modGraphic">
          <ac:chgData name="Robert Stewart (WW READINESS)" userId="5e4857c7-3c95-4435-bc45-4a9504427269" providerId="ADAL" clId="{1E1EB644-CF5D-4B36-97E4-44C32F031E56}" dt="2020-08-20T16:11:12.658" v="1868" actId="242"/>
          <ac:graphicFrameMkLst>
            <pc:docMk/>
            <pc:sldMk cId="1999154968" sldId="292"/>
            <ac:graphicFrameMk id="16" creationId="{6DA235AC-A471-4732-A090-EC05BF652B7A}"/>
          </ac:graphicFrameMkLst>
        </pc:graphicFrameChg>
        <pc:picChg chg="add mod ord">
          <ac:chgData name="Robert Stewart (WW READINESS)" userId="5e4857c7-3c95-4435-bc45-4a9504427269" providerId="ADAL" clId="{1E1EB644-CF5D-4B36-97E4-44C32F031E56}" dt="2020-08-20T16:11:00.911" v="1864" actId="1035"/>
          <ac:picMkLst>
            <pc:docMk/>
            <pc:sldMk cId="1999154968" sldId="292"/>
            <ac:picMk id="6" creationId="{B50595D4-D223-47C8-ADE2-D6EB329FC109}"/>
          </ac:picMkLst>
        </pc:picChg>
        <pc:picChg chg="add mod ord">
          <ac:chgData name="Robert Stewart (WW READINESS)" userId="5e4857c7-3c95-4435-bc45-4a9504427269" providerId="ADAL" clId="{1E1EB644-CF5D-4B36-97E4-44C32F031E56}" dt="2020-08-20T16:11:05.134" v="1867" actId="1035"/>
          <ac:picMkLst>
            <pc:docMk/>
            <pc:sldMk cId="1999154968" sldId="292"/>
            <ac:picMk id="8" creationId="{706F3AE4-3A96-43D6-B2A9-C7706792981E}"/>
          </ac:picMkLst>
        </pc:picChg>
        <pc:picChg chg="add mod">
          <ac:chgData name="Robert Stewart (WW READINESS)" userId="5e4857c7-3c95-4435-bc45-4a9504427269" providerId="ADAL" clId="{1E1EB644-CF5D-4B36-97E4-44C32F031E56}" dt="2020-08-20T16:02:26.825" v="1757" actId="1076"/>
          <ac:picMkLst>
            <pc:docMk/>
            <pc:sldMk cId="1999154968" sldId="292"/>
            <ac:picMk id="13" creationId="{313CD81C-C44A-4BAD-95D5-34EC009C0127}"/>
          </ac:picMkLst>
        </pc:picChg>
        <pc:picChg chg="add mod">
          <ac:chgData name="Robert Stewart (WW READINESS)" userId="5e4857c7-3c95-4435-bc45-4a9504427269" providerId="ADAL" clId="{1E1EB644-CF5D-4B36-97E4-44C32F031E56}" dt="2020-08-20T16:11:19.858" v="1886" actId="1037"/>
          <ac:picMkLst>
            <pc:docMk/>
            <pc:sldMk cId="1999154968" sldId="292"/>
            <ac:picMk id="15" creationId="{5B530202-457D-4CCB-A3CE-FB1D07F20490}"/>
          </ac:picMkLst>
        </pc:picChg>
      </pc:sldChg>
      <pc:sldChg chg="add">
        <pc:chgData name="Robert Stewart (WW READINESS)" userId="5e4857c7-3c95-4435-bc45-4a9504427269" providerId="ADAL" clId="{1E1EB644-CF5D-4B36-97E4-44C32F031E56}" dt="2020-08-20T16:11:43.500" v="1887" actId="22"/>
        <pc:sldMkLst>
          <pc:docMk/>
          <pc:sldMk cId="1726149919" sldId="293"/>
        </pc:sldMkLst>
      </pc:sldChg>
      <pc:sldChg chg="modSp add mod">
        <pc:chgData name="Robert Stewart (WW READINESS)" userId="5e4857c7-3c95-4435-bc45-4a9504427269" providerId="ADAL" clId="{1E1EB644-CF5D-4B36-97E4-44C32F031E56}" dt="2020-08-20T16:11:56.635" v="1888" actId="20577"/>
        <pc:sldMkLst>
          <pc:docMk/>
          <pc:sldMk cId="235083059" sldId="294"/>
        </pc:sldMkLst>
        <pc:spChg chg="mod">
          <ac:chgData name="Robert Stewart (WW READINESS)" userId="5e4857c7-3c95-4435-bc45-4a9504427269" providerId="ADAL" clId="{1E1EB644-CF5D-4B36-97E4-44C32F031E56}" dt="2020-08-20T16:11:56.635" v="1888" actId="20577"/>
          <ac:spMkLst>
            <pc:docMk/>
            <pc:sldMk cId="235083059" sldId="294"/>
            <ac:spMk id="2" creationId="{4178853F-16F1-44DD-AC5D-6BB2F2A971AF}"/>
          </ac:spMkLst>
        </pc:spChg>
      </pc:sldChg>
    </pc:docChg>
  </pc:docChgLst>
  <pc:docChgLst>
    <pc:chgData name="Randall" userId="74ea0623-5566-46b8-aaec-92be6d3224e1" providerId="ADAL" clId="{3AE7E6C3-1983-49DB-A4F5-749565FC3024}"/>
    <pc:docChg chg="undo custSel modSld">
      <pc:chgData name="Randall" userId="74ea0623-5566-46b8-aaec-92be6d3224e1" providerId="ADAL" clId="{3AE7E6C3-1983-49DB-A4F5-749565FC3024}" dt="2020-08-25T00:11:51.438" v="17" actId="2711"/>
      <pc:docMkLst>
        <pc:docMk/>
      </pc:docMkLst>
      <pc:sldChg chg="delCm">
        <pc:chgData name="Randall" userId="74ea0623-5566-46b8-aaec-92be6d3224e1" providerId="ADAL" clId="{3AE7E6C3-1983-49DB-A4F5-749565FC3024}" dt="2020-08-24T23:50:18.041" v="0"/>
        <pc:sldMkLst>
          <pc:docMk/>
          <pc:sldMk cId="743860205" sldId="257"/>
        </pc:sldMkLst>
      </pc:sldChg>
      <pc:sldChg chg="modSp mod">
        <pc:chgData name="Randall" userId="74ea0623-5566-46b8-aaec-92be6d3224e1" providerId="ADAL" clId="{3AE7E6C3-1983-49DB-A4F5-749565FC3024}" dt="2020-08-25T00:11:51.438" v="17" actId="2711"/>
        <pc:sldMkLst>
          <pc:docMk/>
          <pc:sldMk cId="1208736395" sldId="283"/>
        </pc:sldMkLst>
        <pc:spChg chg="mod">
          <ac:chgData name="Randall" userId="74ea0623-5566-46b8-aaec-92be6d3224e1" providerId="ADAL" clId="{3AE7E6C3-1983-49DB-A4F5-749565FC3024}" dt="2020-08-25T00:11:51.438" v="17" actId="2711"/>
          <ac:spMkLst>
            <pc:docMk/>
            <pc:sldMk cId="1208736395" sldId="283"/>
            <ac:spMk id="3" creationId="{FAF59B51-AD67-4E9A-AA25-B664271235FB}"/>
          </ac:spMkLst>
        </pc:spChg>
      </pc:sldChg>
      <pc:sldChg chg="modSp mod">
        <pc:chgData name="Randall" userId="74ea0623-5566-46b8-aaec-92be6d3224e1" providerId="ADAL" clId="{3AE7E6C3-1983-49DB-A4F5-749565FC3024}" dt="2020-08-25T00:00:01.815" v="9" actId="20577"/>
        <pc:sldMkLst>
          <pc:docMk/>
          <pc:sldMk cId="474028571" sldId="284"/>
        </pc:sldMkLst>
        <pc:spChg chg="mod">
          <ac:chgData name="Randall" userId="74ea0623-5566-46b8-aaec-92be6d3224e1" providerId="ADAL" clId="{3AE7E6C3-1983-49DB-A4F5-749565FC3024}" dt="2020-08-25T00:00:01.815" v="9" actId="20577"/>
          <ac:spMkLst>
            <pc:docMk/>
            <pc:sldMk cId="474028571" sldId="284"/>
            <ac:spMk id="3" creationId="{73FCDDB7-986A-464D-8EA9-CD6818C49190}"/>
          </ac:spMkLst>
        </pc:spChg>
      </pc:sldChg>
      <pc:sldChg chg="modNotesTx">
        <pc:chgData name="Randall" userId="74ea0623-5566-46b8-aaec-92be6d3224e1" providerId="ADAL" clId="{3AE7E6C3-1983-49DB-A4F5-749565FC3024}" dt="2020-08-25T00:06:24.219" v="13" actId="6549"/>
        <pc:sldMkLst>
          <pc:docMk/>
          <pc:sldMk cId="3691073824" sldId="298"/>
        </pc:sldMkLst>
      </pc:sldChg>
      <pc:sldChg chg="modSp mod">
        <pc:chgData name="Randall" userId="74ea0623-5566-46b8-aaec-92be6d3224e1" providerId="ADAL" clId="{3AE7E6C3-1983-49DB-A4F5-749565FC3024}" dt="2020-08-24T23:58:31.873" v="8" actId="20577"/>
        <pc:sldMkLst>
          <pc:docMk/>
          <pc:sldMk cId="1587513377" sldId="299"/>
        </pc:sldMkLst>
        <pc:spChg chg="mod">
          <ac:chgData name="Randall" userId="74ea0623-5566-46b8-aaec-92be6d3224e1" providerId="ADAL" clId="{3AE7E6C3-1983-49DB-A4F5-749565FC3024}" dt="2020-08-24T23:58:31.873" v="8" actId="20577"/>
          <ac:spMkLst>
            <pc:docMk/>
            <pc:sldMk cId="1587513377" sldId="299"/>
            <ac:spMk id="17" creationId="{00000000-0000-0000-0000-000000000000}"/>
          </ac:spMkLst>
        </pc:spChg>
      </pc:sldChg>
      <pc:sldChg chg="modSp mod">
        <pc:chgData name="Randall" userId="74ea0623-5566-46b8-aaec-92be6d3224e1" providerId="ADAL" clId="{3AE7E6C3-1983-49DB-A4F5-749565FC3024}" dt="2020-08-25T00:06:51.628" v="16" actId="20577"/>
        <pc:sldMkLst>
          <pc:docMk/>
          <pc:sldMk cId="3044634792" sldId="302"/>
        </pc:sldMkLst>
        <pc:spChg chg="mod">
          <ac:chgData name="Randall" userId="74ea0623-5566-46b8-aaec-92be6d3224e1" providerId="ADAL" clId="{3AE7E6C3-1983-49DB-A4F5-749565FC3024}" dt="2020-08-25T00:06:51.628" v="16" actId="20577"/>
          <ac:spMkLst>
            <pc:docMk/>
            <pc:sldMk cId="3044634792" sldId="302"/>
            <ac:spMk id="9" creationId="{889B922C-71E2-4868-B986-02EC5DF08368}"/>
          </ac:spMkLst>
        </pc:spChg>
      </pc:sldChg>
      <pc:sldChg chg="addSp delSp modSp mod">
        <pc:chgData name="Randall" userId="74ea0623-5566-46b8-aaec-92be6d3224e1" providerId="ADAL" clId="{3AE7E6C3-1983-49DB-A4F5-749565FC3024}" dt="2020-08-24T23:51:08.446" v="5" actId="22"/>
        <pc:sldMkLst>
          <pc:docMk/>
          <pc:sldMk cId="2968619087" sldId="305"/>
        </pc:sldMkLst>
        <pc:spChg chg="add">
          <ac:chgData name="Randall" userId="74ea0623-5566-46b8-aaec-92be6d3224e1" providerId="ADAL" clId="{3AE7E6C3-1983-49DB-A4F5-749565FC3024}" dt="2020-08-24T23:51:08.446" v="5" actId="22"/>
          <ac:spMkLst>
            <pc:docMk/>
            <pc:sldMk cId="2968619087" sldId="305"/>
            <ac:spMk id="2" creationId="{D214BF27-303B-4C79-A29C-4298223950B4}"/>
          </ac:spMkLst>
        </pc:spChg>
        <pc:picChg chg="add del mod">
          <ac:chgData name="Randall" userId="74ea0623-5566-46b8-aaec-92be6d3224e1" providerId="ADAL" clId="{3AE7E6C3-1983-49DB-A4F5-749565FC3024}" dt="2020-08-24T23:51:08.015" v="4" actId="478"/>
          <ac:picMkLst>
            <pc:docMk/>
            <pc:sldMk cId="2968619087" sldId="305"/>
            <ac:picMk id="11" creationId="{817595AD-4F7A-4163-935E-4C54BF86DE9A}"/>
          </ac:picMkLst>
        </pc:picChg>
      </pc:sldChg>
    </pc:docChg>
  </pc:docChgLst>
  <pc:docChgLst>
    <pc:chgData name="Robert Stewart (WW READINESS)" userId="5e4857c7-3c95-4435-bc45-4a9504427269" providerId="ADAL" clId="{B6447441-A293-43C3-9875-5F51AB353FE2}"/>
    <pc:docChg chg="undo custSel addSld delSld modSld">
      <pc:chgData name="Robert Stewart (WW READINESS)" userId="5e4857c7-3c95-4435-bc45-4a9504427269" providerId="ADAL" clId="{B6447441-A293-43C3-9875-5F51AB353FE2}" dt="2020-08-24T14:10:24.475" v="471"/>
      <pc:docMkLst>
        <pc:docMk/>
      </pc:docMkLst>
      <pc:sldChg chg="modSp mod">
        <pc:chgData name="Robert Stewart (WW READINESS)" userId="5e4857c7-3c95-4435-bc45-4a9504427269" providerId="ADAL" clId="{B6447441-A293-43C3-9875-5F51AB353FE2}" dt="2020-08-24T13:32:20.336" v="42" actId="6549"/>
        <pc:sldMkLst>
          <pc:docMk/>
          <pc:sldMk cId="743860205" sldId="257"/>
        </pc:sldMkLst>
        <pc:spChg chg="mod">
          <ac:chgData name="Robert Stewart (WW READINESS)" userId="5e4857c7-3c95-4435-bc45-4a9504427269" providerId="ADAL" clId="{B6447441-A293-43C3-9875-5F51AB353FE2}" dt="2020-08-24T13:32:20.336" v="42" actId="6549"/>
          <ac:spMkLst>
            <pc:docMk/>
            <pc:sldMk cId="743860205" sldId="257"/>
            <ac:spMk id="2" creationId="{35FF388A-DA23-47B5-B1B4-5AA1C4F44269}"/>
          </ac:spMkLst>
        </pc:spChg>
      </pc:sldChg>
      <pc:sldChg chg="addSp mod">
        <pc:chgData name="Robert Stewart (WW READINESS)" userId="5e4857c7-3c95-4435-bc45-4a9504427269" providerId="ADAL" clId="{B6447441-A293-43C3-9875-5F51AB353FE2}" dt="2020-08-24T13:33:40.566" v="75" actId="11529"/>
        <pc:sldMkLst>
          <pc:docMk/>
          <pc:sldMk cId="1012441991" sldId="258"/>
        </pc:sldMkLst>
        <pc:cxnChg chg="add">
          <ac:chgData name="Robert Stewart (WW READINESS)" userId="5e4857c7-3c95-4435-bc45-4a9504427269" providerId="ADAL" clId="{B6447441-A293-43C3-9875-5F51AB353FE2}" dt="2020-08-24T13:33:40.566" v="75" actId="11529"/>
          <ac:cxnSpMkLst>
            <pc:docMk/>
            <pc:sldMk cId="1012441991" sldId="258"/>
            <ac:cxnSpMk id="4" creationId="{209B8E07-B016-4278-9325-C65709DF3CAB}"/>
          </ac:cxnSpMkLst>
        </pc:cxnChg>
      </pc:sldChg>
      <pc:sldChg chg="addSp mod">
        <pc:chgData name="Robert Stewart (WW READINESS)" userId="5e4857c7-3c95-4435-bc45-4a9504427269" providerId="ADAL" clId="{B6447441-A293-43C3-9875-5F51AB353FE2}" dt="2020-08-24T13:36:13.734" v="144" actId="11529"/>
        <pc:sldMkLst>
          <pc:docMk/>
          <pc:sldMk cId="1701787216" sldId="260"/>
        </pc:sldMkLst>
        <pc:cxnChg chg="add">
          <ac:chgData name="Robert Stewart (WW READINESS)" userId="5e4857c7-3c95-4435-bc45-4a9504427269" providerId="ADAL" clId="{B6447441-A293-43C3-9875-5F51AB353FE2}" dt="2020-08-24T13:36:13.734" v="144" actId="11529"/>
          <ac:cxnSpMkLst>
            <pc:docMk/>
            <pc:sldMk cId="1701787216" sldId="260"/>
            <ac:cxnSpMk id="5" creationId="{D75BE88F-AD5F-4D23-A71A-2EBF5DADE894}"/>
          </ac:cxnSpMkLst>
        </pc:cxnChg>
      </pc:sldChg>
      <pc:sldChg chg="addSp mod">
        <pc:chgData name="Robert Stewart (WW READINESS)" userId="5e4857c7-3c95-4435-bc45-4a9504427269" providerId="ADAL" clId="{B6447441-A293-43C3-9875-5F51AB353FE2}" dt="2020-08-24T13:36:32.142" v="145" actId="11529"/>
        <pc:sldMkLst>
          <pc:docMk/>
          <pc:sldMk cId="101971310" sldId="261"/>
        </pc:sldMkLst>
        <pc:cxnChg chg="add">
          <ac:chgData name="Robert Stewart (WW READINESS)" userId="5e4857c7-3c95-4435-bc45-4a9504427269" providerId="ADAL" clId="{B6447441-A293-43C3-9875-5F51AB353FE2}" dt="2020-08-24T13:36:32.142" v="145" actId="11529"/>
          <ac:cxnSpMkLst>
            <pc:docMk/>
            <pc:sldMk cId="101971310" sldId="261"/>
            <ac:cxnSpMk id="4" creationId="{B3C8B2AD-B2BF-4C6E-9A8F-79F48478BBDE}"/>
          </ac:cxnSpMkLst>
        </pc:cxnChg>
      </pc:sldChg>
      <pc:sldChg chg="addSp mod">
        <pc:chgData name="Robert Stewart (WW READINESS)" userId="5e4857c7-3c95-4435-bc45-4a9504427269" providerId="ADAL" clId="{B6447441-A293-43C3-9875-5F51AB353FE2}" dt="2020-08-24T13:36:56.427" v="146" actId="11529"/>
        <pc:sldMkLst>
          <pc:docMk/>
          <pc:sldMk cId="758652105" sldId="262"/>
        </pc:sldMkLst>
        <pc:cxnChg chg="add">
          <ac:chgData name="Robert Stewart (WW READINESS)" userId="5e4857c7-3c95-4435-bc45-4a9504427269" providerId="ADAL" clId="{B6447441-A293-43C3-9875-5F51AB353FE2}" dt="2020-08-24T13:36:56.427" v="146" actId="11529"/>
          <ac:cxnSpMkLst>
            <pc:docMk/>
            <pc:sldMk cId="758652105" sldId="262"/>
            <ac:cxnSpMk id="5" creationId="{D27A24A7-58DC-4049-9C9C-F04C1F4FC509}"/>
          </ac:cxnSpMkLst>
        </pc:cxnChg>
      </pc:sldChg>
      <pc:sldChg chg="addSp mod">
        <pc:chgData name="Robert Stewart (WW READINESS)" userId="5e4857c7-3c95-4435-bc45-4a9504427269" providerId="ADAL" clId="{B6447441-A293-43C3-9875-5F51AB353FE2}" dt="2020-08-24T13:38:34.190" v="240" actId="11529"/>
        <pc:sldMkLst>
          <pc:docMk/>
          <pc:sldMk cId="2093708537" sldId="264"/>
        </pc:sldMkLst>
        <pc:cxnChg chg="add">
          <ac:chgData name="Robert Stewart (WW READINESS)" userId="5e4857c7-3c95-4435-bc45-4a9504427269" providerId="ADAL" clId="{B6447441-A293-43C3-9875-5F51AB353FE2}" dt="2020-08-24T13:38:34.190" v="240" actId="11529"/>
          <ac:cxnSpMkLst>
            <pc:docMk/>
            <pc:sldMk cId="2093708537" sldId="264"/>
            <ac:cxnSpMk id="5" creationId="{65DF44F8-E853-42E0-BF0C-583D2F5FF001}"/>
          </ac:cxnSpMkLst>
        </pc:cxnChg>
      </pc:sldChg>
      <pc:sldChg chg="del">
        <pc:chgData name="Robert Stewart (WW READINESS)" userId="5e4857c7-3c95-4435-bc45-4a9504427269" providerId="ADAL" clId="{B6447441-A293-43C3-9875-5F51AB353FE2}" dt="2020-08-24T13:38:51.107" v="241" actId="47"/>
        <pc:sldMkLst>
          <pc:docMk/>
          <pc:sldMk cId="452373429" sldId="265"/>
        </pc:sldMkLst>
      </pc:sldChg>
      <pc:sldChg chg="del">
        <pc:chgData name="Robert Stewart (WW READINESS)" userId="5e4857c7-3c95-4435-bc45-4a9504427269" providerId="ADAL" clId="{B6447441-A293-43C3-9875-5F51AB353FE2}" dt="2020-08-24T13:39:13.183" v="242" actId="47"/>
        <pc:sldMkLst>
          <pc:docMk/>
          <pc:sldMk cId="827366620" sldId="266"/>
        </pc:sldMkLst>
      </pc:sldChg>
      <pc:sldChg chg="modSp mod">
        <pc:chgData name="Robert Stewart (WW READINESS)" userId="5e4857c7-3c95-4435-bc45-4a9504427269" providerId="ADAL" clId="{B6447441-A293-43C3-9875-5F51AB353FE2}" dt="2020-08-24T13:39:17.959" v="243" actId="6549"/>
        <pc:sldMkLst>
          <pc:docMk/>
          <pc:sldMk cId="2582992634" sldId="267"/>
        </pc:sldMkLst>
        <pc:spChg chg="mod">
          <ac:chgData name="Robert Stewart (WW READINESS)" userId="5e4857c7-3c95-4435-bc45-4a9504427269" providerId="ADAL" clId="{B6447441-A293-43C3-9875-5F51AB353FE2}" dt="2020-08-24T13:39:17.959" v="243" actId="6549"/>
          <ac:spMkLst>
            <pc:docMk/>
            <pc:sldMk cId="2582992634" sldId="267"/>
            <ac:spMk id="2" creationId="{35FF388A-DA23-47B5-B1B4-5AA1C4F44269}"/>
          </ac:spMkLst>
        </pc:spChg>
      </pc:sldChg>
      <pc:sldChg chg="addSp mod">
        <pc:chgData name="Robert Stewart (WW READINESS)" userId="5e4857c7-3c95-4435-bc45-4a9504427269" providerId="ADAL" clId="{B6447441-A293-43C3-9875-5F51AB353FE2}" dt="2020-08-24T13:40:10.485" v="279" actId="11529"/>
        <pc:sldMkLst>
          <pc:docMk/>
          <pc:sldMk cId="901478808" sldId="268"/>
        </pc:sldMkLst>
        <pc:cxnChg chg="add">
          <ac:chgData name="Robert Stewart (WW READINESS)" userId="5e4857c7-3c95-4435-bc45-4a9504427269" providerId="ADAL" clId="{B6447441-A293-43C3-9875-5F51AB353FE2}" dt="2020-08-24T13:40:10.485" v="279" actId="11529"/>
          <ac:cxnSpMkLst>
            <pc:docMk/>
            <pc:sldMk cId="901478808" sldId="268"/>
            <ac:cxnSpMk id="5" creationId="{2BD45107-66CF-4A8C-AD90-C9D55A832A85}"/>
          </ac:cxnSpMkLst>
        </pc:cxnChg>
      </pc:sldChg>
      <pc:sldChg chg="addSp modSp mod delCm">
        <pc:chgData name="Robert Stewart (WW READINESS)" userId="5e4857c7-3c95-4435-bc45-4a9504427269" providerId="ADAL" clId="{B6447441-A293-43C3-9875-5F51AB353FE2}" dt="2020-08-24T13:48:40.107" v="404" actId="14100"/>
        <pc:sldMkLst>
          <pc:docMk/>
          <pc:sldMk cId="338752777" sldId="269"/>
        </pc:sldMkLst>
        <pc:picChg chg="add mod">
          <ac:chgData name="Robert Stewart (WW READINESS)" userId="5e4857c7-3c95-4435-bc45-4a9504427269" providerId="ADAL" clId="{B6447441-A293-43C3-9875-5F51AB353FE2}" dt="2020-08-24T13:46:58.868" v="398" actId="14100"/>
          <ac:picMkLst>
            <pc:docMk/>
            <pc:sldMk cId="338752777" sldId="269"/>
            <ac:picMk id="5" creationId="{7211E423-DAC5-4821-8F8C-9F3427968259}"/>
          </ac:picMkLst>
        </pc:picChg>
        <pc:picChg chg="mod">
          <ac:chgData name="Robert Stewart (WW READINESS)" userId="5e4857c7-3c95-4435-bc45-4a9504427269" providerId="ADAL" clId="{B6447441-A293-43C3-9875-5F51AB353FE2}" dt="2020-08-24T13:46:39.203" v="395" actId="1076"/>
          <ac:picMkLst>
            <pc:docMk/>
            <pc:sldMk cId="338752777" sldId="269"/>
            <ac:picMk id="6" creationId="{67DA6FDB-76D1-416D-A07A-32FF47ADCAF3}"/>
          </ac:picMkLst>
        </pc:picChg>
        <pc:picChg chg="add mod">
          <ac:chgData name="Robert Stewart (WW READINESS)" userId="5e4857c7-3c95-4435-bc45-4a9504427269" providerId="ADAL" clId="{B6447441-A293-43C3-9875-5F51AB353FE2}" dt="2020-08-24T13:48:40.107" v="404" actId="14100"/>
          <ac:picMkLst>
            <pc:docMk/>
            <pc:sldMk cId="338752777" sldId="269"/>
            <ac:picMk id="9" creationId="{5C9F9CBD-1330-4DA2-A725-2C3AA0F7B16B}"/>
          </ac:picMkLst>
        </pc:picChg>
        <pc:cxnChg chg="add">
          <ac:chgData name="Robert Stewart (WW READINESS)" userId="5e4857c7-3c95-4435-bc45-4a9504427269" providerId="ADAL" clId="{B6447441-A293-43C3-9875-5F51AB353FE2}" dt="2020-08-24T13:46:53.485" v="397" actId="11529"/>
          <ac:cxnSpMkLst>
            <pc:docMk/>
            <pc:sldMk cId="338752777" sldId="269"/>
            <ac:cxnSpMk id="8" creationId="{E577132E-A64C-4033-B023-77B20EDA73E6}"/>
          </ac:cxnSpMkLst>
        </pc:cxnChg>
      </pc:sldChg>
      <pc:sldChg chg="delSp mod">
        <pc:chgData name="Robert Stewart (WW READINESS)" userId="5e4857c7-3c95-4435-bc45-4a9504427269" providerId="ADAL" clId="{B6447441-A293-43C3-9875-5F51AB353FE2}" dt="2020-08-24T13:31:01.854" v="0" actId="478"/>
        <pc:sldMkLst>
          <pc:docMk/>
          <pc:sldMk cId="3635852913" sldId="274"/>
        </pc:sldMkLst>
        <pc:spChg chg="del">
          <ac:chgData name="Robert Stewart (WW READINESS)" userId="5e4857c7-3c95-4435-bc45-4a9504427269" providerId="ADAL" clId="{B6447441-A293-43C3-9875-5F51AB353FE2}" dt="2020-08-24T13:31:01.854" v="0" actId="478"/>
          <ac:spMkLst>
            <pc:docMk/>
            <pc:sldMk cId="3635852913" sldId="274"/>
            <ac:spMk id="3" creationId="{93BC6D23-C756-4150-8E42-6B8548EF7F40}"/>
          </ac:spMkLst>
        </pc:spChg>
      </pc:sldChg>
      <pc:sldChg chg="modSp mod">
        <pc:chgData name="Robert Stewart (WW READINESS)" userId="5e4857c7-3c95-4435-bc45-4a9504427269" providerId="ADAL" clId="{B6447441-A293-43C3-9875-5F51AB353FE2}" dt="2020-08-24T13:31:10.724" v="7" actId="20577"/>
        <pc:sldMkLst>
          <pc:docMk/>
          <pc:sldMk cId="84060515" sldId="275"/>
        </pc:sldMkLst>
        <pc:spChg chg="mod">
          <ac:chgData name="Robert Stewart (WW READINESS)" userId="5e4857c7-3c95-4435-bc45-4a9504427269" providerId="ADAL" clId="{B6447441-A293-43C3-9875-5F51AB353FE2}" dt="2020-08-24T13:31:10.724" v="7" actId="20577"/>
          <ac:spMkLst>
            <pc:docMk/>
            <pc:sldMk cId="84060515" sldId="275"/>
            <ac:spMk id="2" creationId="{35FF388A-DA23-47B5-B1B4-5AA1C4F44269}"/>
          </ac:spMkLst>
        </pc:spChg>
      </pc:sldChg>
      <pc:sldChg chg="addSp delSp modSp mod">
        <pc:chgData name="Robert Stewart (WW READINESS)" userId="5e4857c7-3c95-4435-bc45-4a9504427269" providerId="ADAL" clId="{B6447441-A293-43C3-9875-5F51AB353FE2}" dt="2020-08-24T13:48:28.453" v="401" actId="21"/>
        <pc:sldMkLst>
          <pc:docMk/>
          <pc:sldMk cId="4246215234" sldId="280"/>
        </pc:sldMkLst>
        <pc:picChg chg="add del mod">
          <ac:chgData name="Robert Stewart (WW READINESS)" userId="5e4857c7-3c95-4435-bc45-4a9504427269" providerId="ADAL" clId="{B6447441-A293-43C3-9875-5F51AB353FE2}" dt="2020-08-24T13:48:28.453" v="401" actId="21"/>
          <ac:picMkLst>
            <pc:docMk/>
            <pc:sldMk cId="4246215234" sldId="280"/>
            <ac:picMk id="8" creationId="{800B92E5-C5F9-41EF-BBE3-161B60F02EB9}"/>
          </ac:picMkLst>
        </pc:picChg>
        <pc:cxnChg chg="add">
          <ac:chgData name="Robert Stewart (WW READINESS)" userId="5e4857c7-3c95-4435-bc45-4a9504427269" providerId="ADAL" clId="{B6447441-A293-43C3-9875-5F51AB353FE2}" dt="2020-08-24T13:47:51.145" v="399" actId="11529"/>
          <ac:cxnSpMkLst>
            <pc:docMk/>
            <pc:sldMk cId="4246215234" sldId="280"/>
            <ac:cxnSpMk id="6" creationId="{33D548CE-B180-4267-8617-FAF6AC8467B1}"/>
          </ac:cxnSpMkLst>
        </pc:cxnChg>
      </pc:sldChg>
      <pc:sldChg chg="addSp">
        <pc:chgData name="Robert Stewart (WW READINESS)" userId="5e4857c7-3c95-4435-bc45-4a9504427269" providerId="ADAL" clId="{B6447441-A293-43C3-9875-5F51AB353FE2}" dt="2020-08-24T13:54:53.488" v="408"/>
        <pc:sldMkLst>
          <pc:docMk/>
          <pc:sldMk cId="2370528661" sldId="281"/>
        </pc:sldMkLst>
        <pc:picChg chg="add">
          <ac:chgData name="Robert Stewart (WW READINESS)" userId="5e4857c7-3c95-4435-bc45-4a9504427269" providerId="ADAL" clId="{B6447441-A293-43C3-9875-5F51AB353FE2}" dt="2020-08-24T13:54:53.488" v="408"/>
          <ac:picMkLst>
            <pc:docMk/>
            <pc:sldMk cId="2370528661" sldId="281"/>
            <ac:picMk id="1026" creationId="{C1FD750E-1B8D-4AA2-B122-AD194BB38242}"/>
          </ac:picMkLst>
        </pc:picChg>
      </pc:sldChg>
      <pc:sldChg chg="addSp delSp modSp add del mod modCm">
        <pc:chgData name="Robert Stewart (WW READINESS)" userId="5e4857c7-3c95-4435-bc45-4a9504427269" providerId="ADAL" clId="{B6447441-A293-43C3-9875-5F51AB353FE2}" dt="2020-08-24T13:58:09.551" v="429" actId="11529"/>
        <pc:sldMkLst>
          <pc:docMk/>
          <pc:sldMk cId="3174001134" sldId="281"/>
        </pc:sldMkLst>
        <pc:picChg chg="del mod">
          <ac:chgData name="Robert Stewart (WW READINESS)" userId="5e4857c7-3c95-4435-bc45-4a9504427269" providerId="ADAL" clId="{B6447441-A293-43C3-9875-5F51AB353FE2}" dt="2020-08-24T13:55:20.658" v="413" actId="478"/>
          <ac:picMkLst>
            <pc:docMk/>
            <pc:sldMk cId="3174001134" sldId="281"/>
            <ac:picMk id="1026" creationId="{C1FD750E-1B8D-4AA2-B122-AD194BB38242}"/>
          </ac:picMkLst>
        </pc:picChg>
        <pc:cxnChg chg="add">
          <ac:chgData name="Robert Stewart (WW READINESS)" userId="5e4857c7-3c95-4435-bc45-4a9504427269" providerId="ADAL" clId="{B6447441-A293-43C3-9875-5F51AB353FE2}" dt="2020-08-24T13:58:09.551" v="429" actId="11529"/>
          <ac:cxnSpMkLst>
            <pc:docMk/>
            <pc:sldMk cId="3174001134" sldId="281"/>
            <ac:cxnSpMk id="3" creationId="{5C2E564B-D60F-4197-9BDE-29C61D187B71}"/>
          </ac:cxnSpMkLst>
        </pc:cxnChg>
      </pc:sldChg>
      <pc:sldChg chg="del">
        <pc:chgData name="Robert Stewart (WW READINESS)" userId="5e4857c7-3c95-4435-bc45-4a9504427269" providerId="ADAL" clId="{B6447441-A293-43C3-9875-5F51AB353FE2}" dt="2020-08-24T14:08:33.898" v="465" actId="47"/>
        <pc:sldMkLst>
          <pc:docMk/>
          <pc:sldMk cId="2551757300" sldId="282"/>
        </pc:sldMkLst>
      </pc:sldChg>
      <pc:sldChg chg="modSp mod">
        <pc:chgData name="Robert Stewart (WW READINESS)" userId="5e4857c7-3c95-4435-bc45-4a9504427269" providerId="ADAL" clId="{B6447441-A293-43C3-9875-5F51AB353FE2}" dt="2020-08-24T13:32:37.990" v="74" actId="20577"/>
        <pc:sldMkLst>
          <pc:docMk/>
          <pc:sldMk cId="1208736395" sldId="283"/>
        </pc:sldMkLst>
        <pc:spChg chg="mod">
          <ac:chgData name="Robert Stewart (WW READINESS)" userId="5e4857c7-3c95-4435-bc45-4a9504427269" providerId="ADAL" clId="{B6447441-A293-43C3-9875-5F51AB353FE2}" dt="2020-08-24T13:32:37.990" v="74" actId="20577"/>
          <ac:spMkLst>
            <pc:docMk/>
            <pc:sldMk cId="1208736395" sldId="283"/>
            <ac:spMk id="2" creationId="{FF21F12B-E6C6-4CF1-8312-1D8343AFFE69}"/>
          </ac:spMkLst>
        </pc:spChg>
        <pc:spChg chg="mod">
          <ac:chgData name="Robert Stewart (WW READINESS)" userId="5e4857c7-3c95-4435-bc45-4a9504427269" providerId="ADAL" clId="{B6447441-A293-43C3-9875-5F51AB353FE2}" dt="2020-08-24T13:32:27.599" v="43" actId="113"/>
          <ac:spMkLst>
            <pc:docMk/>
            <pc:sldMk cId="1208736395" sldId="283"/>
            <ac:spMk id="3" creationId="{FAF59B51-AD67-4E9A-AA25-B664271235FB}"/>
          </ac:spMkLst>
        </pc:spChg>
      </pc:sldChg>
      <pc:sldChg chg="modSp mod">
        <pc:chgData name="Robert Stewart (WW READINESS)" userId="5e4857c7-3c95-4435-bc45-4a9504427269" providerId="ADAL" clId="{B6447441-A293-43C3-9875-5F51AB353FE2}" dt="2020-08-24T13:39:31.665" v="278" actId="20577"/>
        <pc:sldMkLst>
          <pc:docMk/>
          <pc:sldMk cId="474028571" sldId="284"/>
        </pc:sldMkLst>
        <pc:spChg chg="mod">
          <ac:chgData name="Robert Stewart (WW READINESS)" userId="5e4857c7-3c95-4435-bc45-4a9504427269" providerId="ADAL" clId="{B6447441-A293-43C3-9875-5F51AB353FE2}" dt="2020-08-24T13:39:31.665" v="278" actId="20577"/>
          <ac:spMkLst>
            <pc:docMk/>
            <pc:sldMk cId="474028571" sldId="284"/>
            <ac:spMk id="2" creationId="{2C4F8039-6C38-4EF0-85F2-A923D9224100}"/>
          </ac:spMkLst>
        </pc:spChg>
      </pc:sldChg>
      <pc:sldChg chg="modSp mod">
        <pc:chgData name="Robert Stewart (WW READINESS)" userId="5e4857c7-3c95-4435-bc45-4a9504427269" providerId="ADAL" clId="{B6447441-A293-43C3-9875-5F51AB353FE2}" dt="2020-08-24T13:32:06.823" v="41" actId="1035"/>
        <pc:sldMkLst>
          <pc:docMk/>
          <pc:sldMk cId="3669250034" sldId="286"/>
        </pc:sldMkLst>
        <pc:spChg chg="mod">
          <ac:chgData name="Robert Stewart (WW READINESS)" userId="5e4857c7-3c95-4435-bc45-4a9504427269" providerId="ADAL" clId="{B6447441-A293-43C3-9875-5F51AB353FE2}" dt="2020-08-24T13:31:54.483" v="27" actId="1035"/>
          <ac:spMkLst>
            <pc:docMk/>
            <pc:sldMk cId="3669250034" sldId="286"/>
            <ac:spMk id="10" creationId="{36877184-9CC1-4EBD-ACA1-BA6A2150651C}"/>
          </ac:spMkLst>
        </pc:spChg>
        <pc:picChg chg="mod">
          <ac:chgData name="Robert Stewart (WW READINESS)" userId="5e4857c7-3c95-4435-bc45-4a9504427269" providerId="ADAL" clId="{B6447441-A293-43C3-9875-5F51AB353FE2}" dt="2020-08-24T13:32:06.823" v="41" actId="1035"/>
          <ac:picMkLst>
            <pc:docMk/>
            <pc:sldMk cId="3669250034" sldId="286"/>
            <ac:picMk id="3" creationId="{6C0EFBAD-05DC-4AD5-AF7A-D0CAE1752FCA}"/>
          </ac:picMkLst>
        </pc:picChg>
      </pc:sldChg>
      <pc:sldChg chg="modSp mod">
        <pc:chgData name="Robert Stewart (WW READINESS)" userId="5e4857c7-3c95-4435-bc45-4a9504427269" providerId="ADAL" clId="{B6447441-A293-43C3-9875-5F51AB353FE2}" dt="2020-08-24T13:35:55.526" v="143" actId="6549"/>
        <pc:sldMkLst>
          <pc:docMk/>
          <pc:sldMk cId="880436157" sldId="287"/>
        </pc:sldMkLst>
        <pc:spChg chg="mod">
          <ac:chgData name="Robert Stewart (WW READINESS)" userId="5e4857c7-3c95-4435-bc45-4a9504427269" providerId="ADAL" clId="{B6447441-A293-43C3-9875-5F51AB353FE2}" dt="2020-08-24T13:35:55.526" v="143" actId="6549"/>
          <ac:spMkLst>
            <pc:docMk/>
            <pc:sldMk cId="880436157" sldId="287"/>
            <ac:spMk id="3" creationId="{D9B7E699-8A7B-44B9-87EE-C5ED24A8C217}"/>
          </ac:spMkLst>
        </pc:spChg>
      </pc:sldChg>
      <pc:sldChg chg="modSp mod">
        <pc:chgData name="Robert Stewart (WW READINESS)" userId="5e4857c7-3c95-4435-bc45-4a9504427269" providerId="ADAL" clId="{B6447441-A293-43C3-9875-5F51AB353FE2}" dt="2020-08-24T13:42:35.790" v="372" actId="6549"/>
        <pc:sldMkLst>
          <pc:docMk/>
          <pc:sldMk cId="3627172257" sldId="289"/>
        </pc:sldMkLst>
        <pc:spChg chg="mod">
          <ac:chgData name="Robert Stewart (WW READINESS)" userId="5e4857c7-3c95-4435-bc45-4a9504427269" providerId="ADAL" clId="{B6447441-A293-43C3-9875-5F51AB353FE2}" dt="2020-08-24T13:42:35.790" v="372" actId="6549"/>
          <ac:spMkLst>
            <pc:docMk/>
            <pc:sldMk cId="3627172257" sldId="289"/>
            <ac:spMk id="3" creationId="{D9B7E699-8A7B-44B9-87EE-C5ED24A8C217}"/>
          </ac:spMkLst>
        </pc:spChg>
      </pc:sldChg>
      <pc:sldChg chg="modSp mod">
        <pc:chgData name="Robert Stewart (WW READINESS)" userId="5e4857c7-3c95-4435-bc45-4a9504427269" providerId="ADAL" clId="{B6447441-A293-43C3-9875-5F51AB353FE2}" dt="2020-08-24T13:43:04.144" v="375" actId="6549"/>
        <pc:sldMkLst>
          <pc:docMk/>
          <pc:sldMk cId="3326726220" sldId="290"/>
        </pc:sldMkLst>
        <pc:spChg chg="mod">
          <ac:chgData name="Robert Stewart (WW READINESS)" userId="5e4857c7-3c95-4435-bc45-4a9504427269" providerId="ADAL" clId="{B6447441-A293-43C3-9875-5F51AB353FE2}" dt="2020-08-24T13:43:04.144" v="375" actId="6549"/>
          <ac:spMkLst>
            <pc:docMk/>
            <pc:sldMk cId="3326726220" sldId="290"/>
            <ac:spMk id="3" creationId="{D9B7E699-8A7B-44B9-87EE-C5ED24A8C217}"/>
          </ac:spMkLst>
        </pc:spChg>
      </pc:sldChg>
      <pc:sldChg chg="addSp mod">
        <pc:chgData name="Robert Stewart (WW READINESS)" userId="5e4857c7-3c95-4435-bc45-4a9504427269" providerId="ADAL" clId="{B6447441-A293-43C3-9875-5F51AB353FE2}" dt="2020-08-24T14:08:24.975" v="464" actId="11529"/>
        <pc:sldMkLst>
          <pc:docMk/>
          <pc:sldMk cId="1999154968" sldId="292"/>
        </pc:sldMkLst>
        <pc:cxnChg chg="add">
          <ac:chgData name="Robert Stewart (WW READINESS)" userId="5e4857c7-3c95-4435-bc45-4a9504427269" providerId="ADAL" clId="{B6447441-A293-43C3-9875-5F51AB353FE2}" dt="2020-08-24T14:08:24.975" v="464" actId="11529"/>
          <ac:cxnSpMkLst>
            <pc:docMk/>
            <pc:sldMk cId="1999154968" sldId="292"/>
            <ac:cxnSpMk id="4" creationId="{F634C060-84B4-459B-982A-891E31090CFC}"/>
          </ac:cxnSpMkLst>
        </pc:cxnChg>
      </pc:sldChg>
      <pc:sldChg chg="modSp mod">
        <pc:chgData name="Robert Stewart (WW READINESS)" userId="5e4857c7-3c95-4435-bc45-4a9504427269" providerId="ADAL" clId="{B6447441-A293-43C3-9875-5F51AB353FE2}" dt="2020-08-24T13:35:25.850" v="141" actId="14100"/>
        <pc:sldMkLst>
          <pc:docMk/>
          <pc:sldMk cId="2424144487" sldId="295"/>
        </pc:sldMkLst>
        <pc:spChg chg="mod">
          <ac:chgData name="Robert Stewart (WW READINESS)" userId="5e4857c7-3c95-4435-bc45-4a9504427269" providerId="ADAL" clId="{B6447441-A293-43C3-9875-5F51AB353FE2}" dt="2020-08-24T13:34:30.451" v="79" actId="6549"/>
          <ac:spMkLst>
            <pc:docMk/>
            <pc:sldMk cId="2424144487" sldId="295"/>
            <ac:spMk id="3" creationId="{FF78A544-B5ED-49D0-A8CC-69D9EF2B64FA}"/>
          </ac:spMkLst>
        </pc:spChg>
        <pc:spChg chg="mod">
          <ac:chgData name="Robert Stewart (WW READINESS)" userId="5e4857c7-3c95-4435-bc45-4a9504427269" providerId="ADAL" clId="{B6447441-A293-43C3-9875-5F51AB353FE2}" dt="2020-08-24T13:34:39.145" v="80" actId="2711"/>
          <ac:spMkLst>
            <pc:docMk/>
            <pc:sldMk cId="2424144487" sldId="295"/>
            <ac:spMk id="12" creationId="{EB5524AF-1C9E-4D8E-93A1-5C3CBBA8E202}"/>
          </ac:spMkLst>
        </pc:spChg>
        <pc:spChg chg="mod">
          <ac:chgData name="Robert Stewart (WW READINESS)" userId="5e4857c7-3c95-4435-bc45-4a9504427269" providerId="ADAL" clId="{B6447441-A293-43C3-9875-5F51AB353FE2}" dt="2020-08-24T13:34:44.543" v="81" actId="2711"/>
          <ac:spMkLst>
            <pc:docMk/>
            <pc:sldMk cId="2424144487" sldId="295"/>
            <ac:spMk id="14" creationId="{2E152B57-46F5-4D1B-A9A7-62D076A97D86}"/>
          </ac:spMkLst>
        </pc:spChg>
        <pc:spChg chg="mod">
          <ac:chgData name="Robert Stewart (WW READINESS)" userId="5e4857c7-3c95-4435-bc45-4a9504427269" providerId="ADAL" clId="{B6447441-A293-43C3-9875-5F51AB353FE2}" dt="2020-08-24T13:34:50.035" v="82" actId="2711"/>
          <ac:spMkLst>
            <pc:docMk/>
            <pc:sldMk cId="2424144487" sldId="295"/>
            <ac:spMk id="15" creationId="{7183B690-E2CA-4645-AAE8-34051F0CF538}"/>
          </ac:spMkLst>
        </pc:spChg>
        <pc:spChg chg="mod">
          <ac:chgData name="Robert Stewart (WW READINESS)" userId="5e4857c7-3c95-4435-bc45-4a9504427269" providerId="ADAL" clId="{B6447441-A293-43C3-9875-5F51AB353FE2}" dt="2020-08-24T13:34:18.087" v="77" actId="20577"/>
          <ac:spMkLst>
            <pc:docMk/>
            <pc:sldMk cId="2424144487" sldId="295"/>
            <ac:spMk id="17" creationId="{00000000-0000-0000-0000-000000000000}"/>
          </ac:spMkLst>
        </pc:spChg>
        <pc:grpChg chg="mod">
          <ac:chgData name="Robert Stewart (WW READINESS)" userId="5e4857c7-3c95-4435-bc45-4a9504427269" providerId="ADAL" clId="{B6447441-A293-43C3-9875-5F51AB353FE2}" dt="2020-08-24T13:35:25.850" v="141" actId="14100"/>
          <ac:grpSpMkLst>
            <pc:docMk/>
            <pc:sldMk cId="2424144487" sldId="295"/>
            <ac:grpSpMk id="4" creationId="{5CC6A208-BE01-47E6-8388-83822B196C18}"/>
          </ac:grpSpMkLst>
        </pc:grpChg>
        <pc:grpChg chg="mod">
          <ac:chgData name="Robert Stewart (WW READINESS)" userId="5e4857c7-3c95-4435-bc45-4a9504427269" providerId="ADAL" clId="{B6447441-A293-43C3-9875-5F51AB353FE2}" dt="2020-08-24T13:35:22.099" v="140" actId="14100"/>
          <ac:grpSpMkLst>
            <pc:docMk/>
            <pc:sldMk cId="2424144487" sldId="295"/>
            <ac:grpSpMk id="6" creationId="{EA9EBC42-F8C4-48A9-8D5C-C4FCE2ED08EB}"/>
          </ac:grpSpMkLst>
        </pc:grpChg>
        <pc:grpChg chg="mod">
          <ac:chgData name="Robert Stewart (WW READINESS)" userId="5e4857c7-3c95-4435-bc45-4a9504427269" providerId="ADAL" clId="{B6447441-A293-43C3-9875-5F51AB353FE2}" dt="2020-08-24T13:35:17.627" v="139" actId="14100"/>
          <ac:grpSpMkLst>
            <pc:docMk/>
            <pc:sldMk cId="2424144487" sldId="295"/>
            <ac:grpSpMk id="7" creationId="{8E5C5A40-22F0-492C-AE9D-A53AEABF79DA}"/>
          </ac:grpSpMkLst>
        </pc:grpChg>
      </pc:sldChg>
      <pc:sldChg chg="modSp mod">
        <pc:chgData name="Robert Stewart (WW READINESS)" userId="5e4857c7-3c95-4435-bc45-4a9504427269" providerId="ADAL" clId="{B6447441-A293-43C3-9875-5F51AB353FE2}" dt="2020-08-24T13:38:15.792" v="239" actId="1036"/>
        <pc:sldMkLst>
          <pc:docMk/>
          <pc:sldMk cId="1587513377" sldId="299"/>
        </pc:sldMkLst>
        <pc:grpChg chg="mod">
          <ac:chgData name="Robert Stewart (WW READINESS)" userId="5e4857c7-3c95-4435-bc45-4a9504427269" providerId="ADAL" clId="{B6447441-A293-43C3-9875-5F51AB353FE2}" dt="2020-08-24T13:37:15.748" v="148" actId="14100"/>
          <ac:grpSpMkLst>
            <pc:docMk/>
            <pc:sldMk cId="1587513377" sldId="299"/>
            <ac:grpSpMk id="16" creationId="{BB5B7098-DCC9-43F2-B9E8-B772BF455BE5}"/>
          </ac:grpSpMkLst>
        </pc:grpChg>
        <pc:grpChg chg="mod">
          <ac:chgData name="Robert Stewart (WW READINESS)" userId="5e4857c7-3c95-4435-bc45-4a9504427269" providerId="ADAL" clId="{B6447441-A293-43C3-9875-5F51AB353FE2}" dt="2020-08-24T13:38:08.587" v="208" actId="1036"/>
          <ac:grpSpMkLst>
            <pc:docMk/>
            <pc:sldMk cId="1587513377" sldId="299"/>
            <ac:grpSpMk id="21" creationId="{2348C96D-B55F-4FD5-A584-16F21DD75CA7}"/>
          </ac:grpSpMkLst>
        </pc:grpChg>
        <pc:grpChg chg="mod">
          <ac:chgData name="Robert Stewart (WW READINESS)" userId="5e4857c7-3c95-4435-bc45-4a9504427269" providerId="ADAL" clId="{B6447441-A293-43C3-9875-5F51AB353FE2}" dt="2020-08-24T13:38:05.349" v="204" actId="1036"/>
          <ac:grpSpMkLst>
            <pc:docMk/>
            <pc:sldMk cId="1587513377" sldId="299"/>
            <ac:grpSpMk id="22" creationId="{D08733A0-E944-4170-A6C5-08CCB372876F}"/>
          </ac:grpSpMkLst>
        </pc:grpChg>
        <pc:grpChg chg="mod">
          <ac:chgData name="Robert Stewart (WW READINESS)" userId="5e4857c7-3c95-4435-bc45-4a9504427269" providerId="ADAL" clId="{B6447441-A293-43C3-9875-5F51AB353FE2}" dt="2020-08-24T13:38:15.792" v="239" actId="1036"/>
          <ac:grpSpMkLst>
            <pc:docMk/>
            <pc:sldMk cId="1587513377" sldId="299"/>
            <ac:grpSpMk id="23" creationId="{82D090D9-AC1B-4C70-98D1-5F92943D81C1}"/>
          </ac:grpSpMkLst>
        </pc:grpChg>
      </pc:sldChg>
      <pc:sldChg chg="addSp modSp mod">
        <pc:chgData name="Robert Stewart (WW READINESS)" userId="5e4857c7-3c95-4435-bc45-4a9504427269" providerId="ADAL" clId="{B6447441-A293-43C3-9875-5F51AB353FE2}" dt="2020-08-24T13:42:12.445" v="369" actId="1036"/>
        <pc:sldMkLst>
          <pc:docMk/>
          <pc:sldMk cId="2925395085" sldId="300"/>
        </pc:sldMkLst>
        <pc:spChg chg="mod">
          <ac:chgData name="Robert Stewart (WW READINESS)" userId="5e4857c7-3c95-4435-bc45-4a9504427269" providerId="ADAL" clId="{B6447441-A293-43C3-9875-5F51AB353FE2}" dt="2020-08-24T13:41:35.386" v="342" actId="1035"/>
          <ac:spMkLst>
            <pc:docMk/>
            <pc:sldMk cId="2925395085" sldId="300"/>
            <ac:spMk id="19" creationId="{1D3C3C88-54BE-465C-AB55-64867C5DA18F}"/>
          </ac:spMkLst>
        </pc:spChg>
        <pc:spChg chg="mod">
          <ac:chgData name="Robert Stewart (WW READINESS)" userId="5e4857c7-3c95-4435-bc45-4a9504427269" providerId="ADAL" clId="{B6447441-A293-43C3-9875-5F51AB353FE2}" dt="2020-08-24T13:41:35.386" v="342" actId="1035"/>
          <ac:spMkLst>
            <pc:docMk/>
            <pc:sldMk cId="2925395085" sldId="300"/>
            <ac:spMk id="20" creationId="{5DC6600A-6A3F-4661-9205-35DFC8C67378}"/>
          </ac:spMkLst>
        </pc:spChg>
        <pc:spChg chg="mod">
          <ac:chgData name="Robert Stewart (WW READINESS)" userId="5e4857c7-3c95-4435-bc45-4a9504427269" providerId="ADAL" clId="{B6447441-A293-43C3-9875-5F51AB353FE2}" dt="2020-08-24T13:41:26.552" v="329" actId="571"/>
          <ac:spMkLst>
            <pc:docMk/>
            <pc:sldMk cId="2925395085" sldId="300"/>
            <ac:spMk id="36" creationId="{0B63F06B-36BD-4B03-A91A-A4911ABF52F5}"/>
          </ac:spMkLst>
        </pc:spChg>
        <pc:spChg chg="mod">
          <ac:chgData name="Robert Stewart (WW READINESS)" userId="5e4857c7-3c95-4435-bc45-4a9504427269" providerId="ADAL" clId="{B6447441-A293-43C3-9875-5F51AB353FE2}" dt="2020-08-24T13:41:35.386" v="342" actId="1035"/>
          <ac:spMkLst>
            <pc:docMk/>
            <pc:sldMk cId="2925395085" sldId="300"/>
            <ac:spMk id="38" creationId="{EBEDE8DC-D815-4D2F-BE04-CBAE05A5BBAB}"/>
          </ac:spMkLst>
        </pc:spChg>
        <pc:spChg chg="mod">
          <ac:chgData name="Robert Stewart (WW READINESS)" userId="5e4857c7-3c95-4435-bc45-4a9504427269" providerId="ADAL" clId="{B6447441-A293-43C3-9875-5F51AB353FE2}" dt="2020-08-24T13:41:35.386" v="342" actId="1035"/>
          <ac:spMkLst>
            <pc:docMk/>
            <pc:sldMk cId="2925395085" sldId="300"/>
            <ac:spMk id="40" creationId="{40195766-F6A8-44BF-927B-82F54EA40D2D}"/>
          </ac:spMkLst>
        </pc:spChg>
        <pc:spChg chg="mod">
          <ac:chgData name="Robert Stewart (WW READINESS)" userId="5e4857c7-3c95-4435-bc45-4a9504427269" providerId="ADAL" clId="{B6447441-A293-43C3-9875-5F51AB353FE2}" dt="2020-08-24T13:41:35.386" v="342" actId="1035"/>
          <ac:spMkLst>
            <pc:docMk/>
            <pc:sldMk cId="2925395085" sldId="300"/>
            <ac:spMk id="42" creationId="{3939993E-305E-435B-A393-17804AFA5077}"/>
          </ac:spMkLst>
        </pc:spChg>
        <pc:spChg chg="add mod">
          <ac:chgData name="Robert Stewart (WW READINESS)" userId="5e4857c7-3c95-4435-bc45-4a9504427269" providerId="ADAL" clId="{B6447441-A293-43C3-9875-5F51AB353FE2}" dt="2020-08-24T13:41:26.552" v="329" actId="571"/>
          <ac:spMkLst>
            <pc:docMk/>
            <pc:sldMk cId="2925395085" sldId="300"/>
            <ac:spMk id="43" creationId="{585D92F4-67C7-40B8-AD00-0FCACBB4A50A}"/>
          </ac:spMkLst>
        </pc:spChg>
        <pc:spChg chg="mod">
          <ac:chgData name="Robert Stewart (WW READINESS)" userId="5e4857c7-3c95-4435-bc45-4a9504427269" providerId="ADAL" clId="{B6447441-A293-43C3-9875-5F51AB353FE2}" dt="2020-08-24T13:41:35.386" v="342" actId="1035"/>
          <ac:spMkLst>
            <pc:docMk/>
            <pc:sldMk cId="2925395085" sldId="300"/>
            <ac:spMk id="46" creationId="{E56129BC-8D83-4788-9B0F-24995714A77D}"/>
          </ac:spMkLst>
        </pc:spChg>
        <pc:spChg chg="mod">
          <ac:chgData name="Robert Stewart (WW READINESS)" userId="5e4857c7-3c95-4435-bc45-4a9504427269" providerId="ADAL" clId="{B6447441-A293-43C3-9875-5F51AB353FE2}" dt="2020-08-24T13:41:35.386" v="342" actId="1035"/>
          <ac:spMkLst>
            <pc:docMk/>
            <pc:sldMk cId="2925395085" sldId="300"/>
            <ac:spMk id="48" creationId="{98688D32-6A2E-489E-960B-7F2C31CCC512}"/>
          </ac:spMkLst>
        </pc:spChg>
        <pc:spChg chg="mod">
          <ac:chgData name="Robert Stewart (WW READINESS)" userId="5e4857c7-3c95-4435-bc45-4a9504427269" providerId="ADAL" clId="{B6447441-A293-43C3-9875-5F51AB353FE2}" dt="2020-08-24T13:41:35.386" v="342" actId="1035"/>
          <ac:spMkLst>
            <pc:docMk/>
            <pc:sldMk cId="2925395085" sldId="300"/>
            <ac:spMk id="51" creationId="{F5FA1CB2-6944-47B4-9244-083109F05CAA}"/>
          </ac:spMkLst>
        </pc:spChg>
        <pc:spChg chg="mod">
          <ac:chgData name="Robert Stewart (WW READINESS)" userId="5e4857c7-3c95-4435-bc45-4a9504427269" providerId="ADAL" clId="{B6447441-A293-43C3-9875-5F51AB353FE2}" dt="2020-08-24T13:41:35.386" v="342" actId="1035"/>
          <ac:spMkLst>
            <pc:docMk/>
            <pc:sldMk cId="2925395085" sldId="300"/>
            <ac:spMk id="53" creationId="{013F7441-F319-4E92-B9BC-485CC95ABE62}"/>
          </ac:spMkLst>
        </pc:spChg>
        <pc:spChg chg="mod">
          <ac:chgData name="Robert Stewart (WW READINESS)" userId="5e4857c7-3c95-4435-bc45-4a9504427269" providerId="ADAL" clId="{B6447441-A293-43C3-9875-5F51AB353FE2}" dt="2020-08-24T13:41:35.386" v="342" actId="1035"/>
          <ac:spMkLst>
            <pc:docMk/>
            <pc:sldMk cId="2925395085" sldId="300"/>
            <ac:spMk id="55" creationId="{7975503E-7D19-45DA-8636-46D9123A74A1}"/>
          </ac:spMkLst>
        </pc:spChg>
        <pc:spChg chg="mod">
          <ac:chgData name="Robert Stewart (WW READINESS)" userId="5e4857c7-3c95-4435-bc45-4a9504427269" providerId="ADAL" clId="{B6447441-A293-43C3-9875-5F51AB353FE2}" dt="2020-08-24T13:41:35.386" v="342" actId="1035"/>
          <ac:spMkLst>
            <pc:docMk/>
            <pc:sldMk cId="2925395085" sldId="300"/>
            <ac:spMk id="57" creationId="{560CDE64-BC6D-460D-9A2D-734D70050A89}"/>
          </ac:spMkLst>
        </pc:spChg>
        <pc:spChg chg="mod">
          <ac:chgData name="Robert Stewart (WW READINESS)" userId="5e4857c7-3c95-4435-bc45-4a9504427269" providerId="ADAL" clId="{B6447441-A293-43C3-9875-5F51AB353FE2}" dt="2020-08-24T13:41:44.309" v="343" actId="14100"/>
          <ac:spMkLst>
            <pc:docMk/>
            <pc:sldMk cId="2925395085" sldId="300"/>
            <ac:spMk id="58" creationId="{4375CE31-64D8-4B50-8050-487084DA42DA}"/>
          </ac:spMkLst>
        </pc:spChg>
        <pc:spChg chg="add mod">
          <ac:chgData name="Robert Stewart (WW READINESS)" userId="5e4857c7-3c95-4435-bc45-4a9504427269" providerId="ADAL" clId="{B6447441-A293-43C3-9875-5F51AB353FE2}" dt="2020-08-24T13:41:26.552" v="329" actId="571"/>
          <ac:spMkLst>
            <pc:docMk/>
            <pc:sldMk cId="2925395085" sldId="300"/>
            <ac:spMk id="59" creationId="{BB9621B2-072A-4DB8-83D9-724613FD0456}"/>
          </ac:spMkLst>
        </pc:spChg>
        <pc:spChg chg="add mod">
          <ac:chgData name="Robert Stewart (WW READINESS)" userId="5e4857c7-3c95-4435-bc45-4a9504427269" providerId="ADAL" clId="{B6447441-A293-43C3-9875-5F51AB353FE2}" dt="2020-08-24T13:41:26.552" v="329" actId="571"/>
          <ac:spMkLst>
            <pc:docMk/>
            <pc:sldMk cId="2925395085" sldId="300"/>
            <ac:spMk id="62" creationId="{93FC7234-F560-4994-AA1D-12DAA7C814C1}"/>
          </ac:spMkLst>
        </pc:spChg>
        <pc:spChg chg="mod">
          <ac:chgData name="Robert Stewart (WW READINESS)" userId="5e4857c7-3c95-4435-bc45-4a9504427269" providerId="ADAL" clId="{B6447441-A293-43C3-9875-5F51AB353FE2}" dt="2020-08-24T13:41:50.660" v="344" actId="1076"/>
          <ac:spMkLst>
            <pc:docMk/>
            <pc:sldMk cId="2925395085" sldId="300"/>
            <ac:spMk id="63" creationId="{8F1E8D2A-2F4E-4C1A-9D99-7588882FCEF8}"/>
          </ac:spMkLst>
        </pc:spChg>
        <pc:spChg chg="mod">
          <ac:chgData name="Robert Stewart (WW READINESS)" userId="5e4857c7-3c95-4435-bc45-4a9504427269" providerId="ADAL" clId="{B6447441-A293-43C3-9875-5F51AB353FE2}" dt="2020-08-24T13:42:02.761" v="364" actId="1036"/>
          <ac:spMkLst>
            <pc:docMk/>
            <pc:sldMk cId="2925395085" sldId="300"/>
            <ac:spMk id="64" creationId="{68F91B03-A3B1-44A4-BE32-997EC2D3FF42}"/>
          </ac:spMkLst>
        </pc:spChg>
        <pc:spChg chg="add mod">
          <ac:chgData name="Robert Stewart (WW READINESS)" userId="5e4857c7-3c95-4435-bc45-4a9504427269" providerId="ADAL" clId="{B6447441-A293-43C3-9875-5F51AB353FE2}" dt="2020-08-24T13:41:26.552" v="329" actId="571"/>
          <ac:spMkLst>
            <pc:docMk/>
            <pc:sldMk cId="2925395085" sldId="300"/>
            <ac:spMk id="65" creationId="{4DD771AC-87F9-4425-AB63-3F178F026A75}"/>
          </ac:spMkLst>
        </pc:spChg>
        <pc:spChg chg="mod">
          <ac:chgData name="Robert Stewart (WW READINESS)" userId="5e4857c7-3c95-4435-bc45-4a9504427269" providerId="ADAL" clId="{B6447441-A293-43C3-9875-5F51AB353FE2}" dt="2020-08-24T13:42:02.761" v="364" actId="1036"/>
          <ac:spMkLst>
            <pc:docMk/>
            <pc:sldMk cId="2925395085" sldId="300"/>
            <ac:spMk id="66" creationId="{896A6962-045A-4E85-BE26-437D1D580E0A}"/>
          </ac:spMkLst>
        </pc:spChg>
        <pc:spChg chg="add mod">
          <ac:chgData name="Robert Stewart (WW READINESS)" userId="5e4857c7-3c95-4435-bc45-4a9504427269" providerId="ADAL" clId="{B6447441-A293-43C3-9875-5F51AB353FE2}" dt="2020-08-24T13:41:26.552" v="329" actId="571"/>
          <ac:spMkLst>
            <pc:docMk/>
            <pc:sldMk cId="2925395085" sldId="300"/>
            <ac:spMk id="70" creationId="{424D176A-2709-460E-8BD1-EB1878032517}"/>
          </ac:spMkLst>
        </pc:spChg>
        <pc:spChg chg="add mod">
          <ac:chgData name="Robert Stewart (WW READINESS)" userId="5e4857c7-3c95-4435-bc45-4a9504427269" providerId="ADAL" clId="{B6447441-A293-43C3-9875-5F51AB353FE2}" dt="2020-08-24T13:41:26.552" v="329" actId="571"/>
          <ac:spMkLst>
            <pc:docMk/>
            <pc:sldMk cId="2925395085" sldId="300"/>
            <ac:spMk id="71" creationId="{3FF60B50-5748-4C25-B84A-2B7545EAE73A}"/>
          </ac:spMkLst>
        </pc:spChg>
        <pc:spChg chg="add mod">
          <ac:chgData name="Robert Stewart (WW READINESS)" userId="5e4857c7-3c95-4435-bc45-4a9504427269" providerId="ADAL" clId="{B6447441-A293-43C3-9875-5F51AB353FE2}" dt="2020-08-24T13:41:26.552" v="329" actId="571"/>
          <ac:spMkLst>
            <pc:docMk/>
            <pc:sldMk cId="2925395085" sldId="300"/>
            <ac:spMk id="75" creationId="{893006EA-A551-49B4-8425-63229C021643}"/>
          </ac:spMkLst>
        </pc:spChg>
        <pc:spChg chg="add mod">
          <ac:chgData name="Robert Stewart (WW READINESS)" userId="5e4857c7-3c95-4435-bc45-4a9504427269" providerId="ADAL" clId="{B6447441-A293-43C3-9875-5F51AB353FE2}" dt="2020-08-24T13:41:26.552" v="329" actId="571"/>
          <ac:spMkLst>
            <pc:docMk/>
            <pc:sldMk cId="2925395085" sldId="300"/>
            <ac:spMk id="76" creationId="{AD876B95-CD51-4725-A4D8-2F9E739FE8C0}"/>
          </ac:spMkLst>
        </pc:spChg>
        <pc:spChg chg="add mod">
          <ac:chgData name="Robert Stewart (WW READINESS)" userId="5e4857c7-3c95-4435-bc45-4a9504427269" providerId="ADAL" clId="{B6447441-A293-43C3-9875-5F51AB353FE2}" dt="2020-08-24T13:41:26.552" v="329" actId="571"/>
          <ac:spMkLst>
            <pc:docMk/>
            <pc:sldMk cId="2925395085" sldId="300"/>
            <ac:spMk id="78" creationId="{21062410-6941-4A49-B39E-70CB962EEB4A}"/>
          </ac:spMkLst>
        </pc:spChg>
        <pc:spChg chg="add mod">
          <ac:chgData name="Robert Stewart (WW READINESS)" userId="5e4857c7-3c95-4435-bc45-4a9504427269" providerId="ADAL" clId="{B6447441-A293-43C3-9875-5F51AB353FE2}" dt="2020-08-24T13:41:26.552" v="329" actId="571"/>
          <ac:spMkLst>
            <pc:docMk/>
            <pc:sldMk cId="2925395085" sldId="300"/>
            <ac:spMk id="79" creationId="{8048D4BA-B160-4953-B219-16104AC361D3}"/>
          </ac:spMkLst>
        </pc:spChg>
        <pc:spChg chg="add mod">
          <ac:chgData name="Robert Stewart (WW READINESS)" userId="5e4857c7-3c95-4435-bc45-4a9504427269" providerId="ADAL" clId="{B6447441-A293-43C3-9875-5F51AB353FE2}" dt="2020-08-24T13:41:26.552" v="329" actId="571"/>
          <ac:spMkLst>
            <pc:docMk/>
            <pc:sldMk cId="2925395085" sldId="300"/>
            <ac:spMk id="80" creationId="{777CEB41-F9B8-42EC-BDB2-B91184821E1E}"/>
          </ac:spMkLst>
        </pc:spChg>
        <pc:grpChg chg="mod">
          <ac:chgData name="Robert Stewart (WW READINESS)" userId="5e4857c7-3c95-4435-bc45-4a9504427269" providerId="ADAL" clId="{B6447441-A293-43C3-9875-5F51AB353FE2}" dt="2020-08-24T13:41:26.552" v="329" actId="571"/>
          <ac:grpSpMkLst>
            <pc:docMk/>
            <pc:sldMk cId="2925395085" sldId="300"/>
            <ac:grpSpMk id="33" creationId="{6730CDC1-F8DD-47AF-9809-B980CE41AE36}"/>
          </ac:grpSpMkLst>
        </pc:grpChg>
        <pc:grpChg chg="mod">
          <ac:chgData name="Robert Stewart (WW READINESS)" userId="5e4857c7-3c95-4435-bc45-4a9504427269" providerId="ADAL" clId="{B6447441-A293-43C3-9875-5F51AB353FE2}" dt="2020-08-24T13:41:26.552" v="329" actId="571"/>
          <ac:grpSpMkLst>
            <pc:docMk/>
            <pc:sldMk cId="2925395085" sldId="300"/>
            <ac:grpSpMk id="35" creationId="{A18D80B7-41DA-4FC3-86DE-684CB54AF0FF}"/>
          </ac:grpSpMkLst>
        </pc:grpChg>
        <pc:grpChg chg="mod">
          <ac:chgData name="Robert Stewart (WW READINESS)" userId="5e4857c7-3c95-4435-bc45-4a9504427269" providerId="ADAL" clId="{B6447441-A293-43C3-9875-5F51AB353FE2}" dt="2020-08-24T13:41:26.552" v="329" actId="571"/>
          <ac:grpSpMkLst>
            <pc:docMk/>
            <pc:sldMk cId="2925395085" sldId="300"/>
            <ac:grpSpMk id="39" creationId="{A857370F-0707-4B93-A0BC-6D7DCF7525D3}"/>
          </ac:grpSpMkLst>
        </pc:grpChg>
        <pc:grpChg chg="mod">
          <ac:chgData name="Robert Stewart (WW READINESS)" userId="5e4857c7-3c95-4435-bc45-4a9504427269" providerId="ADAL" clId="{B6447441-A293-43C3-9875-5F51AB353FE2}" dt="2020-08-24T13:41:26.552" v="329" actId="571"/>
          <ac:grpSpMkLst>
            <pc:docMk/>
            <pc:sldMk cId="2925395085" sldId="300"/>
            <ac:grpSpMk id="44" creationId="{88B05BAD-A613-4F10-A713-184BFD26A54C}"/>
          </ac:grpSpMkLst>
        </pc:grpChg>
        <pc:grpChg chg="mod">
          <ac:chgData name="Robert Stewart (WW READINESS)" userId="5e4857c7-3c95-4435-bc45-4a9504427269" providerId="ADAL" clId="{B6447441-A293-43C3-9875-5F51AB353FE2}" dt="2020-08-24T13:41:26.552" v="329" actId="571"/>
          <ac:grpSpMkLst>
            <pc:docMk/>
            <pc:sldMk cId="2925395085" sldId="300"/>
            <ac:grpSpMk id="45" creationId="{F27606A3-2E17-4A4A-A99E-632AD85A7E7A}"/>
          </ac:grpSpMkLst>
        </pc:grpChg>
        <pc:grpChg chg="mod">
          <ac:chgData name="Robert Stewart (WW READINESS)" userId="5e4857c7-3c95-4435-bc45-4a9504427269" providerId="ADAL" clId="{B6447441-A293-43C3-9875-5F51AB353FE2}" dt="2020-08-24T13:41:26.552" v="329" actId="571"/>
          <ac:grpSpMkLst>
            <pc:docMk/>
            <pc:sldMk cId="2925395085" sldId="300"/>
            <ac:grpSpMk id="50" creationId="{D0827787-DF8F-44EB-9833-993452FF1CAB}"/>
          </ac:grpSpMkLst>
        </pc:grpChg>
        <pc:grpChg chg="mod">
          <ac:chgData name="Robert Stewart (WW READINESS)" userId="5e4857c7-3c95-4435-bc45-4a9504427269" providerId="ADAL" clId="{B6447441-A293-43C3-9875-5F51AB353FE2}" dt="2020-08-24T13:41:26.552" v="329" actId="571"/>
          <ac:grpSpMkLst>
            <pc:docMk/>
            <pc:sldMk cId="2925395085" sldId="300"/>
            <ac:grpSpMk id="54" creationId="{75D837DB-F902-4558-A799-2578938F3803}"/>
          </ac:grpSpMkLst>
        </pc:grpChg>
        <pc:grpChg chg="mod">
          <ac:chgData name="Robert Stewart (WW READINESS)" userId="5e4857c7-3c95-4435-bc45-4a9504427269" providerId="ADAL" clId="{B6447441-A293-43C3-9875-5F51AB353FE2}" dt="2020-08-24T13:41:26.552" v="329" actId="571"/>
          <ac:grpSpMkLst>
            <pc:docMk/>
            <pc:sldMk cId="2925395085" sldId="300"/>
            <ac:grpSpMk id="60" creationId="{DAD365CD-FCE8-4DBC-B51F-A8E0F6BCAADB}"/>
          </ac:grpSpMkLst>
        </pc:grpChg>
        <pc:grpChg chg="mod">
          <ac:chgData name="Robert Stewart (WW READINESS)" userId="5e4857c7-3c95-4435-bc45-4a9504427269" providerId="ADAL" clId="{B6447441-A293-43C3-9875-5F51AB353FE2}" dt="2020-08-24T13:41:26.552" v="329" actId="571"/>
          <ac:grpSpMkLst>
            <pc:docMk/>
            <pc:sldMk cId="2925395085" sldId="300"/>
            <ac:grpSpMk id="69" creationId="{54FE7E7E-A594-404A-A35C-5229C8516F26}"/>
          </ac:grpSpMkLst>
        </pc:grpChg>
        <pc:grpChg chg="mod">
          <ac:chgData name="Robert Stewart (WW READINESS)" userId="5e4857c7-3c95-4435-bc45-4a9504427269" providerId="ADAL" clId="{B6447441-A293-43C3-9875-5F51AB353FE2}" dt="2020-08-24T13:41:26.552" v="329" actId="571"/>
          <ac:grpSpMkLst>
            <pc:docMk/>
            <pc:sldMk cId="2925395085" sldId="300"/>
            <ac:grpSpMk id="73" creationId="{BE46648E-5D88-4307-8F3C-20936004759D}"/>
          </ac:grpSpMkLst>
        </pc:grpChg>
        <pc:grpChg chg="mod">
          <ac:chgData name="Robert Stewart (WW READINESS)" userId="5e4857c7-3c95-4435-bc45-4a9504427269" providerId="ADAL" clId="{B6447441-A293-43C3-9875-5F51AB353FE2}" dt="2020-08-24T13:42:12.445" v="369" actId="1036"/>
          <ac:grpSpMkLst>
            <pc:docMk/>
            <pc:sldMk cId="2925395085" sldId="300"/>
            <ac:grpSpMk id="74" creationId="{324471E5-3E8A-4B46-8F20-DFFB661DDDCD}"/>
          </ac:grpSpMkLst>
        </pc:grpChg>
        <pc:picChg chg="mod">
          <ac:chgData name="Robert Stewart (WW READINESS)" userId="5e4857c7-3c95-4435-bc45-4a9504427269" providerId="ADAL" clId="{B6447441-A293-43C3-9875-5F51AB353FE2}" dt="2020-08-24T13:41:35.386" v="342" actId="1035"/>
          <ac:picMkLst>
            <pc:docMk/>
            <pc:sldMk cId="2925395085" sldId="300"/>
            <ac:picMk id="18" creationId="{A8DC1268-EB17-4E65-BDA6-F12DA9E80A80}"/>
          </ac:picMkLst>
        </pc:picChg>
        <pc:picChg chg="mod">
          <ac:chgData name="Robert Stewart (WW READINESS)" userId="5e4857c7-3c95-4435-bc45-4a9504427269" providerId="ADAL" clId="{B6447441-A293-43C3-9875-5F51AB353FE2}" dt="2020-08-24T13:41:35.386" v="342" actId="1035"/>
          <ac:picMkLst>
            <pc:docMk/>
            <pc:sldMk cId="2925395085" sldId="300"/>
            <ac:picMk id="37" creationId="{698A36FD-A495-4345-AB6E-8A203D2A94A7}"/>
          </ac:picMkLst>
        </pc:picChg>
        <pc:picChg chg="mod">
          <ac:chgData name="Robert Stewart (WW READINESS)" userId="5e4857c7-3c95-4435-bc45-4a9504427269" providerId="ADAL" clId="{B6447441-A293-43C3-9875-5F51AB353FE2}" dt="2020-08-24T13:41:35.386" v="342" actId="1035"/>
          <ac:picMkLst>
            <pc:docMk/>
            <pc:sldMk cId="2925395085" sldId="300"/>
            <ac:picMk id="41" creationId="{2EA3B29A-C381-4F12-8FBA-8DD901BA4961}"/>
          </ac:picMkLst>
        </pc:picChg>
        <pc:picChg chg="mod">
          <ac:chgData name="Robert Stewart (WW READINESS)" userId="5e4857c7-3c95-4435-bc45-4a9504427269" providerId="ADAL" clId="{B6447441-A293-43C3-9875-5F51AB353FE2}" dt="2020-08-24T13:41:35.386" v="342" actId="1035"/>
          <ac:picMkLst>
            <pc:docMk/>
            <pc:sldMk cId="2925395085" sldId="300"/>
            <ac:picMk id="47" creationId="{9F9F060C-F59F-469D-876D-65E060D54127}"/>
          </ac:picMkLst>
        </pc:picChg>
        <pc:picChg chg="add mod">
          <ac:chgData name="Robert Stewart (WW READINESS)" userId="5e4857c7-3c95-4435-bc45-4a9504427269" providerId="ADAL" clId="{B6447441-A293-43C3-9875-5F51AB353FE2}" dt="2020-08-24T13:41:26.552" v="329" actId="571"/>
          <ac:picMkLst>
            <pc:docMk/>
            <pc:sldMk cId="2925395085" sldId="300"/>
            <ac:picMk id="49" creationId="{51678ACA-01B3-49FD-A3B1-C92968A3ED91}"/>
          </ac:picMkLst>
        </pc:picChg>
        <pc:picChg chg="mod">
          <ac:chgData name="Robert Stewart (WW READINESS)" userId="5e4857c7-3c95-4435-bc45-4a9504427269" providerId="ADAL" clId="{B6447441-A293-43C3-9875-5F51AB353FE2}" dt="2020-08-24T13:41:35.386" v="342" actId="1035"/>
          <ac:picMkLst>
            <pc:docMk/>
            <pc:sldMk cId="2925395085" sldId="300"/>
            <ac:picMk id="52" creationId="{320841DF-4877-410C-852E-379E21E7AA11}"/>
          </ac:picMkLst>
        </pc:picChg>
        <pc:picChg chg="mod">
          <ac:chgData name="Robert Stewart (WW READINESS)" userId="5e4857c7-3c95-4435-bc45-4a9504427269" providerId="ADAL" clId="{B6447441-A293-43C3-9875-5F51AB353FE2}" dt="2020-08-24T13:41:35.386" v="342" actId="1035"/>
          <ac:picMkLst>
            <pc:docMk/>
            <pc:sldMk cId="2925395085" sldId="300"/>
            <ac:picMk id="56" creationId="{D731D8F5-AEBF-4D00-82FB-6C4186E460E7}"/>
          </ac:picMkLst>
        </pc:picChg>
        <pc:picChg chg="add mod">
          <ac:chgData name="Robert Stewart (WW READINESS)" userId="5e4857c7-3c95-4435-bc45-4a9504427269" providerId="ADAL" clId="{B6447441-A293-43C3-9875-5F51AB353FE2}" dt="2020-08-24T13:41:26.552" v="329" actId="571"/>
          <ac:picMkLst>
            <pc:docMk/>
            <pc:sldMk cId="2925395085" sldId="300"/>
            <ac:picMk id="61" creationId="{52257437-7F52-45AC-A161-08E0B3AB0532}"/>
          </ac:picMkLst>
        </pc:picChg>
        <pc:picChg chg="add mod">
          <ac:chgData name="Robert Stewart (WW READINESS)" userId="5e4857c7-3c95-4435-bc45-4a9504427269" providerId="ADAL" clId="{B6447441-A293-43C3-9875-5F51AB353FE2}" dt="2020-08-24T13:41:26.552" v="329" actId="571"/>
          <ac:picMkLst>
            <pc:docMk/>
            <pc:sldMk cId="2925395085" sldId="300"/>
            <ac:picMk id="67" creationId="{BAB86CF9-8CE9-4519-87A1-B25B14921D99}"/>
          </ac:picMkLst>
        </pc:picChg>
        <pc:picChg chg="mod">
          <ac:chgData name="Robert Stewart (WW READINESS)" userId="5e4857c7-3c95-4435-bc45-4a9504427269" providerId="ADAL" clId="{B6447441-A293-43C3-9875-5F51AB353FE2}" dt="2020-08-24T13:42:02.761" v="364" actId="1036"/>
          <ac:picMkLst>
            <pc:docMk/>
            <pc:sldMk cId="2925395085" sldId="300"/>
            <ac:picMk id="68" creationId="{01AC7F80-C584-44A1-B063-0BBA6FC9CED7}"/>
          </ac:picMkLst>
        </pc:picChg>
        <pc:picChg chg="add mod">
          <ac:chgData name="Robert Stewart (WW READINESS)" userId="5e4857c7-3c95-4435-bc45-4a9504427269" providerId="ADAL" clId="{B6447441-A293-43C3-9875-5F51AB353FE2}" dt="2020-08-24T13:41:26.552" v="329" actId="571"/>
          <ac:picMkLst>
            <pc:docMk/>
            <pc:sldMk cId="2925395085" sldId="300"/>
            <ac:picMk id="72" creationId="{CD22F649-1568-45EF-9AE6-77D3896E3881}"/>
          </ac:picMkLst>
        </pc:picChg>
        <pc:picChg chg="add mod">
          <ac:chgData name="Robert Stewart (WW READINESS)" userId="5e4857c7-3c95-4435-bc45-4a9504427269" providerId="ADAL" clId="{B6447441-A293-43C3-9875-5F51AB353FE2}" dt="2020-08-24T13:41:26.552" v="329" actId="571"/>
          <ac:picMkLst>
            <pc:docMk/>
            <pc:sldMk cId="2925395085" sldId="300"/>
            <ac:picMk id="77" creationId="{9FD158D2-970A-4556-8E63-953962210786}"/>
          </ac:picMkLst>
        </pc:picChg>
      </pc:sldChg>
      <pc:sldChg chg="modSp mod modCm">
        <pc:chgData name="Robert Stewart (WW READINESS)" userId="5e4857c7-3c95-4435-bc45-4a9504427269" providerId="ADAL" clId="{B6447441-A293-43C3-9875-5F51AB353FE2}" dt="2020-08-24T14:10:24.475" v="471"/>
        <pc:sldMkLst>
          <pc:docMk/>
          <pc:sldMk cId="3044634792" sldId="302"/>
        </pc:sldMkLst>
        <pc:spChg chg="mod">
          <ac:chgData name="Robert Stewart (WW READINESS)" userId="5e4857c7-3c95-4435-bc45-4a9504427269" providerId="ADAL" clId="{B6447441-A293-43C3-9875-5F51AB353FE2}" dt="2020-08-24T14:09:51.556" v="468" actId="1076"/>
          <ac:spMkLst>
            <pc:docMk/>
            <pc:sldMk cId="3044634792" sldId="302"/>
            <ac:spMk id="9" creationId="{889B922C-71E2-4868-B986-02EC5DF08368}"/>
          </ac:spMkLst>
        </pc:spChg>
        <pc:grpChg chg="mod">
          <ac:chgData name="Robert Stewart (WW READINESS)" userId="5e4857c7-3c95-4435-bc45-4a9504427269" providerId="ADAL" clId="{B6447441-A293-43C3-9875-5F51AB353FE2}" dt="2020-08-24T14:09:54.116" v="469" actId="1076"/>
          <ac:grpSpMkLst>
            <pc:docMk/>
            <pc:sldMk cId="3044634792" sldId="302"/>
            <ac:grpSpMk id="10" creationId="{08BF4695-1CC0-4FF0-9CA3-1D20C5EEE338}"/>
          </ac:grpSpMkLst>
        </pc:grpChg>
      </pc:sldChg>
      <pc:sldChg chg="modSp mod">
        <pc:chgData name="Robert Stewart (WW READINESS)" userId="5e4857c7-3c95-4435-bc45-4a9504427269" providerId="ADAL" clId="{B6447441-A293-43C3-9875-5F51AB353FE2}" dt="2020-08-24T13:44:01.227" v="391" actId="1035"/>
        <pc:sldMkLst>
          <pc:docMk/>
          <pc:sldMk cId="2214547493" sldId="303"/>
        </pc:sldMkLst>
        <pc:spChg chg="mod">
          <ac:chgData name="Robert Stewart (WW READINESS)" userId="5e4857c7-3c95-4435-bc45-4a9504427269" providerId="ADAL" clId="{B6447441-A293-43C3-9875-5F51AB353FE2}" dt="2020-08-24T13:44:01.227" v="391" actId="1035"/>
          <ac:spMkLst>
            <pc:docMk/>
            <pc:sldMk cId="2214547493" sldId="303"/>
            <ac:spMk id="3" creationId="{D9B7E699-8A7B-44B9-87EE-C5ED24A8C217}"/>
          </ac:spMkLst>
        </pc:spChg>
      </pc:sldChg>
      <pc:sldChg chg="modSp mod delCm">
        <pc:chgData name="Robert Stewart (WW READINESS)" userId="5e4857c7-3c95-4435-bc45-4a9504427269" providerId="ADAL" clId="{B6447441-A293-43C3-9875-5F51AB353FE2}" dt="2020-08-24T14:08:17.603" v="463" actId="6549"/>
        <pc:sldMkLst>
          <pc:docMk/>
          <pc:sldMk cId="3349479329" sldId="304"/>
        </pc:sldMkLst>
        <pc:spChg chg="mod">
          <ac:chgData name="Robert Stewart (WW READINESS)" userId="5e4857c7-3c95-4435-bc45-4a9504427269" providerId="ADAL" clId="{B6447441-A293-43C3-9875-5F51AB353FE2}" dt="2020-08-24T14:08:17.603" v="463" actId="6549"/>
          <ac:spMkLst>
            <pc:docMk/>
            <pc:sldMk cId="3349479329" sldId="304"/>
            <ac:spMk id="3" creationId="{326ABB9F-383D-40D6-A0F9-F2642D189D31}"/>
          </ac:spMkLst>
        </pc:spChg>
        <pc:picChg chg="mod">
          <ac:chgData name="Robert Stewart (WW READINESS)" userId="5e4857c7-3c95-4435-bc45-4a9504427269" providerId="ADAL" clId="{B6447441-A293-43C3-9875-5F51AB353FE2}" dt="2020-08-24T14:07:53.727" v="462" actId="1036"/>
          <ac:picMkLst>
            <pc:docMk/>
            <pc:sldMk cId="3349479329" sldId="304"/>
            <ac:picMk id="1026" creationId="{68AAA998-FDAD-4A33-B25E-1F1E1901564B}"/>
          </ac:picMkLst>
        </pc:picChg>
      </pc:sldChg>
      <pc:sldChg chg="addSp modSp mod">
        <pc:chgData name="Robert Stewart (WW READINESS)" userId="5e4857c7-3c95-4435-bc45-4a9504427269" providerId="ADAL" clId="{B6447441-A293-43C3-9875-5F51AB353FE2}" dt="2020-08-24T13:48:49.890" v="407" actId="14100"/>
        <pc:sldMkLst>
          <pc:docMk/>
          <pc:sldMk cId="2968619087" sldId="305"/>
        </pc:sldMkLst>
        <pc:picChg chg="add mod">
          <ac:chgData name="Robert Stewart (WW READINESS)" userId="5e4857c7-3c95-4435-bc45-4a9504427269" providerId="ADAL" clId="{B6447441-A293-43C3-9875-5F51AB353FE2}" dt="2020-08-24T13:48:49.890" v="407" actId="14100"/>
          <ac:picMkLst>
            <pc:docMk/>
            <pc:sldMk cId="2968619087" sldId="305"/>
            <ac:picMk id="2" creationId="{2B61D957-575A-4E4F-8880-22CAF6BD8342}"/>
          </ac:picMkLst>
        </pc:picChg>
      </pc:sldChg>
      <pc:sldChg chg="modSp mod">
        <pc:chgData name="Robert Stewart (WW READINESS)" userId="5e4857c7-3c95-4435-bc45-4a9504427269" providerId="ADAL" clId="{B6447441-A293-43C3-9875-5F51AB353FE2}" dt="2020-08-24T13:58:45.476" v="432" actId="1076"/>
        <pc:sldMkLst>
          <pc:docMk/>
          <pc:sldMk cId="3627317258" sldId="307"/>
        </pc:sldMkLst>
        <pc:picChg chg="mod">
          <ac:chgData name="Robert Stewart (WW READINESS)" userId="5e4857c7-3c95-4435-bc45-4a9504427269" providerId="ADAL" clId="{B6447441-A293-43C3-9875-5F51AB353FE2}" dt="2020-08-24T13:58:45.476" v="432" actId="1076"/>
          <ac:picMkLst>
            <pc:docMk/>
            <pc:sldMk cId="3627317258" sldId="307"/>
            <ac:picMk id="15" creationId="{7ADEE659-983F-482C-A86F-47D5B658221B}"/>
          </ac:picMkLst>
        </pc:picChg>
      </pc:sldChg>
      <pc:sldChg chg="del">
        <pc:chgData name="Robert Stewart (WW READINESS)" userId="5e4857c7-3c95-4435-bc45-4a9504427269" providerId="ADAL" clId="{B6447441-A293-43C3-9875-5F51AB353FE2}" dt="2020-08-24T14:10:03.006" v="470" actId="47"/>
        <pc:sldMkLst>
          <pc:docMk/>
          <pc:sldMk cId="2774608107" sldId="308"/>
        </pc:sldMkLst>
      </pc:sldChg>
      <pc:sldChg chg="delSp modSp add mod modNotesTx">
        <pc:chgData name="Robert Stewart (WW READINESS)" userId="5e4857c7-3c95-4435-bc45-4a9504427269" providerId="ADAL" clId="{B6447441-A293-43C3-9875-5F51AB353FE2}" dt="2020-08-24T13:57:07.790" v="427" actId="6549"/>
        <pc:sldMkLst>
          <pc:docMk/>
          <pc:sldMk cId="522340289" sldId="309"/>
        </pc:sldMkLst>
        <pc:spChg chg="mod">
          <ac:chgData name="Robert Stewart (WW READINESS)" userId="5e4857c7-3c95-4435-bc45-4a9504427269" providerId="ADAL" clId="{B6447441-A293-43C3-9875-5F51AB353FE2}" dt="2020-08-24T13:56:12.556" v="422" actId="1076"/>
          <ac:spMkLst>
            <pc:docMk/>
            <pc:sldMk cId="522340289" sldId="309"/>
            <ac:spMk id="6" creationId="{00000000-0000-0000-0000-000000000000}"/>
          </ac:spMkLst>
        </pc:spChg>
        <pc:picChg chg="mod">
          <ac:chgData name="Robert Stewart (WW READINESS)" userId="5e4857c7-3c95-4435-bc45-4a9504427269" providerId="ADAL" clId="{B6447441-A293-43C3-9875-5F51AB353FE2}" dt="2020-08-24T13:56:14.868" v="423" actId="1076"/>
          <ac:picMkLst>
            <pc:docMk/>
            <pc:sldMk cId="522340289" sldId="309"/>
            <ac:picMk id="4" creationId="{548EF610-4EC2-460A-85DE-77190BE1F209}"/>
          </ac:picMkLst>
        </pc:picChg>
        <pc:picChg chg="del">
          <ac:chgData name="Robert Stewart (WW READINESS)" userId="5e4857c7-3c95-4435-bc45-4a9504427269" providerId="ADAL" clId="{B6447441-A293-43C3-9875-5F51AB353FE2}" dt="2020-08-24T13:55:34.275" v="417" actId="478"/>
          <ac:picMkLst>
            <pc:docMk/>
            <pc:sldMk cId="522340289" sldId="309"/>
            <ac:picMk id="7" creationId="{A30B7F44-B693-4F14-A5E3-2E15B402A0BB}"/>
          </ac:picMkLst>
        </pc:picChg>
        <pc:picChg chg="mod">
          <ac:chgData name="Robert Stewart (WW READINESS)" userId="5e4857c7-3c95-4435-bc45-4a9504427269" providerId="ADAL" clId="{B6447441-A293-43C3-9875-5F51AB353FE2}" dt="2020-08-24T13:55:42.522" v="418" actId="1076"/>
          <ac:picMkLst>
            <pc:docMk/>
            <pc:sldMk cId="522340289" sldId="309"/>
            <ac:picMk id="1026" creationId="{C1FD750E-1B8D-4AA2-B122-AD194BB38242}"/>
          </ac:picMkLst>
        </pc:picChg>
      </pc:sldChg>
      <pc:sldMasterChg chg="delSldLayout">
        <pc:chgData name="Robert Stewart (WW READINESS)" userId="5e4857c7-3c95-4435-bc45-4a9504427269" providerId="ADAL" clId="{B6447441-A293-43C3-9875-5F51AB353FE2}" dt="2020-08-24T14:08:33.898" v="465" actId="47"/>
        <pc:sldMasterMkLst>
          <pc:docMk/>
          <pc:sldMasterMk cId="1333498174" sldId="2147484745"/>
        </pc:sldMasterMkLst>
        <pc:sldLayoutChg chg="del">
          <pc:chgData name="Robert Stewart (WW READINESS)" userId="5e4857c7-3c95-4435-bc45-4a9504427269" providerId="ADAL" clId="{B6447441-A293-43C3-9875-5F51AB353FE2}" dt="2020-08-24T14:08:33.898" v="465" actId="47"/>
          <pc:sldLayoutMkLst>
            <pc:docMk/>
            <pc:sldMasterMk cId="1333498174" sldId="2147484745"/>
            <pc:sldLayoutMk cId="67640028" sldId="2147484794"/>
          </pc:sldLayoutMkLst>
        </pc:sldLayoutChg>
        <pc:sldLayoutChg chg="del">
          <pc:chgData name="Robert Stewart (WW READINESS)" userId="5e4857c7-3c95-4435-bc45-4a9504427269" providerId="ADAL" clId="{B6447441-A293-43C3-9875-5F51AB353FE2}" dt="2020-08-24T13:39:13.183" v="242" actId="47"/>
          <pc:sldLayoutMkLst>
            <pc:docMk/>
            <pc:sldMasterMk cId="1333498174" sldId="2147484745"/>
            <pc:sldLayoutMk cId="1907146088" sldId="2147484795"/>
          </pc:sldLayoutMkLst>
        </pc:sldLayoutChg>
      </pc:sldMasterChg>
    </pc:docChg>
  </pc:docChgLst>
  <pc:docChgLst>
    <pc:chgData name="Loraine Lawrence" userId="S::lola@microsoft.com::c109b8d4-b149-45d2-a7f3-2c9c01468533" providerId="AD" clId="Web-{1501C86A-B151-E44F-738D-83B47CAEDF7E}"/>
    <pc:docChg chg="modSld">
      <pc:chgData name="Loraine Lawrence" userId="S::lola@microsoft.com::c109b8d4-b149-45d2-a7f3-2c9c01468533" providerId="AD" clId="Web-{1501C86A-B151-E44F-738D-83B47CAEDF7E}" dt="2020-08-20T22:56:56.450" v="1"/>
      <pc:docMkLst>
        <pc:docMk/>
      </pc:docMkLst>
      <pc:sldChg chg="modSp">
        <pc:chgData name="Loraine Lawrence" userId="S::lola@microsoft.com::c109b8d4-b149-45d2-a7f3-2c9c01468533" providerId="AD" clId="Web-{1501C86A-B151-E44F-738D-83B47CAEDF7E}" dt="2020-08-20T22:56:56.450" v="1"/>
        <pc:sldMkLst>
          <pc:docMk/>
          <pc:sldMk cId="2093708537" sldId="264"/>
        </pc:sldMkLst>
        <pc:graphicFrameChg chg="mod modGraphic">
          <ac:chgData name="Loraine Lawrence" userId="S::lola@microsoft.com::c109b8d4-b149-45d2-a7f3-2c9c01468533" providerId="AD" clId="Web-{1501C86A-B151-E44F-738D-83B47CAEDF7E}" dt="2020-08-20T22:56:56.450" v="1"/>
          <ac:graphicFrameMkLst>
            <pc:docMk/>
            <pc:sldMk cId="2093708537" sldId="264"/>
            <ac:graphicFrameMk id="2" creationId="{BEB13C7D-A136-4F55-99C6-7B717D5CFAA3}"/>
          </ac:graphicFrameMkLst>
        </pc:graphicFrameChg>
      </pc:sldChg>
    </pc:docChg>
  </pc:docChgLst>
  <pc:docChgLst>
    <pc:chgData name="Chelsea Lee" userId="S::chellee@microsoft.com::46fc34eb-22bd-40a0-b470-e1f05eedf781" providerId="AD" clId="Web-{DE00A1EA-AB60-A928-12DA-0B69D073DFCB}"/>
    <pc:docChg chg="mod">
      <pc:chgData name="Chelsea Lee" userId="S::chellee@microsoft.com::46fc34eb-22bd-40a0-b470-e1f05eedf781" providerId="AD" clId="Web-{DE00A1EA-AB60-A928-12DA-0B69D073DFCB}" dt="2020-08-20T19:07:44.467" v="11"/>
      <pc:docMkLst>
        <pc:docMk/>
      </pc:docMkLst>
      <pc:sldChg chg="addCm">
        <pc:chgData name="Chelsea Lee" userId="S::chellee@microsoft.com::46fc34eb-22bd-40a0-b470-e1f05eedf781" providerId="AD" clId="Web-{DE00A1EA-AB60-A928-12DA-0B69D073DFCB}" dt="2020-08-20T19:03:47.289" v="3"/>
        <pc:sldMkLst>
          <pc:docMk/>
          <pc:sldMk cId="1012441991" sldId="258"/>
        </pc:sldMkLst>
      </pc:sldChg>
      <pc:sldChg chg="addCm">
        <pc:chgData name="Chelsea Lee" userId="S::chellee@microsoft.com::46fc34eb-22bd-40a0-b470-e1f05eedf781" providerId="AD" clId="Web-{DE00A1EA-AB60-A928-12DA-0B69D073DFCB}" dt="2020-08-20T19:04:09.852" v="4"/>
        <pc:sldMkLst>
          <pc:docMk/>
          <pc:sldMk cId="1701787216" sldId="260"/>
        </pc:sldMkLst>
      </pc:sldChg>
      <pc:sldChg chg="addCm">
        <pc:chgData name="Chelsea Lee" userId="S::chellee@microsoft.com::46fc34eb-22bd-40a0-b470-e1f05eedf781" providerId="AD" clId="Web-{DE00A1EA-AB60-A928-12DA-0B69D073DFCB}" dt="2020-08-20T19:04:27.009" v="5"/>
        <pc:sldMkLst>
          <pc:docMk/>
          <pc:sldMk cId="101971310" sldId="261"/>
        </pc:sldMkLst>
      </pc:sldChg>
      <pc:sldChg chg="addCm">
        <pc:chgData name="Chelsea Lee" userId="S::chellee@microsoft.com::46fc34eb-22bd-40a0-b470-e1f05eedf781" providerId="AD" clId="Web-{DE00A1EA-AB60-A928-12DA-0B69D073DFCB}" dt="2020-08-20T19:05:34.885" v="6"/>
        <pc:sldMkLst>
          <pc:docMk/>
          <pc:sldMk cId="758652105" sldId="262"/>
        </pc:sldMkLst>
      </pc:sldChg>
      <pc:sldChg chg="addCm">
        <pc:chgData name="Chelsea Lee" userId="S::chellee@microsoft.com::46fc34eb-22bd-40a0-b470-e1f05eedf781" providerId="AD" clId="Web-{DE00A1EA-AB60-A928-12DA-0B69D073DFCB}" dt="2020-08-20T19:06:13.183" v="7"/>
        <pc:sldMkLst>
          <pc:docMk/>
          <pc:sldMk cId="2093708537" sldId="264"/>
        </pc:sldMkLst>
      </pc:sldChg>
      <pc:sldChg chg="addCm">
        <pc:chgData name="Chelsea Lee" userId="S::chellee@microsoft.com::46fc34eb-22bd-40a0-b470-e1f05eedf781" providerId="AD" clId="Web-{DE00A1EA-AB60-A928-12DA-0B69D073DFCB}" dt="2020-08-20T19:07:08.981" v="9"/>
        <pc:sldMkLst>
          <pc:docMk/>
          <pc:sldMk cId="901478808" sldId="268"/>
        </pc:sldMkLst>
      </pc:sldChg>
      <pc:sldChg chg="addCm">
        <pc:chgData name="Chelsea Lee" userId="S::chellee@microsoft.com::46fc34eb-22bd-40a0-b470-e1f05eedf781" providerId="AD" clId="Web-{DE00A1EA-AB60-A928-12DA-0B69D073DFCB}" dt="2020-08-20T19:07:22.482" v="10"/>
        <pc:sldMkLst>
          <pc:docMk/>
          <pc:sldMk cId="652313271" sldId="272"/>
        </pc:sldMkLst>
      </pc:sldChg>
      <pc:sldChg chg="addCm">
        <pc:chgData name="Chelsea Lee" userId="S::chellee@microsoft.com::46fc34eb-22bd-40a0-b470-e1f05eedf781" providerId="AD" clId="Web-{DE00A1EA-AB60-A928-12DA-0B69D073DFCB}" dt="2020-08-20T19:02:53.444" v="1"/>
        <pc:sldMkLst>
          <pc:docMk/>
          <pc:sldMk cId="3635852913" sldId="274"/>
        </pc:sldMkLst>
      </pc:sldChg>
      <pc:sldChg chg="addCm">
        <pc:chgData name="Chelsea Lee" userId="S::chellee@microsoft.com::46fc34eb-22bd-40a0-b470-e1f05eedf781" providerId="AD" clId="Web-{DE00A1EA-AB60-A928-12DA-0B69D073DFCB}" dt="2020-08-20T19:07:44.467" v="11"/>
        <pc:sldMkLst>
          <pc:docMk/>
          <pc:sldMk cId="4246215234" sldId="280"/>
        </pc:sldMkLst>
      </pc:sldChg>
      <pc:sldChg chg="addCm">
        <pc:chgData name="Chelsea Lee" userId="S::chellee@microsoft.com::46fc34eb-22bd-40a0-b470-e1f05eedf781" providerId="AD" clId="Web-{DE00A1EA-AB60-A928-12DA-0B69D073DFCB}" dt="2020-08-20T19:03:14.429" v="2"/>
        <pc:sldMkLst>
          <pc:docMk/>
          <pc:sldMk cId="1208736395" sldId="283"/>
        </pc:sldMkLst>
      </pc:sldChg>
      <pc:sldChg chg="addCm">
        <pc:chgData name="Chelsea Lee" userId="S::chellee@microsoft.com::46fc34eb-22bd-40a0-b470-e1f05eedf781" providerId="AD" clId="Web-{DE00A1EA-AB60-A928-12DA-0B69D073DFCB}" dt="2020-08-20T19:06:30.090" v="8"/>
        <pc:sldMkLst>
          <pc:docMk/>
          <pc:sldMk cId="474028571" sldId="284"/>
        </pc:sldMkLst>
      </pc:sldChg>
    </pc:docChg>
  </pc:docChgLst>
  <pc:docChgLst>
    <pc:chgData name="Chelsea Lee" userId="S::chellee@microsoft.com::46fc34eb-22bd-40a0-b470-e1f05eedf781" providerId="AD" clId="Web-{E48A4149-56E9-709A-EECF-8A3310DCB80C}"/>
    <pc:docChg chg="modSld">
      <pc:chgData name="Chelsea Lee" userId="S::chellee@microsoft.com::46fc34eb-22bd-40a0-b470-e1f05eedf781" providerId="AD" clId="Web-{E48A4149-56E9-709A-EECF-8A3310DCB80C}" dt="2020-08-23T19:47:10.757" v="0"/>
      <pc:docMkLst>
        <pc:docMk/>
      </pc:docMkLst>
      <pc:sldChg chg="modSp">
        <pc:chgData name="Chelsea Lee" userId="S::chellee@microsoft.com::46fc34eb-22bd-40a0-b470-e1f05eedf781" providerId="AD" clId="Web-{E48A4149-56E9-709A-EECF-8A3310DCB80C}" dt="2020-08-23T19:47:10.757" v="0"/>
        <pc:sldMkLst>
          <pc:docMk/>
          <pc:sldMk cId="3627317258" sldId="307"/>
        </pc:sldMkLst>
        <pc:picChg chg="mod">
          <ac:chgData name="Chelsea Lee" userId="S::chellee@microsoft.com::46fc34eb-22bd-40a0-b470-e1f05eedf781" providerId="AD" clId="Web-{E48A4149-56E9-709A-EECF-8A3310DCB80C}" dt="2020-08-23T19:47:10.757" v="0"/>
          <ac:picMkLst>
            <pc:docMk/>
            <pc:sldMk cId="3627317258" sldId="307"/>
            <ac:picMk id="15" creationId="{7ADEE659-983F-482C-A86F-47D5B658221B}"/>
          </ac:picMkLst>
        </pc:picChg>
      </pc:sldChg>
    </pc:docChg>
  </pc:docChgLst>
  <pc:docChgLst>
    <pc:chgData name="Loraine Lawrence" userId="S::lola@microsoft.com::c109b8d4-b149-45d2-a7f3-2c9c01468533" providerId="AD" clId="Web-{B5E8D852-F2C9-D10B-BCFA-2A78BAF68910}"/>
    <pc:docChg chg="modSld">
      <pc:chgData name="Loraine Lawrence" userId="S::lola@microsoft.com::c109b8d4-b149-45d2-a7f3-2c9c01468533" providerId="AD" clId="Web-{B5E8D852-F2C9-D10B-BCFA-2A78BAF68910}" dt="2020-11-06T15:13:55.612" v="1" actId="1076"/>
      <pc:docMkLst>
        <pc:docMk/>
      </pc:docMkLst>
      <pc:sldChg chg="modSp">
        <pc:chgData name="Loraine Lawrence" userId="S::lola@microsoft.com::c109b8d4-b149-45d2-a7f3-2c9c01468533" providerId="AD" clId="Web-{B5E8D852-F2C9-D10B-BCFA-2A78BAF68910}" dt="2020-11-06T15:13:55.612" v="1" actId="1076"/>
        <pc:sldMkLst>
          <pc:docMk/>
          <pc:sldMk cId="2925395085" sldId="300"/>
        </pc:sldMkLst>
        <pc:spChg chg="mod">
          <ac:chgData name="Loraine Lawrence" userId="S::lola@microsoft.com::c109b8d4-b149-45d2-a7f3-2c9c01468533" providerId="AD" clId="Web-{B5E8D852-F2C9-D10B-BCFA-2A78BAF68910}" dt="2020-11-06T15:13:55.612" v="1" actId="1076"/>
          <ac:spMkLst>
            <pc:docMk/>
            <pc:sldMk cId="2925395085" sldId="300"/>
            <ac:spMk id="17" creationId="{00000000-0000-0000-0000-000000000000}"/>
          </ac:spMkLst>
        </pc:spChg>
        <pc:grpChg chg="mod">
          <ac:chgData name="Loraine Lawrence" userId="S::lola@microsoft.com::c109b8d4-b149-45d2-a7f3-2c9c01468533" providerId="AD" clId="Web-{B5E8D852-F2C9-D10B-BCFA-2A78BAF68910}" dt="2020-11-06T15:13:49.487" v="0" actId="1076"/>
          <ac:grpSpMkLst>
            <pc:docMk/>
            <pc:sldMk cId="2925395085" sldId="300"/>
            <ac:grpSpMk id="74" creationId="{324471E5-3E8A-4B46-8F20-DFFB661DDDCD}"/>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78293-98A8-497E-8019-26B9FA4782C2}" type="datetimeFigureOut">
              <a:rPr lang="en-US" smtClean="0"/>
              <a:t>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F4860-B975-4C5E-9E23-C8E24EBF595D}" type="slidenum">
              <a:rPr lang="en-US" smtClean="0"/>
              <a:t>‹#›</a:t>
            </a:fld>
            <a:endParaRPr lang="en-US"/>
          </a:p>
        </p:txBody>
      </p:sp>
    </p:spTree>
    <p:extLst>
      <p:ext uri="{BB962C8B-B14F-4D97-AF65-F5344CB8AC3E}">
        <p14:creationId xmlns:p14="http://schemas.microsoft.com/office/powerpoint/2010/main" val="112127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aspberryp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System_on_a_chip"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 the cover for either AZ-900T00 or AZ-900T01.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u="sng"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90247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513" indent="-288925">
              <a:lnSpc>
                <a:spcPct val="115000"/>
              </a:lnSpc>
              <a:spcBef>
                <a:spcPts val="567"/>
              </a:spcBef>
              <a:buClr>
                <a:srgbClr val="1A1A1A"/>
              </a:buClr>
              <a:buFont typeface="Arial"/>
              <a:buChar char="•"/>
            </a:pPr>
            <a:r>
              <a:rPr lang="en-IE" sz="1400" spc="-1">
                <a:solidFill>
                  <a:srgbClr val="1A1A1A"/>
                </a:solidFill>
                <a:latin typeface="Segoe UI Semilight"/>
              </a:rPr>
              <a:t>Get proactive, actionable, and personalized best practice recommendations.</a:t>
            </a:r>
            <a:endParaRPr lang="en-IE" sz="1400" spc="-1">
              <a:latin typeface="Arial"/>
            </a:endParaRPr>
          </a:p>
          <a:p>
            <a:pPr marL="290513" indent="-288925">
              <a:lnSpc>
                <a:spcPct val="115000"/>
              </a:lnSpc>
              <a:spcBef>
                <a:spcPts val="567"/>
              </a:spcBef>
              <a:buClr>
                <a:srgbClr val="1A1A1A"/>
              </a:buClr>
              <a:buFont typeface="Arial"/>
              <a:buChar char="•"/>
            </a:pPr>
            <a:r>
              <a:rPr lang="en-IE" sz="1400" spc="-1">
                <a:solidFill>
                  <a:srgbClr val="1A1A1A"/>
                </a:solidFill>
                <a:latin typeface="Segoe UI Semilight"/>
              </a:rPr>
              <a:t>Improve the performance, security, and availability of your resources.</a:t>
            </a:r>
            <a:endParaRPr lang="en-IE" sz="1400" spc="-1">
              <a:latin typeface="Arial"/>
            </a:endParaRPr>
          </a:p>
          <a:p>
            <a:pPr marL="290513" indent="-288925">
              <a:lnSpc>
                <a:spcPct val="115000"/>
              </a:lnSpc>
              <a:spcBef>
                <a:spcPts val="567"/>
              </a:spcBef>
              <a:buClr>
                <a:srgbClr val="1A1A1A"/>
              </a:buClr>
              <a:buFont typeface="Arial"/>
              <a:buChar char="•"/>
            </a:pPr>
            <a:r>
              <a:rPr lang="en-IE" sz="1400" spc="-1">
                <a:solidFill>
                  <a:srgbClr val="1A1A1A"/>
                </a:solidFill>
                <a:latin typeface="Segoe UI Semilight"/>
              </a:rPr>
              <a:t>Identify opportunities to reduce your Azure costs.</a:t>
            </a:r>
            <a:endParaRPr lang="en-US" sz="1400"/>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Azure Advisor - </a:t>
            </a:r>
            <a:r>
              <a:rPr lang="en-IE" u="none"/>
              <a:t>https://docs.microsoft.com/en-us/azure/advisor/</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711511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a:t>Collect, analyse, </a:t>
            </a:r>
            <a:r>
              <a:rPr lang="en-US" sz="1100"/>
              <a:t>and</a:t>
            </a:r>
            <a:r>
              <a:rPr lang="en-IE" sz="1100"/>
              <a:t> act on telemetry from cloud and on-premises environments, to maximize your applications’ availability and performance.</a:t>
            </a:r>
          </a:p>
          <a:p>
            <a:pPr marL="457200" indent="-457200">
              <a:buFont typeface="Arial" panose="020B0604020202020204" pitchFamily="34" charset="0"/>
              <a:buChar char="•"/>
            </a:pPr>
            <a:r>
              <a:rPr lang="en-US" sz="1100"/>
              <a:t>Starts collecting data as soon as you create an Azure subscription and add resources. </a:t>
            </a:r>
          </a:p>
          <a:p>
            <a:pPr marL="457200" indent="-457200">
              <a:buFont typeface="Arial" panose="020B0604020202020204" pitchFamily="34" charset="0"/>
              <a:buChar char="•"/>
            </a:pPr>
            <a:r>
              <a:rPr lang="en-US" sz="1100" b="1"/>
              <a:t>Activity Logs </a:t>
            </a:r>
            <a:r>
              <a:rPr lang="en-US" sz="1100"/>
              <a:t>record all resource creation and modification events.</a:t>
            </a:r>
          </a:p>
          <a:p>
            <a:pPr marL="457200" indent="-457200">
              <a:buFont typeface="Arial" panose="020B0604020202020204" pitchFamily="34" charset="0"/>
              <a:buChar char="•"/>
            </a:pPr>
            <a:r>
              <a:rPr lang="en-US" sz="1100" b="1"/>
              <a:t>Metrics</a:t>
            </a:r>
            <a:r>
              <a:rPr lang="en-US" sz="1100"/>
              <a:t> measure resource performance and consumption.</a:t>
            </a:r>
          </a:p>
          <a:p>
            <a:pPr marL="457200" indent="-457200">
              <a:buFont typeface="Arial" panose="020B0604020202020204" pitchFamily="34" charset="0"/>
              <a:buChar char="•"/>
            </a:pPr>
            <a:r>
              <a:rPr lang="en-US" sz="1100"/>
              <a:t>Add an Azure monitor agent to collect operational data for a resource.</a:t>
            </a:r>
            <a:endParaRPr lang="en-IE" sz="1100"/>
          </a:p>
          <a:p>
            <a:endParaRPr lang="en-IE" sz="900" b="1"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Azure Monitor </a:t>
            </a:r>
            <a:r>
              <a:rPr lang="en-IE" sz="900" kern="1200">
                <a:solidFill>
                  <a:schemeClr val="tx1"/>
                </a:solidFill>
                <a:effectLst/>
                <a:latin typeface="Segoe UI Light" pitchFamily="34" charset="0"/>
                <a:ea typeface="+mn-ea"/>
                <a:cs typeface="+mn-cs"/>
              </a:rPr>
              <a:t>- </a:t>
            </a:r>
            <a:r>
              <a:rPr lang="en-IE" sz="900" b="0" i="0" u="none" strike="noStrike" kern="1200">
                <a:solidFill>
                  <a:schemeClr val="tx1"/>
                </a:solidFill>
                <a:effectLst/>
                <a:latin typeface="Segoe UI Light" pitchFamily="34" charset="0"/>
                <a:ea typeface="+mn-ea"/>
                <a:cs typeface="+mn-cs"/>
              </a:rPr>
              <a:t>https://azure.microsoft.com/en-us/services/monitor/</a:t>
            </a:r>
            <a:endParaRPr lang="en-IE" sz="90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475436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a:t>https://docs.microsoft.com/azure/service-health/service-health-overview</a:t>
            </a:r>
          </a:p>
          <a:p>
            <a:r>
              <a:rPr lang="en-IE" sz="1100"/>
              <a:t>Collect, analyse, </a:t>
            </a:r>
            <a:r>
              <a:rPr lang="en-US" sz="1100"/>
              <a:t>and</a:t>
            </a:r>
            <a:r>
              <a:rPr lang="en-IE" sz="1100"/>
              <a:t> act on telemetry from cloud and on-premises environments, to maximize your applications’ availability and performance.</a:t>
            </a:r>
          </a:p>
          <a:p>
            <a:pPr marL="457200" indent="-457200">
              <a:buFont typeface="Arial" panose="020B0604020202020204" pitchFamily="34" charset="0"/>
              <a:buChar char="•"/>
            </a:pPr>
            <a:r>
              <a:rPr lang="en-US" sz="1100"/>
              <a:t>Starts collecting data as soon as you create an Azure subscription and add resources. </a:t>
            </a:r>
          </a:p>
          <a:p>
            <a:pPr marL="457200" indent="-457200">
              <a:buFont typeface="Arial" panose="020B0604020202020204" pitchFamily="34" charset="0"/>
              <a:buChar char="•"/>
            </a:pPr>
            <a:r>
              <a:rPr lang="en-US" sz="1100" b="1"/>
              <a:t>Activity Logs </a:t>
            </a:r>
            <a:r>
              <a:rPr lang="en-US" sz="1100"/>
              <a:t>record all resource creation and modification events.</a:t>
            </a:r>
          </a:p>
          <a:p>
            <a:pPr marL="457200" indent="-457200">
              <a:buFont typeface="Arial" panose="020B0604020202020204" pitchFamily="34" charset="0"/>
              <a:buChar char="•"/>
            </a:pPr>
            <a:r>
              <a:rPr lang="en-US" sz="1100" b="1"/>
              <a:t>Metrics</a:t>
            </a:r>
            <a:r>
              <a:rPr lang="en-US" sz="1100"/>
              <a:t> measure resource performance and consumption.</a:t>
            </a:r>
          </a:p>
          <a:p>
            <a:pPr marL="457200" indent="-457200">
              <a:buFont typeface="Arial" panose="020B0604020202020204" pitchFamily="34" charset="0"/>
              <a:buChar char="•"/>
            </a:pPr>
            <a:r>
              <a:rPr lang="en-US" sz="1100"/>
              <a:t>Add an Azure monitor agent to collect operational data for a resource.</a:t>
            </a:r>
            <a:endParaRPr lang="en-IE" sz="1100"/>
          </a:p>
          <a:p>
            <a:endParaRPr lang="en-IE" sz="900" b="1"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Azure Service Health </a:t>
            </a:r>
            <a:r>
              <a:rPr lang="en-IE" sz="900" kern="1200">
                <a:solidFill>
                  <a:schemeClr val="tx1"/>
                </a:solidFill>
                <a:effectLst/>
                <a:latin typeface="Segoe UI Light" pitchFamily="34" charset="0"/>
                <a:ea typeface="+mn-ea"/>
                <a:cs typeface="+mn-cs"/>
              </a:rPr>
              <a:t>- </a:t>
            </a:r>
            <a:r>
              <a:rPr lang="en-IE" sz="900" b="0" i="0" u="none" strike="noStrike" kern="1200">
                <a:solidFill>
                  <a:schemeClr val="tx1"/>
                </a:solidFill>
                <a:effectLst/>
                <a:latin typeface="Segoe UI Light" pitchFamily="34" charset="0"/>
                <a:ea typeface="+mn-ea"/>
                <a:cs typeface="+mn-cs"/>
              </a:rPr>
              <a:t>https://azure.microsoft.com/en-us/services/monitor/</a:t>
            </a:r>
            <a:endParaRPr lang="en-IE" sz="90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21919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a:t>Collect, analyse, </a:t>
            </a:r>
            <a:r>
              <a:rPr lang="en-US" sz="1100"/>
              <a:t>and</a:t>
            </a:r>
            <a:r>
              <a:rPr lang="en-IE" sz="1100"/>
              <a:t> act on telemetry from cloud and on-premises environments, to maximize your applications’ availability and performance.</a:t>
            </a:r>
          </a:p>
          <a:p>
            <a:pPr marL="457200" indent="-457200">
              <a:buFont typeface="Arial" panose="020B0604020202020204" pitchFamily="34" charset="0"/>
              <a:buChar char="•"/>
            </a:pPr>
            <a:r>
              <a:rPr lang="en-US" sz="1100"/>
              <a:t>Starts collecting data as soon as you create an Azure subscription and add resources. </a:t>
            </a:r>
          </a:p>
          <a:p>
            <a:pPr marL="457200" indent="-457200">
              <a:buFont typeface="Arial" panose="020B0604020202020204" pitchFamily="34" charset="0"/>
              <a:buChar char="•"/>
            </a:pPr>
            <a:r>
              <a:rPr lang="en-US" sz="1100" b="1"/>
              <a:t>Activity Logs </a:t>
            </a:r>
            <a:r>
              <a:rPr lang="en-US" sz="1100"/>
              <a:t>record all resource creation and modification events.</a:t>
            </a:r>
          </a:p>
          <a:p>
            <a:pPr marL="457200" indent="-457200">
              <a:buFont typeface="Arial" panose="020B0604020202020204" pitchFamily="34" charset="0"/>
              <a:buChar char="•"/>
            </a:pPr>
            <a:r>
              <a:rPr lang="en-US" sz="1100" b="1"/>
              <a:t>Metrics</a:t>
            </a:r>
            <a:r>
              <a:rPr lang="en-US" sz="1100"/>
              <a:t> measure resource performance and consumption.</a:t>
            </a:r>
          </a:p>
          <a:p>
            <a:pPr marL="457200" indent="-457200">
              <a:buFont typeface="Arial" panose="020B0604020202020204" pitchFamily="34" charset="0"/>
              <a:buChar char="•"/>
            </a:pPr>
            <a:r>
              <a:rPr lang="en-US" sz="1100"/>
              <a:t>Add an Azure monitor agent to collect operational data for a resource.</a:t>
            </a:r>
            <a:endParaRPr lang="en-IE" sz="1100"/>
          </a:p>
          <a:p>
            <a:endParaRPr lang="en-IE" sz="900" b="1"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Azure Service Health </a:t>
            </a:r>
            <a:r>
              <a:rPr lang="en-IE" sz="900" kern="1200">
                <a:solidFill>
                  <a:schemeClr val="tx1"/>
                </a:solidFill>
                <a:effectLst/>
                <a:latin typeface="Segoe UI Light" pitchFamily="34" charset="0"/>
                <a:ea typeface="+mn-ea"/>
                <a:cs typeface="+mn-cs"/>
              </a:rPr>
              <a:t>- </a:t>
            </a:r>
            <a:r>
              <a:rPr lang="en-IE" sz="900" b="0" i="0" u="none" strike="noStrike" kern="1200">
                <a:solidFill>
                  <a:schemeClr val="tx1"/>
                </a:solidFill>
                <a:effectLst/>
                <a:latin typeface="Segoe UI Light" pitchFamily="34" charset="0"/>
                <a:ea typeface="+mn-ea"/>
                <a:cs typeface="+mn-cs"/>
              </a:rPr>
              <a:t>https://azure.microsoft.com/en-us/services/monitor/</a:t>
            </a:r>
            <a:endParaRPr lang="en-IE" sz="90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536662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https://azure.microsoft.com/en-us/features/resource-manager/</a:t>
            </a:r>
          </a:p>
          <a:p>
            <a:r>
              <a:rPr lang="en-US"/>
              <a:t>https://docs.microsoft.com/en-us/azure/azure-resource-manager/management/overview</a:t>
            </a:r>
          </a:p>
          <a:p>
            <a:r>
              <a:rPr lang="en-US"/>
              <a:t>https://docs.microsoft.com/en-us/azure/azure-resource-manager/templates/overview</a:t>
            </a:r>
          </a:p>
          <a:p>
            <a:pPr algn="l"/>
            <a:br>
              <a:rPr lang="en-US" b="1" i="0">
                <a:solidFill>
                  <a:srgbClr val="1A1A1F"/>
                </a:solidFill>
                <a:effectLst/>
                <a:latin typeface="Segoe UI" panose="020B0502040204020203" pitchFamily="34" charset="0"/>
              </a:rPr>
            </a:br>
            <a:r>
              <a:rPr lang="en-US" b="1" i="0">
                <a:solidFill>
                  <a:srgbClr val="1A1A1F"/>
                </a:solidFill>
                <a:effectLst/>
                <a:latin typeface="Segoe UI" panose="020B0502040204020203" pitchFamily="34" charset="0"/>
              </a:rPr>
              <a:t>Deploy app resources </a:t>
            </a:r>
            <a:r>
              <a:rPr lang="en-US" b="0" i="0">
                <a:solidFill>
                  <a:srgbClr val="4C4C51"/>
                </a:solidFill>
                <a:effectLst/>
                <a:latin typeface="Segoe UI" panose="020B0502040204020203" pitchFamily="34" charset="0"/>
              </a:rPr>
              <a:t>Azure Resource Manager enables you to repeatedly deploy your app and have confidence your resources are deployed in a consistent state. You define the infrastructure and dependencies for your app in a single declarative template. This template is flexible enough to use for all of your environments such as test, staging or production. If you create a solution from the Azure Marketplace, the solution will automatically include a template that you can use for your app.</a:t>
            </a:r>
          </a:p>
          <a:p>
            <a:pPr algn="l"/>
            <a:r>
              <a:rPr lang="en-US" b="1" i="0">
                <a:solidFill>
                  <a:srgbClr val="1A1A1F"/>
                </a:solidFill>
                <a:effectLst/>
                <a:latin typeface="Segoe UI" panose="020B0502040204020203" pitchFamily="34" charset="0"/>
              </a:rPr>
              <a:t>Organize resources</a:t>
            </a:r>
          </a:p>
          <a:p>
            <a:pPr algn="l"/>
            <a:r>
              <a:rPr lang="en-US" b="0" i="0">
                <a:solidFill>
                  <a:srgbClr val="4C4C51"/>
                </a:solidFill>
                <a:effectLst/>
                <a:latin typeface="Segoe UI" panose="020B0502040204020203" pitchFamily="34" charset="0"/>
              </a:rPr>
              <a:t>Azure Resource Manager makes it easy for you to manage and visualize resources in your app. You no longer have to deploy parts of your app separately and then manually stitch them together. You put resources with a common lifecycle into a resource group that can be deployed or deleted in a single action. You can see which resources are linked by a dependency. You can apply tags to resources to categorize them for management tasks, such as billing.</a:t>
            </a:r>
          </a:p>
          <a:p>
            <a:pPr algn="l"/>
            <a:r>
              <a:rPr lang="en-US" b="1" i="0">
                <a:solidFill>
                  <a:srgbClr val="1A1A1F"/>
                </a:solidFill>
                <a:effectLst/>
                <a:latin typeface="Segoe UI" panose="020B0502040204020203" pitchFamily="34" charset="0"/>
              </a:rPr>
              <a:t>Control access to resources</a:t>
            </a:r>
          </a:p>
          <a:p>
            <a:pPr algn="l"/>
            <a:r>
              <a:rPr lang="en-US" b="0" i="0">
                <a:solidFill>
                  <a:srgbClr val="4C4C51"/>
                </a:solidFill>
                <a:effectLst/>
                <a:latin typeface="Segoe UI" panose="020B0502040204020203" pitchFamily="34" charset="0"/>
              </a:rPr>
              <a:t>With Azure Resource Manager, you can control who in your organization can perform actions on the resources. You manage permissions by defining roles and adding users or groups to the roles. For critical resources, you can apply an explicit lock that prevents users from deleting or modifying the resource. Azure Resource Manager logs all user actions so you can audit those actions. For each action, the audit log contains information about the user, time, events, and status.</a:t>
            </a:r>
          </a:p>
          <a:p>
            <a:pPr algn="l"/>
            <a:endParaRPr lang="en-US" b="0" i="0">
              <a:solidFill>
                <a:srgbClr val="4C4C5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60F4860-B975-4C5E-9E23-C8E24EBF595D}" type="slidenum">
              <a:rPr lang="en-US" smtClean="0"/>
              <a:t>23</a:t>
            </a:fld>
            <a:endParaRPr lang="en-US"/>
          </a:p>
        </p:txBody>
      </p:sp>
    </p:spTree>
    <p:extLst>
      <p:ext uri="{BB962C8B-B14F-4D97-AF65-F5344CB8AC3E}">
        <p14:creationId xmlns:p14="http://schemas.microsoft.com/office/powerpoint/2010/main" val="3065672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WWL recommends using polling to be completed for every 7 – 10 slides and preferably at the end of each section. This helps break classes up and adds more interactivity especially for remote classes.</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endParaRPr lang="en-US" sz="1800">
              <a:effectLst/>
              <a:latin typeface="Calibri" panose="020F0502020204030204" pitchFamily="34" charset="0"/>
              <a:ea typeface="Calibri" panose="020F0502020204030204" pitchFamily="34" charset="0"/>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21477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https://docs.microsoft.com/en-us/learn/paths/azure-fundamentals/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11/6/2020 7:12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900">
                <a:latin typeface="Segoe UI Semilight"/>
                <a:cs typeface="Segoe UI Semilight"/>
              </a:rPr>
              <a:t>Azure IoT Central -- is a </a:t>
            </a:r>
            <a:r>
              <a:rPr lang="en-IE" sz="900">
                <a:latin typeface="Segoe UI Semilight"/>
                <a:cs typeface="Segoe UI Semilight"/>
              </a:rPr>
              <a:t>fully-managed global IoT SaaS solution that makes it easy to connect, monitor, and manage your IoT assets at scale.</a:t>
            </a:r>
            <a:endParaRPr lang="en-US" sz="900">
              <a:latin typeface="Segoe UI Semilight"/>
              <a:cs typeface="Segoe UI Semilight"/>
            </a:endParaRPr>
          </a:p>
          <a:p>
            <a:pPr marL="457200" indent="-457200">
              <a:buFont typeface="Arial,Sans-Serif"/>
              <a:buChar char="•"/>
            </a:pPr>
            <a:r>
              <a:rPr lang="en-US" sz="900">
                <a:latin typeface="Segoe UI Semilight"/>
                <a:cs typeface="Segoe UI Semilight"/>
              </a:rPr>
              <a:t>Azure IoT Hub -- is a </a:t>
            </a:r>
            <a:r>
              <a:rPr lang="en-IE" sz="900">
                <a:latin typeface="Segoe UI Semilight"/>
                <a:cs typeface="Segoe UI Semilight"/>
              </a:rPr>
              <a:t>managed service hosted in the cloud that acts as a central message hub for bidirectional communication between your IoT application and the devices it manages.</a:t>
            </a:r>
          </a:p>
          <a:p>
            <a:pPr marL="457200" indent="-457200">
              <a:buFont typeface="Arial,Sans-Serif"/>
              <a:buChar char="•"/>
            </a:pPr>
            <a:r>
              <a:rPr lang="en-IE" sz="900">
                <a:solidFill>
                  <a:srgbClr val="FF0000"/>
                </a:solidFill>
                <a:latin typeface="Segoe UI Semilight"/>
                <a:cs typeface="Segoe UI Semilight"/>
              </a:rPr>
              <a:t>Azure IoT Sphere -- is a comprehensive IoT security solution—including hardware, OS, and cloud components.</a:t>
            </a:r>
          </a:p>
          <a:p>
            <a:endParaRPr lang="en-US" sz="800" b="0" kern="1200">
              <a:solidFill>
                <a:schemeClr val="tx1"/>
              </a:solidFill>
              <a:effectLst/>
              <a:latin typeface="Segoe UI Light" pitchFamily="34" charset="0"/>
              <a:ea typeface="+mn-ea"/>
              <a:cs typeface="+mn-cs"/>
            </a:endParaRPr>
          </a:p>
          <a:p>
            <a:r>
              <a:rPr lang="en-US" sz="800" b="0" kern="1200">
                <a:solidFill>
                  <a:schemeClr val="tx1"/>
                </a:solidFill>
                <a:effectLst/>
                <a:latin typeface="Segoe UI Light" pitchFamily="34" charset="0"/>
                <a:ea typeface="+mn-ea"/>
                <a:cs typeface="+mn-cs"/>
              </a:rPr>
              <a:t>These are just three of our IoT offerings. Use the IoT Product Selector to determine what product is best for your situation - https://azure.microsoft.com/en-us/overview/iot/product-selector/</a:t>
            </a:r>
          </a:p>
          <a:p>
            <a:endParaRPr lang="en-US" sz="800" b="0" kern="1200">
              <a:solidFill>
                <a:schemeClr val="tx1"/>
              </a:solidFill>
              <a:effectLst/>
              <a:latin typeface="Segoe UI Light" pitchFamily="34" charset="0"/>
              <a:ea typeface="+mn-ea"/>
              <a:cs typeface="+mn-cs"/>
            </a:endParaRPr>
          </a:p>
          <a:p>
            <a:r>
              <a:rPr lang="en-IE" sz="800" b="1" i="0" u="none" strike="noStrike" kern="1200">
                <a:solidFill>
                  <a:schemeClr val="tx1"/>
                </a:solidFill>
                <a:effectLst/>
                <a:latin typeface="Segoe UI Light" pitchFamily="34" charset="0"/>
                <a:ea typeface="+mn-ea"/>
                <a:cs typeface="+mn-cs"/>
              </a:rPr>
              <a:t>IoT Central - </a:t>
            </a:r>
            <a:r>
              <a:rPr lang="en-IE" sz="800" u="none"/>
              <a:t>https://docs.microsoft.com/en-us/azure/iot-central/ </a:t>
            </a:r>
            <a:endParaRPr lang="en-IE" sz="800" b="0" i="0" u="none" strike="noStrike" kern="1200">
              <a:solidFill>
                <a:schemeClr val="tx1"/>
              </a:solidFill>
              <a:effectLst/>
              <a:latin typeface="Segoe UI Light" pitchFamily="34" charset="0"/>
              <a:ea typeface="+mn-ea"/>
              <a:cs typeface="+mn-cs"/>
            </a:endParaRPr>
          </a:p>
          <a:p>
            <a:r>
              <a:rPr lang="en-IE" sz="800" b="1" i="0" u="none" strike="noStrike" kern="1200">
                <a:solidFill>
                  <a:schemeClr val="tx1"/>
                </a:solidFill>
                <a:effectLst/>
                <a:latin typeface="Segoe UI Light" pitchFamily="34" charset="0"/>
                <a:ea typeface="+mn-ea"/>
                <a:cs typeface="+mn-cs"/>
              </a:rPr>
              <a:t>Azure IoT Hub - </a:t>
            </a:r>
            <a:r>
              <a:rPr lang="en-IE" sz="800" b="0" i="0" u="none" strike="noStrike" kern="1200">
                <a:solidFill>
                  <a:schemeClr val="tx1"/>
                </a:solidFill>
                <a:effectLst/>
                <a:latin typeface="Segoe UI Light" pitchFamily="34" charset="0"/>
                <a:ea typeface="+mn-ea"/>
                <a:cs typeface="+mn-cs"/>
              </a:rPr>
              <a:t>https://docs.microsoft.com/en-us/azure/iot-hub/ </a:t>
            </a:r>
          </a:p>
          <a:p>
            <a:r>
              <a:rPr lang="en-IE" sz="800" b="1" i="0" u="none" strike="noStrike" kern="1200">
                <a:solidFill>
                  <a:schemeClr val="tx1"/>
                </a:solidFill>
                <a:effectLst/>
                <a:latin typeface="Segoe UI Light" pitchFamily="34" charset="0"/>
                <a:ea typeface="+mn-ea"/>
                <a:cs typeface="+mn-cs"/>
              </a:rPr>
              <a:t>Azure IoT Sphere</a:t>
            </a:r>
            <a:r>
              <a:rPr lang="en-IE" sz="800" b="0" i="0" u="none" strike="noStrike" kern="1200">
                <a:solidFill>
                  <a:schemeClr val="tx1"/>
                </a:solidFill>
                <a:effectLst/>
                <a:latin typeface="Segoe UI Light" pitchFamily="34" charset="0"/>
                <a:ea typeface="+mn-ea"/>
                <a:cs typeface="+mn-cs"/>
              </a:rPr>
              <a:t> - https://docs.microsoft.com/en-us/azure-sphere/</a:t>
            </a:r>
          </a:p>
          <a:p>
            <a:pPr marL="0" indent="0">
              <a:buFont typeface="Arial" panose="020B0604020202020204" pitchFamily="34" charset="0"/>
              <a:buNone/>
            </a:pPr>
            <a:endParaRPr lang="en-IE" sz="800" b="0" i="0" u="none" strike="noStrike" kern="1200">
              <a:solidFill>
                <a:schemeClr val="tx1"/>
              </a:solidFill>
              <a:effectLst/>
              <a:latin typeface="Segoe UI Light" pitchFamily="34" charset="0"/>
              <a:ea typeface="+mn-ea"/>
              <a:cs typeface="+mn-cs"/>
            </a:endParaRPr>
          </a:p>
          <a:p>
            <a:r>
              <a:rPr lang="en-IE" sz="800" b="0" i="0" u="none" strike="noStrike" kern="1200">
                <a:solidFill>
                  <a:schemeClr val="tx1"/>
                </a:solidFill>
                <a:effectLst/>
                <a:latin typeface="Segoe UI Light" pitchFamily="34" charset="0"/>
                <a:ea typeface="+mn-ea"/>
                <a:cs typeface="+mn-cs"/>
              </a:rPr>
              <a:t>For a full list of IoT-related services available with Azure, and for context on when you use them, see the page </a:t>
            </a:r>
            <a:r>
              <a:rPr lang="en-IE" sz="800" u="none"/>
              <a:t>https://azure.microsoft.com/en-us/overview/iot/ </a:t>
            </a:r>
            <a:endParaRPr lang="en-US" sz="800" u="none"/>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333"/>
              </a:spcAft>
            </a:pPr>
            <a:r>
              <a:rPr lang="en-US" b="1"/>
              <a:t>What Is the Raspberry Pi?</a:t>
            </a:r>
            <a:endParaRPr lang="en-US"/>
          </a:p>
          <a:p>
            <a:pPr>
              <a:lnSpc>
                <a:spcPct val="90000"/>
              </a:lnSpc>
              <a:spcAft>
                <a:spcPts val="333"/>
              </a:spcAft>
            </a:pPr>
            <a:r>
              <a:rPr lang="en-US"/>
              <a:t>The </a:t>
            </a:r>
            <a:r>
              <a:rPr lang="en-US" dirty="0">
                <a:hlinkClick r:id="rId3"/>
              </a:rPr>
              <a:t>Raspberry Pi</a:t>
            </a:r>
            <a:r>
              <a:rPr lang="en-US"/>
              <a:t> is a tiny computer about the size of a deck of cards. It uses what's called a </a:t>
            </a:r>
            <a:r>
              <a:rPr lang="en-US" dirty="0">
                <a:hlinkClick r:id="rId4"/>
              </a:rPr>
              <a:t>system on a chip</a:t>
            </a:r>
            <a:r>
              <a:rPr lang="en-US"/>
              <a:t>, which integrates the CPU and GPU in a single integrated circuit, with the RAM, USB ports, and other components soldered onto the board for an all-in-one package.</a:t>
            </a:r>
          </a:p>
          <a:p>
            <a:pPr>
              <a:lnSpc>
                <a:spcPct val="90000"/>
              </a:lnSpc>
              <a:spcAft>
                <a:spcPts val="333"/>
              </a:spcAft>
            </a:pPr>
            <a:r>
              <a:rPr lang="en-US"/>
              <a:t>The nonprofit Raspberry Pi Foundation originally designed the Pi as an inexpensive computer for teaching programming, but it quickly became popular among DIYers looking for a more powerful brain in their electronics projects.</a:t>
            </a:r>
          </a:p>
        </p:txBody>
      </p:sp>
      <p:sp>
        <p:nvSpPr>
          <p:cNvPr id="4" name="Slide Number Placeholder 3"/>
          <p:cNvSpPr>
            <a:spLocks noGrp="1"/>
          </p:cNvSpPr>
          <p:nvPr>
            <p:ph type="sldNum" sz="quarter" idx="5"/>
          </p:nvPr>
        </p:nvSpPr>
        <p:spPr/>
        <p:txBody>
          <a:bodyPr/>
          <a:lstStyle/>
          <a:p>
            <a:fld id="{560F4860-B975-4C5E-9E23-C8E24EBF595D}" type="slidenum">
              <a:rPr lang="en-US" smtClean="0"/>
              <a:t>7</a:t>
            </a:fld>
            <a:endParaRPr lang="en-US"/>
          </a:p>
        </p:txBody>
      </p:sp>
    </p:spTree>
    <p:extLst>
      <p:ext uri="{BB962C8B-B14F-4D97-AF65-F5344CB8AC3E}">
        <p14:creationId xmlns:p14="http://schemas.microsoft.com/office/powerpoint/2010/main" val="1229359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1400" b="1">
                <a:solidFill>
                  <a:srgbClr val="FF0000"/>
                </a:solidFill>
                <a:latin typeface="Segoe UI Semilight"/>
                <a:cs typeface="Segoe UI Semilight"/>
              </a:rPr>
              <a:t>Azure Synapse Analytics </a:t>
            </a:r>
            <a:r>
              <a:rPr lang="en-US" sz="1400">
                <a:solidFill>
                  <a:srgbClr val="FF0000"/>
                </a:solidFill>
                <a:latin typeface="Segoe UI Semilight"/>
                <a:cs typeface="Segoe UI Semilight"/>
              </a:rPr>
              <a:t>provides limitless analytics service that brings together enterprise data warehousing and Big Data analytics.</a:t>
            </a:r>
          </a:p>
          <a:p>
            <a:pPr marL="457200" indent="-457200">
              <a:buFont typeface="Arial,Sans-Serif"/>
              <a:buChar char="•"/>
            </a:pPr>
            <a:r>
              <a:rPr lang="en-US" sz="1400" b="1">
                <a:latin typeface="Segoe UI Semilight"/>
                <a:cs typeface="Segoe UI Semilight"/>
              </a:rPr>
              <a:t>Azure HDInsight</a:t>
            </a:r>
            <a:r>
              <a:rPr lang="en-US" sz="1400">
                <a:latin typeface="Segoe UI Semilight"/>
                <a:cs typeface="Segoe UI Semilight"/>
              </a:rPr>
              <a:t> is a </a:t>
            </a:r>
            <a:r>
              <a:rPr lang="en-IE" sz="1400">
                <a:latin typeface="Segoe UI Semilight"/>
                <a:cs typeface="Segoe UI Semilight"/>
              </a:rPr>
              <a:t>fully-managed, open-source analytics service for enterprises. It is a cloud service that makes it easier, faster, and more cost-effective to process massive amounts of data.</a:t>
            </a:r>
            <a:endParaRPr lang="en-US" sz="1400">
              <a:latin typeface="Segoe UI Semilight"/>
              <a:cs typeface="Segoe UI Semilight"/>
            </a:endParaRPr>
          </a:p>
          <a:p>
            <a:pPr marL="457200" indent="-457200">
              <a:buFont typeface="Arial,Sans-Serif"/>
              <a:buChar char="•"/>
            </a:pPr>
            <a:r>
              <a:rPr lang="en-US" sz="1400" b="1">
                <a:solidFill>
                  <a:srgbClr val="FF0000"/>
                </a:solidFill>
                <a:latin typeface="Segoe UI Semilight"/>
                <a:cs typeface="Segoe UI Semilight"/>
              </a:rPr>
              <a:t>Azure </a:t>
            </a:r>
            <a:r>
              <a:rPr lang="en-US" sz="1400" b="1" err="1">
                <a:solidFill>
                  <a:srgbClr val="FF0000"/>
                </a:solidFill>
                <a:latin typeface="Segoe UI Semilight"/>
                <a:cs typeface="Segoe UI Semilight"/>
              </a:rPr>
              <a:t>DataBricks</a:t>
            </a:r>
            <a:r>
              <a:rPr lang="en-US" sz="1400" b="1">
                <a:solidFill>
                  <a:srgbClr val="FF0000"/>
                </a:solidFill>
                <a:latin typeface="Segoe UI Semilight"/>
                <a:cs typeface="Segoe UI Semilight"/>
              </a:rPr>
              <a:t> is a f</a:t>
            </a:r>
            <a:r>
              <a:rPr lang="en-US" sz="1400">
                <a:solidFill>
                  <a:srgbClr val="FF0000"/>
                </a:solidFill>
                <a:latin typeface="Segoe UI Semilight"/>
                <a:cs typeface="Segoe UI Semilight"/>
              </a:rPr>
              <a:t>ast, easy, and collaborative Apache Spark based analytics service.</a:t>
            </a:r>
          </a:p>
          <a:p>
            <a:endParaRPr lang="en-IE" sz="900" b="1"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Get more information on each of these topics</a:t>
            </a:r>
          </a:p>
          <a:p>
            <a:r>
              <a:rPr lang="en-IE" sz="900" b="1" i="0" u="none" strike="noStrike" kern="1200">
                <a:solidFill>
                  <a:schemeClr val="tx1"/>
                </a:solidFill>
                <a:effectLst/>
                <a:latin typeface="Segoe UI Light" pitchFamily="34" charset="0"/>
                <a:ea typeface="+mn-ea"/>
                <a:cs typeface="+mn-cs"/>
              </a:rPr>
              <a:t>Azure SQL Data Warehouse </a:t>
            </a:r>
            <a:r>
              <a:rPr lang="en-IE" sz="900" b="0" i="0" u="none" strike="noStrike" kern="1200">
                <a:solidFill>
                  <a:schemeClr val="tx1"/>
                </a:solidFill>
                <a:effectLst/>
                <a:latin typeface="Segoe UI Light" pitchFamily="34" charset="0"/>
                <a:ea typeface="+mn-ea"/>
                <a:cs typeface="+mn-cs"/>
              </a:rPr>
              <a:t>- </a:t>
            </a:r>
            <a:r>
              <a:rPr lang="en-IE" u="none"/>
              <a:t>https://azure.microsoft.com/en-us/services/sql-data-warehouse/ </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HDInsight </a:t>
            </a:r>
            <a:r>
              <a:rPr lang="en-IE" sz="900" b="0" i="0" u="none" strike="noStrike" kern="1200">
                <a:solidFill>
                  <a:schemeClr val="tx1"/>
                </a:solidFill>
                <a:effectLst/>
                <a:latin typeface="Segoe UI Light" pitchFamily="34" charset="0"/>
                <a:ea typeface="+mn-ea"/>
                <a:cs typeface="+mn-cs"/>
              </a:rPr>
              <a:t>- h</a:t>
            </a:r>
            <a:r>
              <a:rPr lang="en-IE" u="none"/>
              <a:t>ttps://azure.microsoft.com/en-us/services/hdinsight/ </a:t>
            </a:r>
            <a:r>
              <a:rPr lang="en-IE" sz="900" b="0" i="0" u="none" strike="noStrike" kern="1200">
                <a:solidFill>
                  <a:schemeClr val="tx1"/>
                </a:solidFill>
                <a:effectLst/>
                <a:latin typeface="Segoe UI Light" pitchFamily="34" charset="0"/>
                <a:ea typeface="+mn-ea"/>
                <a:cs typeface="+mn-cs"/>
              </a:rPr>
              <a:t> </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Data Lake Analytics </a:t>
            </a:r>
            <a:r>
              <a:rPr lang="en-IE" sz="900" b="0" i="0" u="none" strike="noStrike" kern="1200">
                <a:solidFill>
                  <a:schemeClr val="tx1"/>
                </a:solidFill>
                <a:effectLst/>
                <a:latin typeface="Segoe UI Light" pitchFamily="34" charset="0"/>
                <a:ea typeface="+mn-ea"/>
                <a:cs typeface="+mn-cs"/>
              </a:rPr>
              <a:t>- </a:t>
            </a:r>
            <a:r>
              <a:rPr lang="en-IE" u="none"/>
              <a:t>https://azure.microsoft.com/en-us/services/data-lake-analytics/</a:t>
            </a:r>
          </a:p>
          <a:p>
            <a:endParaRPr lang="en-IE" sz="900" b="0" i="0" u="none" strike="noStrike" kern="1200">
              <a:solidFill>
                <a:schemeClr val="tx1"/>
              </a:solidFill>
              <a:effectLst/>
              <a:latin typeface="Segoe UI Light" pitchFamily="34" charset="0"/>
              <a:ea typeface="+mn-ea"/>
              <a:cs typeface="+mn-cs"/>
            </a:endParaRPr>
          </a:p>
          <a:p>
            <a:r>
              <a:rPr lang="en-US" b="1" u="none"/>
              <a:t>Data and Analytics </a:t>
            </a:r>
            <a:r>
              <a:rPr lang="en-IE" sz="900" b="1" i="0" u="none" strike="noStrike" kern="1200">
                <a:solidFill>
                  <a:schemeClr val="tx1"/>
                </a:solidFill>
                <a:effectLst/>
                <a:latin typeface="Segoe UI Light" pitchFamily="34" charset="0"/>
                <a:ea typeface="+mn-ea"/>
                <a:cs typeface="+mn-cs"/>
              </a:rPr>
              <a:t>services </a:t>
            </a:r>
            <a:r>
              <a:rPr lang="en-IE" sz="900" b="0" i="0" u="none" strike="noStrike" kern="1200">
                <a:solidFill>
                  <a:schemeClr val="tx1"/>
                </a:solidFill>
                <a:effectLst/>
                <a:latin typeface="Segoe UI Light" pitchFamily="34" charset="0"/>
                <a:ea typeface="+mn-ea"/>
                <a:cs typeface="+mn-cs"/>
              </a:rPr>
              <a:t>- </a:t>
            </a:r>
            <a:r>
              <a:rPr lang="en-IE" u="none"/>
              <a:t>https://azure.microsoft.com/en-us/product-categories/analytics/</a:t>
            </a:r>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458813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1400" b="1">
                <a:latin typeface="Segoe UI Semilight"/>
                <a:cs typeface="Segoe UI Semilight"/>
              </a:rPr>
              <a:t>Azure Machine Learning service</a:t>
            </a:r>
            <a:r>
              <a:rPr lang="en-US" sz="1400">
                <a:latin typeface="Segoe UI Semilight"/>
                <a:cs typeface="Segoe UI Semilight"/>
              </a:rPr>
              <a:t> provides </a:t>
            </a:r>
            <a:r>
              <a:rPr lang="en-IE" sz="1400">
                <a:latin typeface="Segoe UI Semilight"/>
                <a:cs typeface="Segoe UI Semilight"/>
              </a:rPr>
              <a:t>a cloud-based environment used to develop, train, test, deploy, manage, and track machine learning models.</a:t>
            </a:r>
            <a:endParaRPr lang="en-US" sz="1400">
              <a:latin typeface="Segoe UI Semilight"/>
              <a:cs typeface="Segoe UI Semilight"/>
            </a:endParaRPr>
          </a:p>
          <a:p>
            <a:pPr marL="457200" indent="-457200">
              <a:buFont typeface="Arial,Sans-Serif"/>
              <a:buChar char="•"/>
            </a:pPr>
            <a:r>
              <a:rPr lang="en-US" sz="1400">
                <a:solidFill>
                  <a:srgbClr val="FF0000"/>
                </a:solidFill>
                <a:latin typeface="Segoe UI Semilight"/>
                <a:cs typeface="Segoe UI Semilight"/>
              </a:rPr>
              <a:t>Cognitive Services builds intelligent and supported algorithms into apps, websites, and bots to see, hear, speak, understand, and interpret your user needs. </a:t>
            </a:r>
            <a:endParaRPr lang="en-US" sz="1400">
              <a:solidFill>
                <a:srgbClr val="FF0000"/>
              </a:solidFill>
            </a:endParaRPr>
          </a:p>
          <a:p>
            <a:pPr marL="457200" indent="-457200">
              <a:buFont typeface="Arial,Sans-Serif"/>
              <a:buChar char="•"/>
            </a:pPr>
            <a:r>
              <a:rPr lang="en-US" sz="1400">
                <a:solidFill>
                  <a:srgbClr val="FF0000"/>
                </a:solidFill>
                <a:latin typeface="Segoe UI Semilight"/>
                <a:cs typeface="Segoe UI Semilight"/>
              </a:rPr>
              <a:t>Azure Bot Service develops intelligent, enterprise-grade bots that let you maintain control of your data.</a:t>
            </a:r>
          </a:p>
          <a:p>
            <a:endParaRPr lang="en-IE" sz="900" b="1"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Learn more at:</a:t>
            </a:r>
          </a:p>
          <a:p>
            <a:r>
              <a:rPr lang="en-IE" sz="900" b="1" i="0" u="none" strike="noStrike" kern="1200">
                <a:solidFill>
                  <a:schemeClr val="tx1"/>
                </a:solidFill>
                <a:effectLst/>
                <a:latin typeface="Segoe UI Light" pitchFamily="34" charset="0"/>
                <a:ea typeface="+mn-ea"/>
                <a:cs typeface="+mn-cs"/>
              </a:rPr>
              <a:t>Azure Machine Learning Service - </a:t>
            </a:r>
            <a:r>
              <a:rPr lang="en-IE" sz="900" u="none"/>
              <a:t>https://azure.microsoft.com/en-us/services/machine-learning-service/</a:t>
            </a:r>
          </a:p>
          <a:p>
            <a:r>
              <a:rPr lang="en-IE" sz="900" b="1" i="0" u="none" strike="noStrike" kern="1200">
                <a:solidFill>
                  <a:schemeClr val="tx1"/>
                </a:solidFill>
                <a:effectLst/>
                <a:latin typeface="Segoe UI Light" pitchFamily="34" charset="0"/>
                <a:ea typeface="+mn-ea"/>
                <a:cs typeface="+mn-cs"/>
              </a:rPr>
              <a:t>Azure Machine Learning Studio - </a:t>
            </a:r>
            <a:r>
              <a:rPr lang="en-IE" sz="900" u="none"/>
              <a:t>https://azure.microsoft.com/en-us/services/machine-learning-studio/</a:t>
            </a:r>
            <a:endParaRPr lang="en-IE" sz="900" b="0" i="0" u="none" strike="noStrike" kern="1200">
              <a:solidFill>
                <a:schemeClr val="tx1"/>
              </a:solidFill>
              <a:effectLst/>
              <a:latin typeface="Segoe UI Light" pitchFamily="34" charset="0"/>
              <a:ea typeface="+mn-ea"/>
              <a:cs typeface="+mn-cs"/>
            </a:endParaRPr>
          </a:p>
          <a:p>
            <a:endParaRPr lang="en-IE" sz="900" b="1" u="none" kern="1200">
              <a:solidFill>
                <a:schemeClr val="tx1"/>
              </a:solidFill>
              <a:effectLst/>
              <a:latin typeface="Segoe UI Light" pitchFamily="34" charset="0"/>
              <a:ea typeface="+mn-ea"/>
              <a:cs typeface="+mn-cs"/>
            </a:endParaRPr>
          </a:p>
          <a:p>
            <a:r>
              <a:rPr lang="en-IE" sz="900" b="1" u="none" kern="1200">
                <a:solidFill>
                  <a:schemeClr val="tx1"/>
                </a:solidFill>
                <a:effectLst/>
                <a:latin typeface="Segoe UI Light" pitchFamily="34" charset="0"/>
                <a:ea typeface="+mn-ea"/>
                <a:cs typeface="+mn-cs"/>
              </a:rPr>
              <a:t>Note</a:t>
            </a:r>
            <a:r>
              <a:rPr lang="en-IE" sz="900" u="none" kern="1200">
                <a:solidFill>
                  <a:schemeClr val="tx1"/>
                </a:solidFill>
                <a:effectLst/>
                <a:latin typeface="Segoe UI Light" pitchFamily="34" charset="0"/>
                <a:ea typeface="+mn-ea"/>
                <a:cs typeface="+mn-cs"/>
              </a:rPr>
              <a:t>: For a full list of Artificial Intelligence and Machine Learning services available with Azure, see the AI + Machine Learning section on the </a:t>
            </a:r>
            <a:r>
              <a:rPr lang="en-IE" sz="900" u="none"/>
              <a:t>https://azure.microsoft.com/en-us/overview/ai-platform/ </a:t>
            </a:r>
            <a:r>
              <a:rPr lang="en-IE" sz="900" u="none" kern="1200">
                <a:solidFill>
                  <a:schemeClr val="tx1"/>
                </a:solidFill>
                <a:effectLst/>
                <a:latin typeface="Segoe UI Light" pitchFamily="34" charset="0"/>
                <a:ea typeface="+mn-ea"/>
                <a:cs typeface="+mn-cs"/>
              </a:rPr>
              <a:t>page.</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567870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1" i="0">
                <a:effectLst/>
                <a:latin typeface="Segoe UI Light" panose="020B0502040204020203" pitchFamily="34" charset="0"/>
              </a:rPr>
              <a:t>Note: This topic is also introduced in Module 1, slide 23 (as it works well there), but is listed in the objective domain here.</a:t>
            </a:r>
          </a:p>
          <a:p>
            <a:pPr marL="0" indent="0">
              <a:buFont typeface="Arial" panose="020B0604020202020204" pitchFamily="34" charset="0"/>
              <a:buNone/>
            </a:pPr>
            <a:endParaRPr lang="en-US" sz="2000" b="0" i="0" u="none" strike="noStrike">
              <a:effectLst/>
              <a:latin typeface="Segoe UI" panose="020B0502040204020203" pitchFamily="34" charset="0"/>
              <a:hlinkClick r:id="rId3"/>
            </a:endParaRPr>
          </a:p>
          <a:p>
            <a:pPr marL="0" indent="0">
              <a:buFont typeface="Arial" panose="020B0604020202020204" pitchFamily="34" charset="0"/>
              <a:buNone/>
            </a:pPr>
            <a:r>
              <a:rPr lang="en-US" sz="2000" b="0" i="0" u="none" strike="noStrike">
                <a:effectLst/>
                <a:latin typeface="Segoe UI" panose="020B0502040204020203" pitchFamily="34" charset="0"/>
                <a:hlinkClick r:id="rId3"/>
              </a:rPr>
              <a:t>Serverless</a:t>
            </a:r>
            <a:r>
              <a:rPr lang="en-US" sz="2000" b="0" i="0">
                <a:solidFill>
                  <a:srgbClr val="171717"/>
                </a:solidFill>
                <a:effectLst/>
                <a:latin typeface="Segoe UI" panose="020B0502040204020203" pitchFamily="34" charset="0"/>
              </a:rPr>
              <a:t> computing is the evolution of cloud platforms in the direction of pure cloud native code. Serverless brings developers closer to business logic while insulating them from infrastructure concerns. It's a pattern that doesn't imply "no server" but rather, "less server." Serverless code is event-driven. Code may be triggered by anything from a traditional HTTP web request to a timer or the result of uploading a file. The infrastructure behind serverless allows for instant scale to meet elastic demands and offers micro-billing to truly "pay for what you use." Serverless requires a new way of thinking and approach to building applications and isn't the right solution for every problem. </a:t>
            </a:r>
          </a:p>
          <a:p>
            <a:pPr marL="0" indent="0">
              <a:buFont typeface="Arial" panose="020B0604020202020204" pitchFamily="34" charset="0"/>
              <a:buNone/>
            </a:pPr>
            <a:endParaRPr lang="en-US" sz="1400" b="1"/>
          </a:p>
          <a:p>
            <a:pPr marL="457200" indent="-457200">
              <a:buFont typeface="Arial" panose="020B0604020202020204" pitchFamily="34" charset="0"/>
              <a:buChar char="•"/>
            </a:pPr>
            <a:r>
              <a:rPr lang="en-US" sz="1400" b="1"/>
              <a:t>Azure Functions </a:t>
            </a:r>
            <a:r>
              <a:rPr lang="en-US" sz="1400"/>
              <a:t>is</a:t>
            </a:r>
            <a:r>
              <a:rPr lang="en-US" sz="1400" b="1"/>
              <a:t> </a:t>
            </a:r>
            <a:r>
              <a:rPr lang="en-IE" sz="1400"/>
              <a:t>code running your service and not the underlying platform or infrastructure. </a:t>
            </a:r>
            <a:r>
              <a:rPr lang="en-US" sz="1400"/>
              <a:t>Creates infrastructure based on an event.</a:t>
            </a:r>
          </a:p>
          <a:p>
            <a:pPr marL="457200" indent="-457200">
              <a:buFont typeface="Arial" panose="020B0604020202020204" pitchFamily="34" charset="0"/>
              <a:buChar char="•"/>
            </a:pPr>
            <a:r>
              <a:rPr lang="en-US" sz="1400" b="1"/>
              <a:t>Azure Logic Apps </a:t>
            </a:r>
            <a:r>
              <a:rPr lang="en-US" sz="1400"/>
              <a:t>is a</a:t>
            </a:r>
            <a:r>
              <a:rPr lang="en-IE" sz="1400"/>
              <a:t> cloud service that helps you automate and orchestrate tasks, business processes, and workflows when you need to integrate apps, data, systems, and services.</a:t>
            </a:r>
          </a:p>
          <a:p>
            <a:pPr marL="457200" indent="-457200">
              <a:buFont typeface="Arial" panose="020B0604020202020204" pitchFamily="34" charset="0"/>
              <a:buChar char="•"/>
            </a:pPr>
            <a:r>
              <a:rPr lang="en-US" sz="1400" b="1"/>
              <a:t>Azure Event Grid</a:t>
            </a:r>
            <a:r>
              <a:rPr lang="en-US" sz="1400"/>
              <a:t> is a </a:t>
            </a:r>
            <a:r>
              <a:rPr lang="en-IE" sz="1400"/>
              <a:t>fully-managed, intelligent event routing service that uses a publish-subscribe model for uniform event consumption.</a:t>
            </a:r>
            <a:endParaRPr lang="en-US" sz="1400"/>
          </a:p>
          <a:p>
            <a:endParaRPr lang="en-IE" sz="900" b="1"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Functions - </a:t>
            </a:r>
            <a:r>
              <a:rPr lang="en-IE" sz="900" b="0" i="0" u="none" strike="noStrike" kern="1200">
                <a:solidFill>
                  <a:schemeClr val="tx1"/>
                </a:solidFill>
                <a:effectLst/>
                <a:latin typeface="Segoe UI Light" pitchFamily="34" charset="0"/>
                <a:ea typeface="+mn-ea"/>
                <a:cs typeface="+mn-cs"/>
              </a:rPr>
              <a:t>https://docs.microsoft.com/en-us/azure/azure-functions/ </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Logic Apps - </a:t>
            </a:r>
            <a:r>
              <a:rPr lang="en-IE" sz="900" u="sng"/>
              <a:t>https://docs.microsoft.com/en-us/azure/logic-apps/ </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Azure Event Grid - </a:t>
            </a:r>
            <a:r>
              <a:rPr lang="en-IE" sz="900" u="sng"/>
              <a:t>https://docs.microsoft.com/en-us/azure/event-grid/ </a:t>
            </a:r>
            <a:endParaRPr lang="en-IE" sz="900" b="0" i="0" u="none" strike="noStrike" kern="120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a:solidFill>
                <a:schemeClr val="tx1"/>
              </a:solidFill>
              <a:effectLst/>
              <a:latin typeface="Segoe UI Light" pitchFamily="34" charset="0"/>
              <a:ea typeface="+mn-ea"/>
              <a:cs typeface="+mn-cs"/>
            </a:endParaRPr>
          </a:p>
          <a:p>
            <a:r>
              <a:rPr lang="en-IE" sz="900" b="1" kern="1200">
                <a:solidFill>
                  <a:schemeClr val="tx1"/>
                </a:solidFill>
                <a:effectLst/>
                <a:latin typeface="Segoe UI Light" pitchFamily="34" charset="0"/>
                <a:ea typeface="+mn-ea"/>
                <a:cs typeface="+mn-cs"/>
              </a:rPr>
              <a:t>Note</a:t>
            </a:r>
            <a:r>
              <a:rPr lang="en-IE" sz="900" kern="1200">
                <a:solidFill>
                  <a:schemeClr val="tx1"/>
                </a:solidFill>
                <a:effectLst/>
                <a:latin typeface="Segoe UI Light" pitchFamily="34" charset="0"/>
                <a:ea typeface="+mn-ea"/>
                <a:cs typeface="+mn-cs"/>
              </a:rPr>
              <a:t>: For more details about serverless services available with Azure, see </a:t>
            </a:r>
            <a:r>
              <a:rPr lang="en-IE" sz="900" u="sng"/>
              <a:t>https://azure.microsoft.com/en-us/solutions/serverless/ </a:t>
            </a:r>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1549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b="1"/>
              <a:t>run-time stack</a:t>
            </a:r>
            <a:r>
              <a:rPr lang="en-US"/>
              <a:t> is a data structure that is used by Python to execute programs. Python needs this </a:t>
            </a:r>
            <a:r>
              <a:rPr lang="en-US" b="1"/>
              <a:t>run-time stack</a:t>
            </a:r>
            <a:r>
              <a:rPr lang="en-US"/>
              <a:t> to maintain information about the state of your program as it executes. </a:t>
            </a:r>
          </a:p>
        </p:txBody>
      </p:sp>
      <p:sp>
        <p:nvSpPr>
          <p:cNvPr id="4" name="Slide Number Placeholder 3"/>
          <p:cNvSpPr>
            <a:spLocks noGrp="1"/>
          </p:cNvSpPr>
          <p:nvPr>
            <p:ph type="sldNum" sz="quarter" idx="5"/>
          </p:nvPr>
        </p:nvSpPr>
        <p:spPr/>
        <p:txBody>
          <a:bodyPr/>
          <a:lstStyle/>
          <a:p>
            <a:fld id="{560F4860-B975-4C5E-9E23-C8E24EBF595D}" type="slidenum">
              <a:rPr lang="en-US" smtClean="0"/>
              <a:t>11</a:t>
            </a:fld>
            <a:endParaRPr lang="en-US"/>
          </a:p>
        </p:txBody>
      </p:sp>
    </p:spTree>
    <p:extLst>
      <p:ext uri="{BB962C8B-B14F-4D97-AF65-F5344CB8AC3E}">
        <p14:creationId xmlns:p14="http://schemas.microsoft.com/office/powerpoint/2010/main" val="1774906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t>Azure DevOps services </a:t>
            </a:r>
            <a:r>
              <a:rPr lang="en-US" sz="800"/>
              <a:t>provides </a:t>
            </a:r>
            <a:r>
              <a:rPr lang="en-IE" sz="800"/>
              <a:t>development collaboration tools including pipelines, Git repositories, Kanban boards, and extensive automated and cloud-based load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t>Azure DevTest Labs </a:t>
            </a:r>
            <a:r>
              <a:rPr lang="en-US" sz="800"/>
              <a:t>allows you to </a:t>
            </a:r>
            <a:r>
              <a:rPr lang="en-IE" sz="800"/>
              <a:t>quickly create environments in Azure while minimizing waste and controlling cost.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900"/>
            </a:br>
            <a:r>
              <a:rPr lang="en-US" sz="900" b="1" i="0">
                <a:solidFill>
                  <a:srgbClr val="666666"/>
                </a:solidFill>
                <a:effectLst/>
                <a:latin typeface="Roboto"/>
              </a:rPr>
              <a:t>GitHub </a:t>
            </a:r>
            <a:r>
              <a:rPr lang="en-US" sz="900" b="0" i="0">
                <a:solidFill>
                  <a:srgbClr val="666666"/>
                </a:solidFill>
                <a:effectLst/>
                <a:latin typeface="Roboto"/>
              </a:rPr>
              <a:t>is an American provides hosting for software development and version control using Git. It offers the distributed version control and source code management (SCM) functionality of Git, plus its own features. It provides access control and several collaboration features such as bug tracking, feature requests, task management, and wikis for every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a:solidFill>
                  <a:srgbClr val="6A737D"/>
                </a:solidFill>
                <a:effectLst/>
                <a:latin typeface="-apple-system"/>
              </a:rPr>
              <a:t>GitHub Actions</a:t>
            </a:r>
            <a:r>
              <a:rPr lang="en-US" sz="900" b="0" i="0">
                <a:solidFill>
                  <a:srgbClr val="6A737D"/>
                </a:solidFill>
                <a:effectLst/>
                <a:latin typeface="-apple-system"/>
              </a:rPr>
              <a:t> makes it easy to automate all your software workflows, now with world-class CI/CD. Build, test, and deploy your code right from GitHub. Make code reviews, branch management, and issue triaging work the way you want.</a:t>
            </a:r>
            <a:endParaRPr lang="en-US" sz="800"/>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800"/>
          </a:p>
          <a:p>
            <a:endParaRPr lang="en-IE" sz="800" b="1" i="0" u="none" strike="noStrike" kern="1200">
              <a:solidFill>
                <a:schemeClr val="tx1"/>
              </a:solidFill>
              <a:effectLst/>
              <a:latin typeface="Segoe UI Light" pitchFamily="34" charset="0"/>
              <a:ea typeface="+mn-ea"/>
              <a:cs typeface="+mn-cs"/>
            </a:endParaRPr>
          </a:p>
          <a:p>
            <a:r>
              <a:rPr lang="en-IE" sz="800" b="1" i="0" u="none" strike="noStrike" kern="1200">
                <a:solidFill>
                  <a:schemeClr val="tx1"/>
                </a:solidFill>
                <a:effectLst/>
                <a:latin typeface="Segoe UI Light" pitchFamily="34" charset="0"/>
                <a:ea typeface="+mn-ea"/>
                <a:cs typeface="+mn-cs"/>
              </a:rPr>
              <a:t>Azure DevOps Services - </a:t>
            </a:r>
            <a:r>
              <a:rPr lang="en-IE" sz="900" u="sng"/>
              <a:t>https://docs.microsoft.com/en-us/azure/devops/ </a:t>
            </a:r>
          </a:p>
          <a:p>
            <a:endParaRPr lang="en-IE" sz="800" b="0" i="0" u="none" strike="noStrike" kern="1200">
              <a:solidFill>
                <a:schemeClr val="tx1"/>
              </a:solidFill>
              <a:effectLst/>
              <a:latin typeface="Segoe UI Light" pitchFamily="34" charset="0"/>
              <a:ea typeface="+mn-ea"/>
              <a:cs typeface="+mn-cs"/>
            </a:endParaRPr>
          </a:p>
          <a:p>
            <a:r>
              <a:rPr lang="en-IE" sz="800" b="1" i="0" u="none" strike="noStrike" kern="1200">
                <a:solidFill>
                  <a:schemeClr val="tx1"/>
                </a:solidFill>
                <a:effectLst/>
                <a:latin typeface="Segoe UI Light" pitchFamily="34" charset="0"/>
                <a:ea typeface="+mn-ea"/>
                <a:cs typeface="+mn-cs"/>
              </a:rPr>
              <a:t>Azure DevTest Labs - </a:t>
            </a:r>
            <a:r>
              <a:rPr lang="en-IE" sz="900" u="sng"/>
              <a:t>https://azure.microsoft.com/en-us/services/devtest-lab/ </a:t>
            </a:r>
            <a:endParaRPr lang="en-IE" sz="800" b="0" i="0" u="none" strike="noStrike" kern="1200">
              <a:solidFill>
                <a:schemeClr val="tx1"/>
              </a:solidFill>
              <a:effectLst/>
              <a:latin typeface="Segoe UI Light" pitchFamily="34" charset="0"/>
              <a:ea typeface="+mn-ea"/>
              <a:cs typeface="+mn-cs"/>
            </a:endParaRPr>
          </a:p>
          <a:p>
            <a:endParaRPr lang="en-IE" sz="800" b="1" kern="1200">
              <a:solidFill>
                <a:schemeClr val="tx1"/>
              </a:solidFill>
              <a:effectLst/>
              <a:latin typeface="Segoe UI Light" pitchFamily="34" charset="0"/>
              <a:ea typeface="+mn-ea"/>
              <a:cs typeface="+mn-cs"/>
            </a:endParaRPr>
          </a:p>
          <a:p>
            <a:r>
              <a:rPr lang="en-IE" sz="800" b="1" kern="1200">
                <a:solidFill>
                  <a:schemeClr val="tx1"/>
                </a:solidFill>
                <a:effectLst/>
                <a:latin typeface="Segoe UI Light" pitchFamily="34" charset="0"/>
                <a:ea typeface="+mn-ea"/>
                <a:cs typeface="+mn-cs"/>
              </a:rPr>
              <a:t>Note</a:t>
            </a:r>
            <a:r>
              <a:rPr lang="en-IE" sz="800" kern="1200">
                <a:solidFill>
                  <a:schemeClr val="tx1"/>
                </a:solidFill>
                <a:effectLst/>
                <a:latin typeface="Segoe UI Light" pitchFamily="34" charset="0"/>
                <a:ea typeface="+mn-ea"/>
                <a:cs typeface="+mn-cs"/>
              </a:rPr>
              <a:t>: For more general details on DevOps services available with Azure, see </a:t>
            </a:r>
            <a:r>
              <a:rPr lang="en-IE" sz="900" u="sng"/>
              <a:t>https://docs.microsoft.com/en-us/azure/#pivot=products&amp;panel=devops </a:t>
            </a:r>
            <a:endParaRPr lang="en-IE" sz="800" b="0" i="0" u="none" strike="noStrike" kern="1200">
              <a:solidFill>
                <a:schemeClr val="tx1"/>
              </a:solidFill>
              <a:effectLst/>
              <a:latin typeface="Segoe UI Light" pitchFamily="34" charset="0"/>
              <a:ea typeface="+mn-ea"/>
              <a:cs typeface="+mn-cs"/>
            </a:endParaRPr>
          </a:p>
          <a:p>
            <a:endParaRPr lang="en-US" sz="9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3423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3914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theme" Target="../theme/theme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744" r:id="rId6"/>
    <p:sldLayoutId id="2147484240" r:id="rId7"/>
    <p:sldLayoutId id="2147484241" r:id="rId8"/>
    <p:sldLayoutId id="2147484474" r:id="rId9"/>
    <p:sldLayoutId id="2147484245" r:id="rId10"/>
    <p:sldLayoutId id="2147484249" r:id="rId11"/>
    <p:sldLayoutId id="2147484641" r:id="rId12"/>
    <p:sldLayoutId id="2147484584" r:id="rId13"/>
    <p:sldLayoutId id="2147484742"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46.svg"/><Relationship Id="rId11" Type="http://schemas.openxmlformats.org/officeDocument/2006/relationships/image" Target="../media/image32.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3.sv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10.xml"/><Relationship Id="rId16" Type="http://schemas.openxmlformats.org/officeDocument/2006/relationships/image" Target="../media/image32.png"/><Relationship Id="rId1" Type="http://schemas.openxmlformats.org/officeDocument/2006/relationships/slideLayout" Target="../slideLayouts/slideLayout21.xml"/><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5.sv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 Id="rId14" Type="http://schemas.openxmlformats.org/officeDocument/2006/relationships/image" Target="../media/image6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21.xml"/><Relationship Id="rId5" Type="http://schemas.openxmlformats.org/officeDocument/2006/relationships/image" Target="../media/image68.png"/><Relationship Id="rId4" Type="http://schemas.openxmlformats.org/officeDocument/2006/relationships/image" Target="../media/image67.sv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70.svg"/></Relationships>
</file>

<file path=ppt/slides/_rels/slide2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72.png"/></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6.xml"/><Relationship Id="rId1" Type="http://schemas.openxmlformats.org/officeDocument/2006/relationships/slideLayout" Target="../slideLayouts/slideLayout24.xml"/><Relationship Id="rId5" Type="http://schemas.openxmlformats.org/officeDocument/2006/relationships/image" Target="../media/image77.emf"/><Relationship Id="rId4" Type="http://schemas.openxmlformats.org/officeDocument/2006/relationships/image" Target="../media/image76.svg"/></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79.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chemeClr val="tx1"/>
                </a:solidFill>
                <a:latin typeface="Segoe UI Semibold (Headings)"/>
              </a:rPr>
              <a:t>AZ-900T0x</a:t>
            </a:r>
            <a:br>
              <a:rPr lang="en-US">
                <a:solidFill>
                  <a:schemeClr val="tx1"/>
                </a:solidFill>
                <a:latin typeface="Segoe UI Semibold (Headings)"/>
              </a:rPr>
            </a:br>
            <a:r>
              <a:rPr lang="en-US">
                <a:solidFill>
                  <a:schemeClr val="tx1"/>
                </a:solidFill>
                <a:latin typeface="Segoe UI Semibold (Headings)"/>
              </a:rPr>
              <a:t>Module 03:</a:t>
            </a:r>
            <a:br>
              <a:rPr lang="en-US">
                <a:solidFill>
                  <a:schemeClr val="tx1"/>
                </a:solidFill>
                <a:latin typeface="Segoe UI Semibold (Headings)"/>
              </a:rPr>
            </a:br>
            <a:r>
              <a:rPr lang="en-US">
                <a:solidFill>
                  <a:schemeClr val="tx1"/>
                </a:solidFill>
                <a:latin typeface="Segoe UI Semibold (Headings)"/>
              </a:rPr>
              <a:t>Core Solutions</a:t>
            </a:r>
            <a:endParaRPr lang="en-US"/>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Serverless Computing</a:t>
            </a:r>
            <a:endParaRPr lang="en-US"/>
          </a:p>
        </p:txBody>
      </p:sp>
      <p:grpSp>
        <p:nvGrpSpPr>
          <p:cNvPr id="10" name="Group 9" descr="Azure Functions icon - lightning bolt inside coding brackets.">
            <a:extLst>
              <a:ext uri="{FF2B5EF4-FFF2-40B4-BE49-F238E27FC236}">
                <a16:creationId xmlns:a16="http://schemas.microsoft.com/office/drawing/2014/main" id="{E1AD1EA8-2A22-41A7-989F-D1905D424BE4}"/>
              </a:ext>
            </a:extLst>
          </p:cNvPr>
          <p:cNvGrpSpPr/>
          <p:nvPr/>
        </p:nvGrpSpPr>
        <p:grpSpPr>
          <a:xfrm>
            <a:off x="422175" y="1802443"/>
            <a:ext cx="5486400" cy="3844320"/>
            <a:chOff x="-227913" y="2230606"/>
            <a:chExt cx="5486400" cy="3844320"/>
          </a:xfrm>
        </p:grpSpPr>
        <p:pic>
          <p:nvPicPr>
            <p:cNvPr id="11" name="Graphic 10">
              <a:extLst>
                <a:ext uri="{FF2B5EF4-FFF2-40B4-BE49-F238E27FC236}">
                  <a16:creationId xmlns:a16="http://schemas.microsoft.com/office/drawing/2014/main" id="{493B6F76-CD65-40B7-87EA-29AC4733E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580743" y="2885823"/>
              <a:ext cx="1869088" cy="1869088"/>
            </a:xfrm>
            <a:prstGeom prst="rect">
              <a:avLst/>
            </a:prstGeom>
          </p:spPr>
        </p:pic>
        <p:sp>
          <p:nvSpPr>
            <p:cNvPr id="13" name="TextBox 12">
              <a:extLst>
                <a:ext uri="{FF2B5EF4-FFF2-40B4-BE49-F238E27FC236}">
                  <a16:creationId xmlns:a16="http://schemas.microsoft.com/office/drawing/2014/main" id="{EE0F5E29-079F-43EF-9E35-7AD935132F4F}"/>
                </a:ext>
              </a:extLst>
            </p:cNvPr>
            <p:cNvSpPr txBox="1"/>
            <p:nvPr/>
          </p:nvSpPr>
          <p:spPr>
            <a:xfrm>
              <a:off x="617337" y="2230606"/>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Functions</a:t>
              </a:r>
            </a:p>
          </p:txBody>
        </p:sp>
        <p:sp>
          <p:nvSpPr>
            <p:cNvPr id="14" name="TextBox 13">
              <a:extLst>
                <a:ext uri="{FF2B5EF4-FFF2-40B4-BE49-F238E27FC236}">
                  <a16:creationId xmlns:a16="http://schemas.microsoft.com/office/drawing/2014/main" id="{7220FC46-2B31-43E5-9F5E-294ACE7FF742}"/>
                </a:ext>
              </a:extLst>
            </p:cNvPr>
            <p:cNvSpPr txBox="1"/>
            <p:nvPr/>
          </p:nvSpPr>
          <p:spPr>
            <a:xfrm>
              <a:off x="-227913" y="4782264"/>
              <a:ext cx="548640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Event based code running your service and not the underlying infrastructure.</a:t>
              </a:r>
            </a:p>
          </p:txBody>
        </p:sp>
      </p:grpSp>
      <p:grpSp>
        <p:nvGrpSpPr>
          <p:cNvPr id="15" name="Group 14" descr="Azure Logic Apps icon - flowchart inside of coding brackets.">
            <a:extLst>
              <a:ext uri="{FF2B5EF4-FFF2-40B4-BE49-F238E27FC236}">
                <a16:creationId xmlns:a16="http://schemas.microsoft.com/office/drawing/2014/main" id="{33F9FD76-5287-4A5D-9CAA-E5B8A1183FCD}"/>
              </a:ext>
            </a:extLst>
          </p:cNvPr>
          <p:cNvGrpSpPr/>
          <p:nvPr/>
        </p:nvGrpSpPr>
        <p:grpSpPr>
          <a:xfrm>
            <a:off x="6283427" y="1804820"/>
            <a:ext cx="5572181" cy="3841943"/>
            <a:chOff x="3804273" y="2343782"/>
            <a:chExt cx="5572181" cy="3841943"/>
          </a:xfrm>
        </p:grpSpPr>
        <p:pic>
          <p:nvPicPr>
            <p:cNvPr id="16" name="Graphic 15">
              <a:extLst>
                <a:ext uri="{FF2B5EF4-FFF2-40B4-BE49-F238E27FC236}">
                  <a16:creationId xmlns:a16="http://schemas.microsoft.com/office/drawing/2014/main" id="{DAC005F8-E385-467C-AF95-F593077F4C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655819" y="2885823"/>
              <a:ext cx="1869088" cy="1869088"/>
            </a:xfrm>
            <a:prstGeom prst="rect">
              <a:avLst/>
            </a:prstGeom>
          </p:spPr>
        </p:pic>
        <p:sp>
          <p:nvSpPr>
            <p:cNvPr id="18" name="TextBox 17">
              <a:extLst>
                <a:ext uri="{FF2B5EF4-FFF2-40B4-BE49-F238E27FC236}">
                  <a16:creationId xmlns:a16="http://schemas.microsoft.com/office/drawing/2014/main" id="{FA0F78F5-5B15-433E-A293-047A763A7659}"/>
                </a:ext>
              </a:extLst>
            </p:cNvPr>
            <p:cNvSpPr txBox="1"/>
            <p:nvPr/>
          </p:nvSpPr>
          <p:spPr>
            <a:xfrm>
              <a:off x="5141692" y="2343782"/>
              <a:ext cx="289734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Logic Apps</a:t>
              </a:r>
            </a:p>
          </p:txBody>
        </p:sp>
        <p:sp>
          <p:nvSpPr>
            <p:cNvPr id="19" name="TextBox 18">
              <a:extLst>
                <a:ext uri="{FF2B5EF4-FFF2-40B4-BE49-F238E27FC236}">
                  <a16:creationId xmlns:a16="http://schemas.microsoft.com/office/drawing/2014/main" id="{6B12A3EF-3661-425E-BB65-DF83912F9E33}"/>
                </a:ext>
              </a:extLst>
            </p:cNvPr>
            <p:cNvSpPr txBox="1"/>
            <p:nvPr/>
          </p:nvSpPr>
          <p:spPr>
            <a:xfrm>
              <a:off x="3804273" y="4782264"/>
              <a:ext cx="5572181" cy="1403461"/>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IE" sz="2400"/>
                <a:t>A</a:t>
              </a:r>
              <a:r>
                <a:rPr lang="en-IE" sz="2400" b="0">
                  <a:solidFill>
                    <a:schemeClr val="tx1"/>
                  </a:solidFill>
                </a:rPr>
                <a:t>utomate and orchestrate tasks, business processes, and workflows to integrate apps.</a:t>
              </a:r>
              <a:endParaRPr lang="en-US" sz="2400" b="0">
                <a:solidFill>
                  <a:schemeClr val="tx1"/>
                </a:solidFill>
              </a:endParaRPr>
            </a:p>
          </p:txBody>
        </p:sp>
      </p:grpSp>
      <p:pic>
        <p:nvPicPr>
          <p:cNvPr id="2" name="Picture 1">
            <a:extLst>
              <a:ext uri="{FF2B5EF4-FFF2-40B4-BE49-F238E27FC236}">
                <a16:creationId xmlns:a16="http://schemas.microsoft.com/office/drawing/2014/main" id="{0CD51D14-8138-46B6-A9D3-732DEDD665C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591050" y="6496050"/>
            <a:ext cx="3009900" cy="371475"/>
          </a:xfrm>
          <a:prstGeom prst="rect">
            <a:avLst/>
          </a:prstGeom>
        </p:spPr>
      </p:pic>
    </p:spTree>
    <p:extLst>
      <p:ext uri="{BB962C8B-B14F-4D97-AF65-F5344CB8AC3E}">
        <p14:creationId xmlns:p14="http://schemas.microsoft.com/office/powerpoint/2010/main" val="369107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Implement Azure Functions</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154710"/>
          </a:xfrm>
        </p:spPr>
        <p:txBody>
          <a:bodyPr/>
          <a:lstStyle/>
          <a:p>
            <a:pPr marL="233362" indent="0">
              <a:buNone/>
              <a:tabLst>
                <a:tab pos="515938" algn="l"/>
              </a:tabLst>
            </a:pPr>
            <a:r>
              <a:rPr lang="en-US"/>
              <a:t>Create a Function app with a Webhook to provide a Hello message with your name. </a:t>
            </a:r>
          </a:p>
          <a:p>
            <a:pPr marL="233362" indent="0">
              <a:buNone/>
              <a:tabLst>
                <a:tab pos="515938" algn="l"/>
              </a:tabLst>
            </a:pPr>
            <a:endParaRPr lang="en-US"/>
          </a:p>
          <a:p>
            <a:pPr marL="747712" indent="-514350">
              <a:buFont typeface="+mj-lt"/>
              <a:buAutoNum type="arabicPeriod"/>
              <a:tabLst>
                <a:tab pos="515938" algn="l"/>
              </a:tabLst>
            </a:pPr>
            <a:r>
              <a:rPr lang="en-US">
                <a:latin typeface="+mn-lt"/>
                <a:cs typeface="Segoe UI Semilight" panose="020B0402040204020203" pitchFamily="34" charset="0"/>
              </a:rPr>
              <a:t>Create a Function app.</a:t>
            </a:r>
          </a:p>
          <a:p>
            <a:pPr marL="747712" indent="-514350">
              <a:buFont typeface="+mj-lt"/>
              <a:buAutoNum type="arabicPeriod"/>
              <a:tabLst>
                <a:tab pos="515938" algn="l"/>
              </a:tabLst>
            </a:pPr>
            <a:r>
              <a:rPr lang="en-US">
                <a:latin typeface="+mn-lt"/>
                <a:cs typeface="Segoe UI Semilight" panose="020B0402040204020203" pitchFamily="34" charset="0"/>
              </a:rPr>
              <a:t>Create a HTTP triggered event function and test.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889046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18551"/>
            <a:ext cx="11341268" cy="680196"/>
          </a:xfrm>
        </p:spPr>
        <p:txBody>
          <a:bodyPr/>
          <a:lstStyle/>
          <a:p>
            <a:r>
              <a:rPr lang="en-US"/>
              <a:t>Develop your apps with DevOps and GitHub</a:t>
            </a:r>
          </a:p>
        </p:txBody>
      </p:sp>
      <p:grpSp>
        <p:nvGrpSpPr>
          <p:cNvPr id="16" name="Group 15" descr="Azure DevOps icon - Azure logo around a operations box.">
            <a:extLst>
              <a:ext uri="{FF2B5EF4-FFF2-40B4-BE49-F238E27FC236}">
                <a16:creationId xmlns:a16="http://schemas.microsoft.com/office/drawing/2014/main" id="{BB5B7098-DCC9-43F2-B9E8-B772BF455BE5}"/>
              </a:ext>
            </a:extLst>
          </p:cNvPr>
          <p:cNvGrpSpPr/>
          <p:nvPr/>
        </p:nvGrpSpPr>
        <p:grpSpPr>
          <a:xfrm>
            <a:off x="314325" y="1029161"/>
            <a:ext cx="11445586" cy="1083654"/>
            <a:chOff x="661065" y="1251104"/>
            <a:chExt cx="10770860" cy="1083654"/>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61065" y="1251104"/>
              <a:ext cx="1083945" cy="1083654"/>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DevOps: </a:t>
              </a:r>
              <a:r>
                <a:rPr lang="en-US" sz="2400">
                  <a:gradFill>
                    <a:gsLst>
                      <a:gs pos="2917">
                        <a:schemeClr val="tx1"/>
                      </a:gs>
                      <a:gs pos="30000">
                        <a:schemeClr val="tx1"/>
                      </a:gs>
                    </a:gsLst>
                    <a:lin ang="5400000" scaled="0"/>
                  </a:gradFill>
                </a:rPr>
                <a:t>development collaboration tools including pipelines, Kanban boards, and automated cloud-based load testing.</a:t>
              </a:r>
            </a:p>
          </p:txBody>
        </p:sp>
      </p:grpSp>
      <p:grpSp>
        <p:nvGrpSpPr>
          <p:cNvPr id="21" name="Group 20" descr="GitHub logo - set of folders with a flowchart on them.">
            <a:extLst>
              <a:ext uri="{FF2B5EF4-FFF2-40B4-BE49-F238E27FC236}">
                <a16:creationId xmlns:a16="http://schemas.microsoft.com/office/drawing/2014/main" id="{2348C96D-B55F-4FD5-A584-16F21DD75CA7}"/>
              </a:ext>
            </a:extLst>
          </p:cNvPr>
          <p:cNvGrpSpPr/>
          <p:nvPr/>
        </p:nvGrpSpPr>
        <p:grpSpPr>
          <a:xfrm>
            <a:off x="314325" y="2196806"/>
            <a:ext cx="11445586" cy="1083654"/>
            <a:chOff x="661065" y="2679095"/>
            <a:chExt cx="10770860" cy="1083654"/>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61065" y="2679095"/>
              <a:ext cx="1083945" cy="1083654"/>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740791"/>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GitHub: </a:t>
              </a:r>
              <a:r>
                <a:rPr lang="en-US" sz="2400">
                  <a:gradFill>
                    <a:gsLst>
                      <a:gs pos="2917">
                        <a:schemeClr val="tx1"/>
                      </a:gs>
                      <a:gs pos="30000">
                        <a:schemeClr val="tx1"/>
                      </a:gs>
                    </a:gsLst>
                    <a:lin ang="5400000" scaled="0"/>
                  </a:gradFill>
                </a:rPr>
                <a:t>software development hosting with version control, source code management, and bug/task management.</a:t>
              </a:r>
            </a:p>
          </p:txBody>
        </p:sp>
      </p:grpSp>
      <p:grpSp>
        <p:nvGrpSpPr>
          <p:cNvPr id="22" name="Group 21" descr="GitHub Actions icon - set of tasks in a flowchart with some checked off.">
            <a:extLst>
              <a:ext uri="{FF2B5EF4-FFF2-40B4-BE49-F238E27FC236}">
                <a16:creationId xmlns:a16="http://schemas.microsoft.com/office/drawing/2014/main" id="{D08733A0-E944-4170-A6C5-08CCB372876F}"/>
              </a:ext>
            </a:extLst>
          </p:cNvPr>
          <p:cNvGrpSpPr/>
          <p:nvPr/>
        </p:nvGrpSpPr>
        <p:grpSpPr>
          <a:xfrm>
            <a:off x="314325" y="3335876"/>
            <a:ext cx="11445586" cy="1083654"/>
            <a:chOff x="661065" y="4238738"/>
            <a:chExt cx="10770860" cy="1083654"/>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61065" y="4238738"/>
              <a:ext cx="1083945" cy="1083654"/>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4"/>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GitHub Actions for Azure: </a:t>
              </a:r>
              <a:r>
                <a:rPr lang="en-US" sz="2400">
                  <a:gradFill>
                    <a:gsLst>
                      <a:gs pos="2917">
                        <a:schemeClr val="tx1"/>
                      </a:gs>
                      <a:gs pos="30000">
                        <a:schemeClr val="tx1"/>
                      </a:gs>
                    </a:gsLst>
                    <a:lin ang="5400000" scaled="0"/>
                  </a:gradFill>
                </a:rPr>
                <a:t>a</a:t>
              </a:r>
              <a:r>
                <a:rPr lang="en-US" sz="2400" b="0"/>
                <a:t>utomate software workflow to build, test, and deploy from withing GitHub.</a:t>
              </a:r>
            </a:p>
          </p:txBody>
        </p:sp>
      </p:grpSp>
      <p:grpSp>
        <p:nvGrpSpPr>
          <p:cNvPr id="23" name="Group 22" descr="Azure DevTest Labs icon - experiment beaker sitting on the cloud.">
            <a:extLst>
              <a:ext uri="{FF2B5EF4-FFF2-40B4-BE49-F238E27FC236}">
                <a16:creationId xmlns:a16="http://schemas.microsoft.com/office/drawing/2014/main" id="{82D090D9-AC1B-4C70-98D1-5F92943D81C1}"/>
              </a:ext>
            </a:extLst>
          </p:cNvPr>
          <p:cNvGrpSpPr/>
          <p:nvPr/>
        </p:nvGrpSpPr>
        <p:grpSpPr>
          <a:xfrm>
            <a:off x="314325" y="4493996"/>
            <a:ext cx="11445585" cy="1083655"/>
            <a:chOff x="661064" y="5558521"/>
            <a:chExt cx="10770861" cy="1083655"/>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61064" y="5558521"/>
              <a:ext cx="1083946" cy="1083655"/>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DevTest Labs: </a:t>
              </a:r>
              <a:r>
                <a:rPr lang="en-IE" sz="2400" b="0" i="0"/>
                <a:t>quickly create environments in Azure while minimizing waste and controlling cost.</a:t>
              </a:r>
              <a:endParaRPr lang="en-US" sz="3200" b="1"/>
            </a:p>
          </p:txBody>
        </p:sp>
      </p:grpSp>
      <p:pic>
        <p:nvPicPr>
          <p:cNvPr id="2" name="Picture 1">
            <a:extLst>
              <a:ext uri="{FF2B5EF4-FFF2-40B4-BE49-F238E27FC236}">
                <a16:creationId xmlns:a16="http://schemas.microsoft.com/office/drawing/2014/main" id="{A0DE1153-0FF5-4E20-8745-305EEAC39783}"/>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Azure management tools</a:t>
            </a:r>
          </a:p>
        </p:txBody>
      </p:sp>
      <p:pic>
        <p:nvPicPr>
          <p:cNvPr id="5" name="Graphic 4" descr="Tools">
            <a:extLst>
              <a:ext uri="{FF2B5EF4-FFF2-40B4-BE49-F238E27FC236}">
                <a16:creationId xmlns:a16="http://schemas.microsoft.com/office/drawing/2014/main" id="{C4B53E57-6676-4A4D-AB65-F20D2D3F86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0018" y="2841974"/>
            <a:ext cx="1153392" cy="1153392"/>
          </a:xfrm>
          <a:prstGeom prst="rect">
            <a:avLst/>
          </a:prstGeom>
        </p:spPr>
      </p:pic>
    </p:spTree>
    <p:extLst>
      <p:ext uri="{BB962C8B-B14F-4D97-AF65-F5344CB8AC3E}">
        <p14:creationId xmlns:p14="http://schemas.microsoft.com/office/powerpoint/2010/main" val="25829926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8039-6C38-4EF0-85F2-A923D9224100}"/>
              </a:ext>
            </a:extLst>
          </p:cNvPr>
          <p:cNvSpPr>
            <a:spLocks noGrp="1"/>
          </p:cNvSpPr>
          <p:nvPr>
            <p:ph type="title"/>
          </p:nvPr>
        </p:nvSpPr>
        <p:spPr/>
        <p:txBody>
          <a:bodyPr/>
          <a:lstStyle/>
          <a:p>
            <a:r>
              <a:rPr lang="en-US" dirty="0">
                <a:cs typeface="Segoe UI"/>
              </a:rPr>
              <a:t>Azure Management Tools - Objective Domain</a:t>
            </a:r>
          </a:p>
        </p:txBody>
      </p:sp>
      <p:sp>
        <p:nvSpPr>
          <p:cNvPr id="3" name="Text Placeholder 2">
            <a:extLst>
              <a:ext uri="{FF2B5EF4-FFF2-40B4-BE49-F238E27FC236}">
                <a16:creationId xmlns:a16="http://schemas.microsoft.com/office/drawing/2014/main" id="{73FCDDB7-986A-464D-8EA9-CD6818C49190}"/>
              </a:ext>
            </a:extLst>
          </p:cNvPr>
          <p:cNvSpPr>
            <a:spLocks noGrp="1"/>
          </p:cNvSpPr>
          <p:nvPr>
            <p:ph sz="quarter" idx="10"/>
          </p:nvPr>
        </p:nvSpPr>
        <p:spPr>
          <a:xfrm>
            <a:off x="419100" y="1456897"/>
            <a:ext cx="11340811" cy="3323987"/>
          </a:xfrm>
        </p:spPr>
        <p:txBody>
          <a:bodyPr/>
          <a:lstStyle/>
          <a:p>
            <a:pPr lvl="0" fontAlgn="base"/>
            <a:r>
              <a:rPr lang="en-US">
                <a:latin typeface="+mj-lt"/>
              </a:rPr>
              <a:t>Describe the functionality and usage of:</a:t>
            </a:r>
          </a:p>
          <a:p>
            <a:pPr lvl="0" fontAlgn="base"/>
            <a:endParaRPr lang="en-US" sz="1000">
              <a:latin typeface="+mj-lt"/>
            </a:endParaRPr>
          </a:p>
          <a:p>
            <a:pPr marL="342900" lvl="0" indent="-342900" fontAlgn="base">
              <a:buFont typeface="Arial" panose="020B0604020202020204" pitchFamily="34" charset="0"/>
              <a:buChar char="•"/>
            </a:pPr>
            <a:r>
              <a:rPr lang="en-US">
                <a:latin typeface="+mn-lt"/>
              </a:rPr>
              <a:t>Azure Portal, Azure PowerShell, Azure CLI, Cloud Shell, and Azure Mobile App.</a:t>
            </a:r>
          </a:p>
          <a:p>
            <a:pPr marL="342900" lvl="0" indent="-342900" fontAlgn="base">
              <a:buFont typeface="Arial" panose="020B0604020202020204" pitchFamily="34" charset="0"/>
              <a:buChar char="•"/>
            </a:pPr>
            <a:r>
              <a:rPr lang="en-US">
                <a:latin typeface="+mn-lt"/>
              </a:rPr>
              <a:t>Azure Advisor.</a:t>
            </a:r>
          </a:p>
          <a:p>
            <a:pPr marL="342900" lvl="0" indent="-342900" fontAlgn="base">
              <a:buFont typeface="Arial" panose="020B0604020202020204" pitchFamily="34" charset="0"/>
              <a:buChar char="•"/>
            </a:pPr>
            <a:r>
              <a:rPr lang="en-US">
                <a:latin typeface="+mn-lt"/>
              </a:rPr>
              <a:t>Azure Resource Manager (ARM) templates.</a:t>
            </a:r>
          </a:p>
          <a:p>
            <a:pPr marL="342900" lvl="0" indent="-342900" fontAlgn="base">
              <a:buFont typeface="Arial" panose="020B0604020202020204" pitchFamily="34" charset="0"/>
              <a:buChar char="•"/>
            </a:pPr>
            <a:r>
              <a:rPr lang="en-US">
                <a:latin typeface="+mn-lt"/>
              </a:rPr>
              <a:t>Azure Monitor.</a:t>
            </a:r>
          </a:p>
          <a:p>
            <a:pPr marL="342900" lvl="0" indent="-342900" fontAlgn="base">
              <a:buFont typeface="Arial" panose="020B0604020202020204" pitchFamily="34" charset="0"/>
              <a:buChar char="•"/>
            </a:pPr>
            <a:r>
              <a:rPr lang="en-US">
                <a:latin typeface="+mn-lt"/>
              </a:rPr>
              <a:t>Azure Service Health.</a:t>
            </a:r>
          </a:p>
        </p:txBody>
      </p:sp>
    </p:spTree>
    <p:extLst>
      <p:ext uri="{BB962C8B-B14F-4D97-AF65-F5344CB8AC3E}">
        <p14:creationId xmlns:p14="http://schemas.microsoft.com/office/powerpoint/2010/main" val="4740285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93679"/>
            <a:ext cx="11341268" cy="680196"/>
          </a:xfrm>
        </p:spPr>
        <p:txBody>
          <a:bodyPr/>
          <a:lstStyle/>
          <a:p>
            <a:r>
              <a:rPr lang="en-US" noProof="0" dirty="0"/>
              <a:t>Management tools available in Azure</a:t>
            </a:r>
          </a:p>
        </p:txBody>
      </p:sp>
      <p:grpSp>
        <p:nvGrpSpPr>
          <p:cNvPr id="74" name="Group 73" descr="Set of six management tools in Azure.  They are Azure Portal, PowerShell, the Azure Mobile App, Azure CLI, the REST API, and Azure Cloud Shell.  Each of these can be controlled by Azure Resource Manager.">
            <a:extLst>
              <a:ext uri="{FF2B5EF4-FFF2-40B4-BE49-F238E27FC236}">
                <a16:creationId xmlns:a16="http://schemas.microsoft.com/office/drawing/2014/main" id="{324471E5-3E8A-4B46-8F20-DFFB661DDDCD}"/>
              </a:ext>
            </a:extLst>
          </p:cNvPr>
          <p:cNvGrpSpPr/>
          <p:nvPr/>
        </p:nvGrpSpPr>
        <p:grpSpPr>
          <a:xfrm>
            <a:off x="2093343" y="819979"/>
            <a:ext cx="8005313" cy="4789980"/>
            <a:chOff x="1821873" y="1604513"/>
            <a:chExt cx="8005313" cy="4789980"/>
          </a:xfrm>
        </p:grpSpPr>
        <p:grpSp>
          <p:nvGrpSpPr>
            <p:cNvPr id="60" name="Group 59">
              <a:extLst>
                <a:ext uri="{FF2B5EF4-FFF2-40B4-BE49-F238E27FC236}">
                  <a16:creationId xmlns:a16="http://schemas.microsoft.com/office/drawing/2014/main" id="{DAD365CD-FCE8-4DBC-B51F-A8E0F6BCAADB}"/>
                </a:ext>
              </a:extLst>
            </p:cNvPr>
            <p:cNvGrpSpPr/>
            <p:nvPr/>
          </p:nvGrpSpPr>
          <p:grpSpPr>
            <a:xfrm>
              <a:off x="1821873" y="1604513"/>
              <a:ext cx="8005313" cy="3573142"/>
              <a:chOff x="68768" y="1715807"/>
              <a:chExt cx="8005313" cy="3573142"/>
            </a:xfrm>
          </p:grpSpPr>
          <p:sp>
            <p:nvSpPr>
              <p:cNvPr id="58" name="Rectangle 57">
                <a:extLst>
                  <a:ext uri="{FF2B5EF4-FFF2-40B4-BE49-F238E27FC236}">
                    <a16:creationId xmlns:a16="http://schemas.microsoft.com/office/drawing/2014/main" id="{4375CE31-64D8-4B50-8050-487084DA42DA}"/>
                  </a:ext>
                </a:extLst>
              </p:cNvPr>
              <p:cNvSpPr/>
              <p:nvPr/>
            </p:nvSpPr>
            <p:spPr bwMode="auto">
              <a:xfrm>
                <a:off x="68768" y="1715807"/>
                <a:ext cx="8005313" cy="357314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88B05BAD-A613-4F10-A713-184BFD26A54C}"/>
                  </a:ext>
                </a:extLst>
              </p:cNvPr>
              <p:cNvGrpSpPr/>
              <p:nvPr/>
            </p:nvGrpSpPr>
            <p:grpSpPr>
              <a:xfrm>
                <a:off x="460859" y="1861195"/>
                <a:ext cx="7423828" cy="3343156"/>
                <a:chOff x="754157" y="2068229"/>
                <a:chExt cx="7423828" cy="3343156"/>
              </a:xfrm>
            </p:grpSpPr>
            <p:grpSp>
              <p:nvGrpSpPr>
                <p:cNvPr id="33" name="Group 32">
                  <a:extLst>
                    <a:ext uri="{FF2B5EF4-FFF2-40B4-BE49-F238E27FC236}">
                      <a16:creationId xmlns:a16="http://schemas.microsoft.com/office/drawing/2014/main" id="{6730CDC1-F8DD-47AF-9809-B980CE41AE36}"/>
                    </a:ext>
                  </a:extLst>
                </p:cNvPr>
                <p:cNvGrpSpPr/>
                <p:nvPr/>
              </p:nvGrpSpPr>
              <p:grpSpPr>
                <a:xfrm>
                  <a:off x="754157" y="2075609"/>
                  <a:ext cx="3610566" cy="960262"/>
                  <a:chOff x="3790898" y="5423282"/>
                  <a:chExt cx="3610566" cy="960262"/>
                </a:xfrm>
              </p:grpSpPr>
              <p:sp>
                <p:nvSpPr>
                  <p:cNvPr id="19" name="Rectangle: Rounded Corners 18">
                    <a:extLst>
                      <a:ext uri="{FF2B5EF4-FFF2-40B4-BE49-F238E27FC236}">
                        <a16:creationId xmlns:a16="http://schemas.microsoft.com/office/drawing/2014/main" id="{1D3C3C88-54BE-465C-AB55-64867C5DA18F}"/>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A8DC1268-EB17-4E65-BDA6-F12DA9E80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0346" y="5466459"/>
                    <a:ext cx="859148" cy="859148"/>
                  </a:xfrm>
                  <a:prstGeom prst="rect">
                    <a:avLst/>
                  </a:prstGeom>
                </p:spPr>
              </p:pic>
              <p:sp>
                <p:nvSpPr>
                  <p:cNvPr id="20" name="TextBox 19">
                    <a:extLst>
                      <a:ext uri="{FF2B5EF4-FFF2-40B4-BE49-F238E27FC236}">
                        <a16:creationId xmlns:a16="http://schemas.microsoft.com/office/drawing/2014/main" id="{5DC6600A-6A3F-4661-9205-35DFC8C67378}"/>
                      </a:ext>
                    </a:extLst>
                  </p:cNvPr>
                  <p:cNvSpPr txBox="1"/>
                  <p:nvPr/>
                </p:nvSpPr>
                <p:spPr>
                  <a:xfrm>
                    <a:off x="4376469" y="558948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Portal</a:t>
                    </a:r>
                  </a:p>
                </p:txBody>
              </p:sp>
            </p:grpSp>
            <p:grpSp>
              <p:nvGrpSpPr>
                <p:cNvPr id="35" name="Group 34">
                  <a:extLst>
                    <a:ext uri="{FF2B5EF4-FFF2-40B4-BE49-F238E27FC236}">
                      <a16:creationId xmlns:a16="http://schemas.microsoft.com/office/drawing/2014/main" id="{A18D80B7-41DA-4FC3-86DE-684CB54AF0FF}"/>
                    </a:ext>
                  </a:extLst>
                </p:cNvPr>
                <p:cNvGrpSpPr/>
                <p:nvPr/>
              </p:nvGrpSpPr>
              <p:grpSpPr>
                <a:xfrm>
                  <a:off x="4539555" y="3238525"/>
                  <a:ext cx="3638430" cy="1001570"/>
                  <a:chOff x="3809041" y="5387870"/>
                  <a:chExt cx="3638430" cy="1001570"/>
                </a:xfrm>
              </p:grpSpPr>
              <p:sp>
                <p:nvSpPr>
                  <p:cNvPr id="36" name="Rectangle: Rounded Corners 35">
                    <a:extLst>
                      <a:ext uri="{FF2B5EF4-FFF2-40B4-BE49-F238E27FC236}">
                        <a16:creationId xmlns:a16="http://schemas.microsoft.com/office/drawing/2014/main" id="{0B63F06B-36BD-4B03-A91A-A4911ABF52F5}"/>
                      </a:ext>
                    </a:extLst>
                  </p:cNvPr>
                  <p:cNvSpPr/>
                  <p:nvPr/>
                </p:nvSpPr>
                <p:spPr bwMode="auto">
                  <a:xfrm>
                    <a:off x="3809041" y="5429178"/>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7" name="Graphic 36">
                    <a:extLst>
                      <a:ext uri="{FF2B5EF4-FFF2-40B4-BE49-F238E27FC236}">
                        <a16:creationId xmlns:a16="http://schemas.microsoft.com/office/drawing/2014/main" id="{698A36FD-A495-4345-AB6E-8A203D2A94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00346" y="5466459"/>
                    <a:ext cx="859148" cy="859148"/>
                  </a:xfrm>
                  <a:prstGeom prst="rect">
                    <a:avLst/>
                  </a:prstGeom>
                </p:spPr>
              </p:pic>
              <p:sp>
                <p:nvSpPr>
                  <p:cNvPr id="38" name="TextBox 37">
                    <a:extLst>
                      <a:ext uri="{FF2B5EF4-FFF2-40B4-BE49-F238E27FC236}">
                        <a16:creationId xmlns:a16="http://schemas.microsoft.com/office/drawing/2014/main" id="{EBEDE8DC-D815-4D2F-BE04-CBAE05A5BBAB}"/>
                      </a:ext>
                    </a:extLst>
                  </p:cNvPr>
                  <p:cNvSpPr txBox="1"/>
                  <p:nvPr/>
                </p:nvSpPr>
                <p:spPr>
                  <a:xfrm>
                    <a:off x="4376469" y="5387870"/>
                    <a:ext cx="307100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Command-Line Interface (CLI) </a:t>
                    </a:r>
                  </a:p>
                </p:txBody>
              </p:sp>
            </p:grpSp>
            <p:grpSp>
              <p:nvGrpSpPr>
                <p:cNvPr id="39" name="Group 38">
                  <a:extLst>
                    <a:ext uri="{FF2B5EF4-FFF2-40B4-BE49-F238E27FC236}">
                      <a16:creationId xmlns:a16="http://schemas.microsoft.com/office/drawing/2014/main" id="{A857370F-0707-4B93-A0BC-6D7DCF7525D3}"/>
                    </a:ext>
                  </a:extLst>
                </p:cNvPr>
                <p:cNvGrpSpPr/>
                <p:nvPr/>
              </p:nvGrpSpPr>
              <p:grpSpPr>
                <a:xfrm>
                  <a:off x="4521413" y="2068229"/>
                  <a:ext cx="3610566" cy="960262"/>
                  <a:chOff x="3790898" y="5423282"/>
                  <a:chExt cx="3610566" cy="960262"/>
                </a:xfrm>
              </p:grpSpPr>
              <p:sp>
                <p:nvSpPr>
                  <p:cNvPr id="40" name="Rectangle: Rounded Corners 39">
                    <a:extLst>
                      <a:ext uri="{FF2B5EF4-FFF2-40B4-BE49-F238E27FC236}">
                        <a16:creationId xmlns:a16="http://schemas.microsoft.com/office/drawing/2014/main" id="{40195766-F6A8-44BF-927B-82F54EA40D2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1" name="Graphic 40">
                    <a:extLst>
                      <a:ext uri="{FF2B5EF4-FFF2-40B4-BE49-F238E27FC236}">
                        <a16:creationId xmlns:a16="http://schemas.microsoft.com/office/drawing/2014/main" id="{2EA3B29A-C381-4F12-8FBA-8DD901BA49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00346" y="5466459"/>
                    <a:ext cx="859148" cy="859148"/>
                  </a:xfrm>
                  <a:prstGeom prst="rect">
                    <a:avLst/>
                  </a:prstGeom>
                </p:spPr>
              </p:pic>
              <p:sp>
                <p:nvSpPr>
                  <p:cNvPr id="42" name="TextBox 41">
                    <a:extLst>
                      <a:ext uri="{FF2B5EF4-FFF2-40B4-BE49-F238E27FC236}">
                        <a16:creationId xmlns:a16="http://schemas.microsoft.com/office/drawing/2014/main" id="{3939993E-305E-435B-A393-17804AFA5077}"/>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PowerShell</a:t>
                    </a:r>
                  </a:p>
                </p:txBody>
              </p:sp>
            </p:grpSp>
            <p:grpSp>
              <p:nvGrpSpPr>
                <p:cNvPr id="45" name="Group 44">
                  <a:extLst>
                    <a:ext uri="{FF2B5EF4-FFF2-40B4-BE49-F238E27FC236}">
                      <a16:creationId xmlns:a16="http://schemas.microsoft.com/office/drawing/2014/main" id="{F27606A3-2E17-4A4A-A99E-632AD85A7E7A}"/>
                    </a:ext>
                  </a:extLst>
                </p:cNvPr>
                <p:cNvGrpSpPr/>
                <p:nvPr/>
              </p:nvGrpSpPr>
              <p:grpSpPr>
                <a:xfrm>
                  <a:off x="4521412" y="4443743"/>
                  <a:ext cx="3610566" cy="960262"/>
                  <a:chOff x="3790898" y="5423282"/>
                  <a:chExt cx="3610566" cy="960262"/>
                </a:xfrm>
              </p:grpSpPr>
              <p:sp>
                <p:nvSpPr>
                  <p:cNvPr id="46" name="Rectangle: Rounded Corners 45">
                    <a:extLst>
                      <a:ext uri="{FF2B5EF4-FFF2-40B4-BE49-F238E27FC236}">
                        <a16:creationId xmlns:a16="http://schemas.microsoft.com/office/drawing/2014/main" id="{E56129BC-8D83-4788-9B0F-24995714A77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7" name="Graphic 46">
                    <a:extLst>
                      <a:ext uri="{FF2B5EF4-FFF2-40B4-BE49-F238E27FC236}">
                        <a16:creationId xmlns:a16="http://schemas.microsoft.com/office/drawing/2014/main" id="{9F9F060C-F59F-469D-876D-65E060D541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900346" y="5466459"/>
                    <a:ext cx="859148" cy="859148"/>
                  </a:xfrm>
                  <a:prstGeom prst="rect">
                    <a:avLst/>
                  </a:prstGeom>
                </p:spPr>
              </p:pic>
              <p:sp>
                <p:nvSpPr>
                  <p:cNvPr id="48" name="TextBox 47">
                    <a:extLst>
                      <a:ext uri="{FF2B5EF4-FFF2-40B4-BE49-F238E27FC236}">
                        <a16:creationId xmlns:a16="http://schemas.microsoft.com/office/drawing/2014/main" id="{98688D32-6A2E-489E-960B-7F2C31CCC512}"/>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Cloud Shell</a:t>
                    </a:r>
                  </a:p>
                </p:txBody>
              </p:sp>
            </p:grpSp>
            <p:grpSp>
              <p:nvGrpSpPr>
                <p:cNvPr id="50" name="Group 49">
                  <a:extLst>
                    <a:ext uri="{FF2B5EF4-FFF2-40B4-BE49-F238E27FC236}">
                      <a16:creationId xmlns:a16="http://schemas.microsoft.com/office/drawing/2014/main" id="{D0827787-DF8F-44EB-9833-993452FF1CAB}"/>
                    </a:ext>
                  </a:extLst>
                </p:cNvPr>
                <p:cNvGrpSpPr/>
                <p:nvPr/>
              </p:nvGrpSpPr>
              <p:grpSpPr>
                <a:xfrm>
                  <a:off x="754157" y="3263611"/>
                  <a:ext cx="3610566" cy="960262"/>
                  <a:chOff x="3790898" y="5423282"/>
                  <a:chExt cx="3610566" cy="960262"/>
                </a:xfrm>
              </p:grpSpPr>
              <p:sp>
                <p:nvSpPr>
                  <p:cNvPr id="51" name="Rectangle: Rounded Corners 50">
                    <a:extLst>
                      <a:ext uri="{FF2B5EF4-FFF2-40B4-BE49-F238E27FC236}">
                        <a16:creationId xmlns:a16="http://schemas.microsoft.com/office/drawing/2014/main" id="{F5FA1CB2-6944-47B4-9244-083109F05CAA}"/>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2" name="Graphic 51">
                    <a:extLst>
                      <a:ext uri="{FF2B5EF4-FFF2-40B4-BE49-F238E27FC236}">
                        <a16:creationId xmlns:a16="http://schemas.microsoft.com/office/drawing/2014/main" id="{320841DF-4877-410C-852E-379E21E7AA11}"/>
                      </a:ext>
                    </a:extLst>
                  </p:cNvPr>
                  <p:cNvPicPr>
                    <a:picLocks noChangeAspect="1"/>
                  </p:cNvPicPr>
                  <p:nvPr/>
                </p:nvPicPr>
                <p:blipFill rotWithShape="1">
                  <a:blip r:embed="rId11">
                    <a:extLst>
                      <a:ext uri="{28A0092B-C50C-407E-A947-70E740481C1C}">
                        <a14:useLocalDpi xmlns:a14="http://schemas.microsoft.com/office/drawing/2010/main" val="0"/>
                      </a:ext>
                    </a:extLst>
                  </a:blip>
                  <a:srcRect l="16020" r="13695"/>
                  <a:stretch/>
                </p:blipFill>
                <p:spPr>
                  <a:xfrm>
                    <a:off x="3947587" y="5519865"/>
                    <a:ext cx="603850" cy="767096"/>
                  </a:xfrm>
                  <a:prstGeom prst="rect">
                    <a:avLst/>
                  </a:prstGeom>
                </p:spPr>
              </p:pic>
              <p:sp>
                <p:nvSpPr>
                  <p:cNvPr id="53" name="TextBox 52">
                    <a:extLst>
                      <a:ext uri="{FF2B5EF4-FFF2-40B4-BE49-F238E27FC236}">
                        <a16:creationId xmlns:a16="http://schemas.microsoft.com/office/drawing/2014/main" id="{013F7441-F319-4E92-B9BC-485CC95ABE62}"/>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Mobile App</a:t>
                    </a:r>
                  </a:p>
                </p:txBody>
              </p:sp>
            </p:grpSp>
            <p:grpSp>
              <p:nvGrpSpPr>
                <p:cNvPr id="54" name="Group 53">
                  <a:extLst>
                    <a:ext uri="{FF2B5EF4-FFF2-40B4-BE49-F238E27FC236}">
                      <a16:creationId xmlns:a16="http://schemas.microsoft.com/office/drawing/2014/main" id="{75D837DB-F902-4558-A799-2578938F3803}"/>
                    </a:ext>
                  </a:extLst>
                </p:cNvPr>
                <p:cNvGrpSpPr/>
                <p:nvPr/>
              </p:nvGrpSpPr>
              <p:grpSpPr>
                <a:xfrm>
                  <a:off x="754157" y="4451123"/>
                  <a:ext cx="3610566" cy="960262"/>
                  <a:chOff x="3790898" y="5423282"/>
                  <a:chExt cx="3610566" cy="960262"/>
                </a:xfrm>
              </p:grpSpPr>
              <p:sp>
                <p:nvSpPr>
                  <p:cNvPr id="55" name="Rectangle: Rounded Corners 54">
                    <a:extLst>
                      <a:ext uri="{FF2B5EF4-FFF2-40B4-BE49-F238E27FC236}">
                        <a16:creationId xmlns:a16="http://schemas.microsoft.com/office/drawing/2014/main" id="{7975503E-7D19-45DA-8636-46D9123A74A1}"/>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6" name="Graphic 55">
                    <a:extLst>
                      <a:ext uri="{FF2B5EF4-FFF2-40B4-BE49-F238E27FC236}">
                        <a16:creationId xmlns:a16="http://schemas.microsoft.com/office/drawing/2014/main" id="{D731D8F5-AEBF-4D00-82FB-6C4186E460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3832870" y="5473839"/>
                    <a:ext cx="814096" cy="814096"/>
                  </a:xfrm>
                  <a:prstGeom prst="rect">
                    <a:avLst/>
                  </a:prstGeom>
                </p:spPr>
              </p:pic>
              <p:sp>
                <p:nvSpPr>
                  <p:cNvPr id="57" name="TextBox 56">
                    <a:extLst>
                      <a:ext uri="{FF2B5EF4-FFF2-40B4-BE49-F238E27FC236}">
                        <a16:creationId xmlns:a16="http://schemas.microsoft.com/office/drawing/2014/main" id="{560CDE64-BC6D-460D-9A2D-734D70050A89}"/>
                      </a:ext>
                    </a:extLst>
                  </p:cNvPr>
                  <p:cNvSpPr txBox="1"/>
                  <p:nvPr/>
                </p:nvSpPr>
                <p:spPr>
                  <a:xfrm>
                    <a:off x="4267020" y="559686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REST API</a:t>
                    </a:r>
                  </a:p>
                </p:txBody>
              </p:sp>
            </p:grpSp>
          </p:grpSp>
        </p:grpSp>
        <p:sp>
          <p:nvSpPr>
            <p:cNvPr id="63" name="Arrow: Right 62">
              <a:extLst>
                <a:ext uri="{FF2B5EF4-FFF2-40B4-BE49-F238E27FC236}">
                  <a16:creationId xmlns:a16="http://schemas.microsoft.com/office/drawing/2014/main" id="{8F1E8D2A-2F4E-4C1A-9D99-7588882FCEF8}"/>
                </a:ext>
              </a:extLst>
            </p:cNvPr>
            <p:cNvSpPr/>
            <p:nvPr/>
          </p:nvSpPr>
          <p:spPr bwMode="auto">
            <a:xfrm rot="5400000" flipV="1">
              <a:off x="5698970" y="5206765"/>
              <a:ext cx="343272" cy="3110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3" name="Group 72">
              <a:extLst>
                <a:ext uri="{FF2B5EF4-FFF2-40B4-BE49-F238E27FC236}">
                  <a16:creationId xmlns:a16="http://schemas.microsoft.com/office/drawing/2014/main" id="{BE46648E-5D88-4307-8F3C-20936004759D}"/>
                </a:ext>
              </a:extLst>
            </p:cNvPr>
            <p:cNvGrpSpPr/>
            <p:nvPr/>
          </p:nvGrpSpPr>
          <p:grpSpPr>
            <a:xfrm>
              <a:off x="3935785" y="5498410"/>
              <a:ext cx="3777504" cy="896083"/>
              <a:chOff x="3388177" y="5515213"/>
              <a:chExt cx="3777504" cy="896083"/>
            </a:xfrm>
          </p:grpSpPr>
          <p:grpSp>
            <p:nvGrpSpPr>
              <p:cNvPr id="69" name="Group 68">
                <a:extLst>
                  <a:ext uri="{FF2B5EF4-FFF2-40B4-BE49-F238E27FC236}">
                    <a16:creationId xmlns:a16="http://schemas.microsoft.com/office/drawing/2014/main" id="{54FE7E7E-A594-404A-A35C-5229C8516F26}"/>
                  </a:ext>
                </a:extLst>
              </p:cNvPr>
              <p:cNvGrpSpPr/>
              <p:nvPr/>
            </p:nvGrpSpPr>
            <p:grpSpPr>
              <a:xfrm rot="5400000">
                <a:off x="4828887" y="4074503"/>
                <a:ext cx="896083" cy="3777504"/>
                <a:chOff x="9213887" y="1566895"/>
                <a:chExt cx="1282588" cy="4294754"/>
              </a:xfrm>
            </p:grpSpPr>
            <p:sp>
              <p:nvSpPr>
                <p:cNvPr id="64" name="Rectangle 63">
                  <a:extLst>
                    <a:ext uri="{FF2B5EF4-FFF2-40B4-BE49-F238E27FC236}">
                      <a16:creationId xmlns:a16="http://schemas.microsoft.com/office/drawing/2014/main" id="{68F91B03-A3B1-44A4-BE32-997EC2D3FF42}"/>
                    </a:ext>
                  </a:extLst>
                </p:cNvPr>
                <p:cNvSpPr/>
                <p:nvPr/>
              </p:nvSpPr>
              <p:spPr bwMode="auto">
                <a:xfrm>
                  <a:off x="9288191" y="1571451"/>
                  <a:ext cx="1208284" cy="429019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a:extLst>
                    <a:ext uri="{FF2B5EF4-FFF2-40B4-BE49-F238E27FC236}">
                      <a16:creationId xmlns:a16="http://schemas.microsoft.com/office/drawing/2014/main" id="{896A6962-045A-4E85-BE26-437D1D580E0A}"/>
                    </a:ext>
                  </a:extLst>
                </p:cNvPr>
                <p:cNvSpPr txBox="1"/>
                <p:nvPr/>
              </p:nvSpPr>
              <p:spPr>
                <a:xfrm rot="16200000">
                  <a:off x="7809629" y="2971153"/>
                  <a:ext cx="3768781" cy="960265"/>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Resource Manager (ARM)</a:t>
                  </a:r>
                </a:p>
              </p:txBody>
            </p:sp>
          </p:grpSp>
          <p:pic>
            <p:nvPicPr>
              <p:cNvPr id="68" name="Graphic 67">
                <a:extLst>
                  <a:ext uri="{FF2B5EF4-FFF2-40B4-BE49-F238E27FC236}">
                    <a16:creationId xmlns:a16="http://schemas.microsoft.com/office/drawing/2014/main" id="{01AC7F80-C584-44A1-B063-0BBA6FC9CE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44155" y="5682585"/>
                <a:ext cx="613282" cy="613282"/>
              </a:xfrm>
              <a:prstGeom prst="rect">
                <a:avLst/>
              </a:prstGeom>
            </p:spPr>
          </p:pic>
        </p:grpSp>
      </p:grpSp>
      <p:pic>
        <p:nvPicPr>
          <p:cNvPr id="2" name="Picture 1">
            <a:extLst>
              <a:ext uri="{FF2B5EF4-FFF2-40B4-BE49-F238E27FC236}">
                <a16:creationId xmlns:a16="http://schemas.microsoft.com/office/drawing/2014/main" id="{48243F0C-6F88-42C7-93EC-B717100BA5CC}"/>
              </a:ext>
              <a:ext uri="{C183D7F6-B498-43B3-948B-1728B52AA6E4}">
                <adec:decorative xmlns:adec="http://schemas.microsoft.com/office/drawing/2017/decorative" val="1"/>
              </a:ext>
            </a:extLst>
          </p:cNvPr>
          <p:cNvPicPr>
            <a:picLocks noChangeAspect="1"/>
          </p:cNvPicPr>
          <p:nvPr/>
        </p:nvPicPr>
        <p:blipFill>
          <a:blip r:embed="rId16"/>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292539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a:t>Walkthrough – Create a VM with an ARM Template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71916"/>
            <a:ext cx="5394960" cy="3026470"/>
          </a:xfrm>
        </p:spPr>
        <p:txBody>
          <a:bodyPr/>
          <a:lstStyle/>
          <a:p>
            <a:r>
              <a:rPr lang="en-US"/>
              <a:t>Use the Azure QuickStart gallery to deploy a template that creates a virtual machine. </a:t>
            </a:r>
          </a:p>
          <a:p>
            <a:pPr marL="514350" indent="-514350">
              <a:buFont typeface="+mj-lt"/>
              <a:buAutoNum type="arabicPeriod"/>
            </a:pPr>
            <a:r>
              <a:rPr lang="en-US">
                <a:latin typeface="+mn-lt"/>
              </a:rPr>
              <a:t>Explore the gallery and deploy a template.</a:t>
            </a:r>
          </a:p>
          <a:p>
            <a:pPr marL="514350" indent="-514350">
              <a:buFont typeface="+mj-lt"/>
              <a:buAutoNum type="arabicPeriod"/>
            </a:pPr>
            <a:r>
              <a:rPr lang="en-US">
                <a:latin typeface="+mn-lt"/>
              </a:rPr>
              <a:t>Verify your virtual machine deployment.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6271722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Create a VM with PowerShell</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740618" cy="4262705"/>
          </a:xfrm>
        </p:spPr>
        <p:txBody>
          <a:bodyPr vert="horz" wrap="square" lIns="0" tIns="91440" rIns="146304" bIns="91440" rtlCol="0" anchor="t">
            <a:spAutoFit/>
          </a:bodyPr>
          <a:lstStyle/>
          <a:p>
            <a:pPr marL="233045" indent="0">
              <a:buNone/>
              <a:tabLst>
                <a:tab pos="515938" algn="l"/>
              </a:tabLst>
            </a:pPr>
            <a:r>
              <a:rPr lang="en-US"/>
              <a:t>Install PowerShell locally, create a resource group and virtual machine, access and use the Cloud Shell, and review Azure Advisor recommendations.</a:t>
            </a:r>
          </a:p>
          <a:p>
            <a:pPr marL="233045">
              <a:tabLst>
                <a:tab pos="515938" algn="l"/>
              </a:tabLst>
            </a:pPr>
            <a:r>
              <a:rPr lang="en-US">
                <a:latin typeface="+mn-lt"/>
                <a:cs typeface="Segoe UI Semilight"/>
              </a:rPr>
              <a:t>Use PowerShell to create a resource group and virtual machine. </a:t>
            </a:r>
            <a:endParaRPr lang="en-US">
              <a:latin typeface="+mn-lt"/>
              <a:cs typeface="Segoe UI Semilight" panose="020B0402040204020203" pitchFamily="34" charset="0"/>
            </a:endParaRPr>
          </a:p>
          <a:p>
            <a:pPr marL="747395" indent="-514350">
              <a:buFont typeface="+mj-lt"/>
              <a:buAutoNum type="arabicPeriod"/>
              <a:tabLst>
                <a:tab pos="515938" algn="l"/>
              </a:tabLst>
            </a:pPr>
            <a:r>
              <a:rPr lang="en-US">
                <a:latin typeface="+mn-lt"/>
                <a:cs typeface="Segoe UI Semilight"/>
              </a:rPr>
              <a:t>Execute PowerShell commands in the Cloud Shell.</a:t>
            </a:r>
          </a:p>
          <a:p>
            <a:pPr marL="747395" indent="-514350">
              <a:buFont typeface="+mj-lt"/>
              <a:buAutoNum type="arabicPeriod"/>
              <a:tabLst>
                <a:tab pos="515938" algn="l"/>
              </a:tabLst>
            </a:pPr>
            <a:r>
              <a:rPr lang="en-US">
                <a:latin typeface="+mn-lt"/>
                <a:cs typeface="Segoe UI Semilight"/>
              </a:rPr>
              <a:t>Review Azure Advisor Recommendations.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267262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Create a VM with the Azure CLI</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23850" y="1371172"/>
            <a:ext cx="5835410" cy="4324778"/>
          </a:xfrm>
        </p:spPr>
        <p:txBody>
          <a:bodyPr/>
          <a:lstStyle/>
          <a:p>
            <a:pPr marL="233362" indent="0">
              <a:buNone/>
              <a:tabLst>
                <a:tab pos="515938" algn="l"/>
              </a:tabLst>
            </a:pPr>
            <a:r>
              <a:rPr lang="en-US"/>
              <a:t>Install the Azure CLI locally, create a resource group and virtual machine, use the Cloud Shell, and review Azure Advisor recommendations. </a:t>
            </a:r>
            <a:r>
              <a:rPr lang="en-US" sz="2000"/>
              <a:t> </a:t>
            </a:r>
            <a:endParaRPr lang="en-US" sz="2000">
              <a:cs typeface="Segoe UI Semilight" panose="020B0402040204020203" pitchFamily="34" charset="0"/>
            </a:endParaRPr>
          </a:p>
          <a:p>
            <a:pPr marL="747712" indent="-514350">
              <a:buFont typeface="+mj-lt"/>
              <a:buAutoNum type="arabicPeriod"/>
              <a:tabLst>
                <a:tab pos="515938" algn="l"/>
              </a:tabLst>
            </a:pPr>
            <a:r>
              <a:rPr lang="en-US">
                <a:latin typeface="+mn-lt"/>
                <a:cs typeface="Segoe UI Semilight" panose="020B0402040204020203" pitchFamily="34" charset="0"/>
              </a:rPr>
              <a:t>Install the CLI locally.</a:t>
            </a:r>
          </a:p>
          <a:p>
            <a:pPr marL="747712" indent="-514350">
              <a:buFont typeface="+mj-lt"/>
              <a:buAutoNum type="arabicPeriod"/>
              <a:tabLst>
                <a:tab pos="515938" algn="l"/>
              </a:tabLst>
            </a:pPr>
            <a:r>
              <a:rPr lang="en-US">
                <a:latin typeface="+mn-lt"/>
                <a:cs typeface="Segoe UI Semilight" panose="020B0402040204020203" pitchFamily="34" charset="0"/>
              </a:rPr>
              <a:t>Use the CLI to create a resource group and virtual machine.</a:t>
            </a:r>
          </a:p>
          <a:p>
            <a:pPr marL="747712" indent="-514350">
              <a:buFont typeface="+mj-lt"/>
              <a:buAutoNum type="arabicPeriod"/>
              <a:tabLst>
                <a:tab pos="515938" algn="l"/>
              </a:tabLst>
            </a:pPr>
            <a:r>
              <a:rPr lang="en-US">
                <a:latin typeface="+mn-lt"/>
                <a:cs typeface="Segoe UI Semilight" panose="020B0402040204020203" pitchFamily="34" charset="0"/>
              </a:rPr>
              <a:t>Execute commands in the Cloud Shell.</a:t>
            </a:r>
          </a:p>
          <a:p>
            <a:pPr marL="747712" indent="-514350">
              <a:buFont typeface="+mj-lt"/>
              <a:buAutoNum type="arabicPeriod"/>
              <a:tabLst>
                <a:tab pos="515938" algn="l"/>
              </a:tabLst>
            </a:pPr>
            <a:r>
              <a:rPr lang="en-US">
                <a:latin typeface="+mn-lt"/>
                <a:cs typeface="Segoe UI Semilight" panose="020B0402040204020203" pitchFamily="34" charset="0"/>
              </a:rPr>
              <a:t>Review Azure Advisor Recommendations.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22145474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Advisor</a:t>
            </a:r>
          </a:p>
        </p:txBody>
      </p:sp>
      <p:sp>
        <p:nvSpPr>
          <p:cNvPr id="3" name="Text Placeholder 2">
            <a:extLst>
              <a:ext uri="{FF2B5EF4-FFF2-40B4-BE49-F238E27FC236}">
                <a16:creationId xmlns:a16="http://schemas.microsoft.com/office/drawing/2014/main" id="{61305E9E-589A-43A1-9A16-D0BA79D9C4B6}"/>
              </a:ext>
            </a:extLst>
          </p:cNvPr>
          <p:cNvSpPr>
            <a:spLocks noGrp="1"/>
          </p:cNvSpPr>
          <p:nvPr>
            <p:ph sz="quarter" idx="10"/>
          </p:nvPr>
        </p:nvSpPr>
        <p:spPr>
          <a:xfrm>
            <a:off x="462447" y="1236939"/>
            <a:ext cx="11528787" cy="1422377"/>
          </a:xfrm>
        </p:spPr>
        <p:txBody>
          <a:bodyPr/>
          <a:lstStyle/>
          <a:p>
            <a:pPr marL="1588">
              <a:lnSpc>
                <a:spcPct val="115000"/>
              </a:lnSpc>
              <a:spcBef>
                <a:spcPts val="567"/>
              </a:spcBef>
              <a:buClr>
                <a:srgbClr val="1A1A1A"/>
              </a:buClr>
            </a:pPr>
            <a:r>
              <a:rPr lang="en-US" b="1"/>
              <a:t>Azure Advisor </a:t>
            </a:r>
            <a:r>
              <a:rPr lang="en-US"/>
              <a:t>analyzes deployed Azure resources and makes recommendations based on best practices to optimize Azure deployments. </a:t>
            </a:r>
            <a:endParaRPr lang="en-US" b="0" i="0">
              <a:solidFill>
                <a:srgbClr val="171717"/>
              </a:solidFill>
              <a:effectLst/>
              <a:latin typeface="Segoe UI" panose="020B0502040204020203" pitchFamily="34" charset="0"/>
            </a:endParaRPr>
          </a:p>
        </p:txBody>
      </p:sp>
      <p:sp>
        <p:nvSpPr>
          <p:cNvPr id="7" name="Text Placeholder 2">
            <a:extLst>
              <a:ext uri="{FF2B5EF4-FFF2-40B4-BE49-F238E27FC236}">
                <a16:creationId xmlns:a16="http://schemas.microsoft.com/office/drawing/2014/main" id="{8211F619-94DC-46FD-8301-A1DC5F93625D}"/>
              </a:ext>
            </a:extLst>
          </p:cNvPr>
          <p:cNvSpPr txBox="1">
            <a:spLocks/>
          </p:cNvSpPr>
          <p:nvPr/>
        </p:nvSpPr>
        <p:spPr>
          <a:xfrm>
            <a:off x="1074785" y="2248984"/>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Reliability</a:t>
            </a:r>
          </a:p>
          <a:p>
            <a:pPr marL="342900" indent="-342900">
              <a:buFont typeface="Arial" panose="020B0604020202020204" pitchFamily="34" charset="0"/>
              <a:buChar char="•"/>
            </a:pPr>
            <a:r>
              <a:rPr lang="en-US">
                <a:solidFill>
                  <a:srgbClr val="171717"/>
                </a:solidFill>
                <a:latin typeface="Segoe UI" panose="020B0502040204020203" pitchFamily="34" charset="0"/>
              </a:rPr>
              <a:t>Security</a:t>
            </a:r>
          </a:p>
          <a:p>
            <a:pPr marL="342900" indent="-342900">
              <a:buFont typeface="Arial" panose="020B0604020202020204" pitchFamily="34" charset="0"/>
              <a:buChar char="•"/>
            </a:pPr>
            <a:r>
              <a:rPr lang="en-US">
                <a:solidFill>
                  <a:srgbClr val="171717"/>
                </a:solidFill>
                <a:latin typeface="Segoe UI" panose="020B0502040204020203" pitchFamily="34" charset="0"/>
              </a:rPr>
              <a:t>Performance</a:t>
            </a:r>
          </a:p>
          <a:p>
            <a:pPr marL="342900" indent="-342900">
              <a:buFont typeface="Arial" panose="020B0604020202020204" pitchFamily="34" charset="0"/>
              <a:buChar char="•"/>
            </a:pPr>
            <a:r>
              <a:rPr lang="en-US">
                <a:solidFill>
                  <a:srgbClr val="171717"/>
                </a:solidFill>
                <a:latin typeface="Segoe UI" panose="020B0502040204020203" pitchFamily="34" charset="0"/>
              </a:rPr>
              <a:t>Cost</a:t>
            </a:r>
          </a:p>
          <a:p>
            <a:pPr marL="342900" indent="-342900">
              <a:buFont typeface="Arial" panose="020B0604020202020204" pitchFamily="34" charset="0"/>
              <a:buChar char="•"/>
            </a:pPr>
            <a:r>
              <a:rPr lang="en-US">
                <a:solidFill>
                  <a:srgbClr val="171717"/>
                </a:solidFill>
                <a:latin typeface="Segoe UI" panose="020B0502040204020203" pitchFamily="34" charset="0"/>
              </a:rPr>
              <a:t>Operational Excellence</a:t>
            </a:r>
            <a:endParaRPr lang="en-US"/>
          </a:p>
        </p:txBody>
      </p:sp>
      <p:pic>
        <p:nvPicPr>
          <p:cNvPr id="4" name="Graphic 3">
            <a:extLst>
              <a:ext uri="{FF2B5EF4-FFF2-40B4-BE49-F238E27FC236}">
                <a16:creationId xmlns:a16="http://schemas.microsoft.com/office/drawing/2014/main" id="{20DDA732-3832-48FC-BD76-D6B11216319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07175" y="0"/>
            <a:ext cx="1422378" cy="1422378"/>
          </a:xfrm>
          <a:prstGeom prst="rect">
            <a:avLst/>
          </a:prstGeom>
        </p:spPr>
      </p:pic>
      <p:pic>
        <p:nvPicPr>
          <p:cNvPr id="9" name="Picture 8" descr="Screenshot of Azure Advisor showing available recommendations to increase Availability, Security, and Operational Excellence.  Along with cost reduction options.">
            <a:extLst>
              <a:ext uri="{FF2B5EF4-FFF2-40B4-BE49-F238E27FC236}">
                <a16:creationId xmlns:a16="http://schemas.microsoft.com/office/drawing/2014/main" id="{6C5AB806-BA5A-4198-BDBC-996D1200695D}"/>
              </a:ext>
            </a:extLst>
          </p:cNvPr>
          <p:cNvPicPr>
            <a:picLocks noChangeAspect="1"/>
          </p:cNvPicPr>
          <p:nvPr/>
        </p:nvPicPr>
        <p:blipFill>
          <a:blip r:embed="rId5"/>
          <a:stretch>
            <a:fillRect/>
          </a:stretch>
        </p:blipFill>
        <p:spPr>
          <a:xfrm>
            <a:off x="5125513" y="2292781"/>
            <a:ext cx="5095875" cy="2867025"/>
          </a:xfrm>
          <a:prstGeom prst="rect">
            <a:avLst/>
          </a:prstGeom>
        </p:spPr>
      </p:pic>
      <p:sp>
        <p:nvSpPr>
          <p:cNvPr id="2" name="Footer Placeholder 1">
            <a:extLst>
              <a:ext uri="{FF2B5EF4-FFF2-40B4-BE49-F238E27FC236}">
                <a16:creationId xmlns:a16="http://schemas.microsoft.com/office/drawing/2014/main" id="{D214BF27-303B-4C79-A29C-4298223950B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6861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a:cs typeface="Segoe UI"/>
              </a:rPr>
              <a:t>Module Outline</a:t>
            </a:r>
          </a:p>
        </p:txBody>
      </p:sp>
      <p:pic>
        <p:nvPicPr>
          <p:cNvPr id="5" name="Graphic 4" descr="Scientific Thought">
            <a:extLst>
              <a:ext uri="{FF2B5EF4-FFF2-40B4-BE49-F238E27FC236}">
                <a16:creationId xmlns:a16="http://schemas.microsoft.com/office/drawing/2014/main" id="{08355688-48B5-4669-8B98-17874C9EE4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45485"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Monitor</a:t>
            </a:r>
          </a:p>
        </p:txBody>
      </p:sp>
      <p:sp>
        <p:nvSpPr>
          <p:cNvPr id="2" name="Content Placeholder 1">
            <a:extLst>
              <a:ext uri="{FF2B5EF4-FFF2-40B4-BE49-F238E27FC236}">
                <a16:creationId xmlns:a16="http://schemas.microsoft.com/office/drawing/2014/main" id="{B651D040-F18F-4BC8-B269-1B007C84FF33}"/>
              </a:ext>
            </a:extLst>
          </p:cNvPr>
          <p:cNvSpPr>
            <a:spLocks noGrp="1"/>
          </p:cNvSpPr>
          <p:nvPr>
            <p:ph sz="quarter" idx="10"/>
          </p:nvPr>
        </p:nvSpPr>
        <p:spPr>
          <a:xfrm>
            <a:off x="418643" y="1291692"/>
            <a:ext cx="11340811" cy="1292662"/>
          </a:xfrm>
        </p:spPr>
        <p:txBody>
          <a:bodyPr vert="horz" wrap="square" lIns="0" tIns="91440" rIns="146304" bIns="91440" rtlCol="0" anchor="t">
            <a:spAutoFit/>
          </a:bodyPr>
          <a:lstStyle/>
          <a:p>
            <a:r>
              <a:rPr lang="en-IE" b="1"/>
              <a:t>Azure Monitor </a:t>
            </a:r>
            <a:r>
              <a:rPr lang="en-US" b="0" i="0">
                <a:solidFill>
                  <a:srgbClr val="171717"/>
                </a:solidFill>
                <a:effectLst/>
                <a:latin typeface="Segoe UI"/>
                <a:cs typeface="Segoe UI"/>
              </a:rPr>
              <a:t>maximizes the availability and performance of applications and services by collecting, analyzing, and acting on telemetry from cloud and on-premises environments.</a:t>
            </a:r>
            <a:r>
              <a:rPr lang="en-US">
                <a:solidFill>
                  <a:srgbClr val="171717"/>
                </a:solidFill>
                <a:latin typeface="Segoe UI"/>
                <a:cs typeface="Segoe UI"/>
              </a:rPr>
              <a:t> </a:t>
            </a:r>
            <a:endParaRPr lang="en-US" b="0" i="0">
              <a:solidFill>
                <a:srgbClr val="171717"/>
              </a:solidFill>
              <a:effectLst/>
              <a:latin typeface="Segoe UI"/>
              <a:cs typeface="Segoe UI"/>
            </a:endParaRPr>
          </a:p>
        </p:txBody>
      </p:sp>
      <p:sp>
        <p:nvSpPr>
          <p:cNvPr id="6" name="Text Placeholder 2">
            <a:extLst>
              <a:ext uri="{FF2B5EF4-FFF2-40B4-BE49-F238E27FC236}">
                <a16:creationId xmlns:a16="http://schemas.microsoft.com/office/drawing/2014/main" id="{8663E32C-DF10-4033-BCA2-825E74F48432}"/>
              </a:ext>
            </a:extLst>
          </p:cNvPr>
          <p:cNvSpPr txBox="1">
            <a:spLocks/>
          </p:cNvSpPr>
          <p:nvPr/>
        </p:nvSpPr>
        <p:spPr>
          <a:xfrm>
            <a:off x="1074785" y="2582983"/>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Application Insights</a:t>
            </a:r>
          </a:p>
          <a:p>
            <a:pPr marL="342900" indent="-342900">
              <a:buFont typeface="Arial" panose="020B0604020202020204" pitchFamily="34" charset="0"/>
              <a:buChar char="•"/>
            </a:pPr>
            <a:r>
              <a:rPr lang="en-US">
                <a:solidFill>
                  <a:srgbClr val="171717"/>
                </a:solidFill>
                <a:latin typeface="Segoe UI" panose="020B0502040204020203" pitchFamily="34" charset="0"/>
              </a:rPr>
              <a:t>Log Analytics</a:t>
            </a:r>
          </a:p>
          <a:p>
            <a:pPr marL="342900" indent="-342900">
              <a:buFont typeface="Arial" panose="020B0604020202020204" pitchFamily="34" charset="0"/>
              <a:buChar char="•"/>
            </a:pPr>
            <a:r>
              <a:rPr lang="en-US">
                <a:solidFill>
                  <a:srgbClr val="171717"/>
                </a:solidFill>
                <a:latin typeface="Segoe UI" panose="020B0502040204020203" pitchFamily="34" charset="0"/>
              </a:rPr>
              <a:t>Smart Alerts</a:t>
            </a:r>
          </a:p>
          <a:p>
            <a:pPr marL="342900" indent="-342900">
              <a:buFont typeface="Arial" panose="020B0604020202020204" pitchFamily="34" charset="0"/>
              <a:buChar char="•"/>
            </a:pPr>
            <a:r>
              <a:rPr lang="en-US">
                <a:solidFill>
                  <a:srgbClr val="171717"/>
                </a:solidFill>
                <a:latin typeface="Segoe UI" panose="020B0502040204020203" pitchFamily="34" charset="0"/>
              </a:rPr>
              <a:t>Automation Actions</a:t>
            </a:r>
          </a:p>
          <a:p>
            <a:pPr marL="342900" indent="-342900">
              <a:buFont typeface="Arial" panose="020B0604020202020204" pitchFamily="34" charset="0"/>
              <a:buChar char="•"/>
            </a:pPr>
            <a:r>
              <a:rPr lang="en-US">
                <a:solidFill>
                  <a:srgbClr val="171717"/>
                </a:solidFill>
                <a:latin typeface="Segoe UI" panose="020B0502040204020203" pitchFamily="34" charset="0"/>
              </a:rPr>
              <a:t>Customized Dashboards</a:t>
            </a:r>
            <a:endParaRPr lang="en-US"/>
          </a:p>
        </p:txBody>
      </p:sp>
      <p:pic>
        <p:nvPicPr>
          <p:cNvPr id="9" name="Graphic 8">
            <a:extLst>
              <a:ext uri="{FF2B5EF4-FFF2-40B4-BE49-F238E27FC236}">
                <a16:creationId xmlns:a16="http://schemas.microsoft.com/office/drawing/2014/main" id="{99E5DF5D-DA24-4B0D-9466-AE576BD76C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3065" y="2582983"/>
            <a:ext cx="2816149" cy="2816149"/>
          </a:xfrm>
          <a:prstGeom prst="rect">
            <a:avLst/>
          </a:prstGeom>
        </p:spPr>
      </p:pic>
    </p:spTree>
    <p:extLst>
      <p:ext uri="{BB962C8B-B14F-4D97-AF65-F5344CB8AC3E}">
        <p14:creationId xmlns:p14="http://schemas.microsoft.com/office/powerpoint/2010/main" val="142744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0697"/>
            <a:ext cx="11341268" cy="680196"/>
          </a:xfrm>
        </p:spPr>
        <p:txBody>
          <a:bodyPr/>
          <a:lstStyle/>
          <a:p>
            <a:r>
              <a:rPr lang="en-US" noProof="0" dirty="0"/>
              <a:t>Azure Service </a:t>
            </a:r>
            <a:r>
              <a:rPr lang="en-US" dirty="0"/>
              <a:t>Health</a:t>
            </a:r>
            <a:endParaRPr lang="en-US" noProof="0" dirty="0"/>
          </a:p>
        </p:txBody>
      </p:sp>
      <p:pic>
        <p:nvPicPr>
          <p:cNvPr id="1026" name="Picture 2" descr="Screenshot of the Azure Service Health UI showing a notification that storage service is temporarily down.">
            <a:extLst>
              <a:ext uri="{FF2B5EF4-FFF2-40B4-BE49-F238E27FC236}">
                <a16:creationId xmlns:a16="http://schemas.microsoft.com/office/drawing/2014/main" id="{C1FD750E-1B8D-4AA2-B122-AD194BB38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1" y="858928"/>
            <a:ext cx="7944492" cy="4581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quarter" idx="10"/>
          </p:nvPr>
        </p:nvSpPr>
        <p:spPr>
          <a:xfrm>
            <a:off x="8305454" y="2764416"/>
            <a:ext cx="3791296" cy="2029257"/>
          </a:xfrm>
        </p:spPr>
        <p:txBody>
          <a:bodyPr/>
          <a:lstStyle/>
          <a:p>
            <a:r>
              <a:rPr lang="en-US">
                <a:latin typeface="+mn-lt"/>
              </a:rPr>
              <a:t>Evaluate the impact of Azure service issues with personalized guidance and support, notifications, and issue resolution updates.</a:t>
            </a:r>
            <a:endParaRPr lang="en-US" noProof="0">
              <a:latin typeface="+mn-lt"/>
            </a:endParaRPr>
          </a:p>
        </p:txBody>
      </p:sp>
      <p:pic>
        <p:nvPicPr>
          <p:cNvPr id="4" name="Picture 3" descr="Azure Service Health icon. ">
            <a:extLst>
              <a:ext uri="{FF2B5EF4-FFF2-40B4-BE49-F238E27FC236}">
                <a16:creationId xmlns:a16="http://schemas.microsoft.com/office/drawing/2014/main" id="{548EF610-4EC2-460A-85DE-77190BE1F20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8881" y="1296653"/>
            <a:ext cx="1438967" cy="1291800"/>
          </a:xfrm>
          <a:prstGeom prst="rect">
            <a:avLst/>
          </a:prstGeom>
        </p:spPr>
      </p:pic>
    </p:spTree>
    <p:extLst>
      <p:ext uri="{BB962C8B-B14F-4D97-AF65-F5344CB8AC3E}">
        <p14:creationId xmlns:p14="http://schemas.microsoft.com/office/powerpoint/2010/main" val="52234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62935"/>
            <a:ext cx="11341268" cy="680196"/>
          </a:xfrm>
        </p:spPr>
        <p:txBody>
          <a:bodyPr/>
          <a:lstStyle/>
          <a:p>
            <a:r>
              <a:rPr lang="en-US" noProof="0" dirty="0"/>
              <a:t>Azure Service </a:t>
            </a:r>
            <a:r>
              <a:rPr lang="en-US" dirty="0"/>
              <a:t>Health </a:t>
            </a:r>
            <a:r>
              <a:rPr lang="en-US" sz="1800" dirty="0"/>
              <a:t>(continued)</a:t>
            </a:r>
            <a:endParaRPr lang="en-US" sz="1800" noProof="0" dirty="0"/>
          </a:p>
        </p:txBody>
      </p:sp>
      <p:sp>
        <p:nvSpPr>
          <p:cNvPr id="5" name="Content Placeholder 4">
            <a:extLst>
              <a:ext uri="{FF2B5EF4-FFF2-40B4-BE49-F238E27FC236}">
                <a16:creationId xmlns:a16="http://schemas.microsoft.com/office/drawing/2014/main" id="{73383DDD-C51A-44C9-85B2-777B81897618}"/>
              </a:ext>
            </a:extLst>
          </p:cNvPr>
          <p:cNvSpPr>
            <a:spLocks noGrp="1"/>
          </p:cNvSpPr>
          <p:nvPr>
            <p:ph sz="quarter" idx="10"/>
          </p:nvPr>
        </p:nvSpPr>
        <p:spPr>
          <a:xfrm>
            <a:off x="418643" y="1114134"/>
            <a:ext cx="11340811" cy="923330"/>
          </a:xfrm>
        </p:spPr>
        <p:txBody>
          <a:bodyPr/>
          <a:lstStyle/>
          <a:p>
            <a:r>
              <a:rPr lang="en-US" b="1"/>
              <a:t>Azure Service Health</a:t>
            </a:r>
            <a:r>
              <a:rPr lang="en-US"/>
              <a:t> provides a personalized view of the health of Azure services and the regions being used.</a:t>
            </a:r>
            <a:endParaRPr lang="en-US" b="1"/>
          </a:p>
        </p:txBody>
      </p:sp>
      <p:sp>
        <p:nvSpPr>
          <p:cNvPr id="10" name="Text Placeholder 2">
            <a:extLst>
              <a:ext uri="{FF2B5EF4-FFF2-40B4-BE49-F238E27FC236}">
                <a16:creationId xmlns:a16="http://schemas.microsoft.com/office/drawing/2014/main" id="{E6AA95A4-F6B2-4057-B42C-3ABE13E45E59}"/>
              </a:ext>
            </a:extLst>
          </p:cNvPr>
          <p:cNvSpPr txBox="1">
            <a:spLocks/>
          </p:cNvSpPr>
          <p:nvPr/>
        </p:nvSpPr>
        <p:spPr>
          <a:xfrm>
            <a:off x="992653" y="2037464"/>
            <a:ext cx="5457426" cy="1549142"/>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Communication regarding outages</a:t>
            </a:r>
          </a:p>
          <a:p>
            <a:pPr marL="342900" indent="-342900">
              <a:buFont typeface="Arial" panose="020B0604020202020204" pitchFamily="34" charset="0"/>
              <a:buChar char="•"/>
            </a:pPr>
            <a:r>
              <a:rPr lang="en-US">
                <a:solidFill>
                  <a:srgbClr val="171717"/>
                </a:solidFill>
                <a:latin typeface="Segoe UI" panose="020B0502040204020203" pitchFamily="34" charset="0"/>
              </a:rPr>
              <a:t>Planned maintenance</a:t>
            </a:r>
          </a:p>
          <a:p>
            <a:pPr marL="342900" indent="-342900">
              <a:buFont typeface="Arial" panose="020B0604020202020204" pitchFamily="34" charset="0"/>
              <a:buChar char="•"/>
            </a:pPr>
            <a:r>
              <a:rPr lang="en-US">
                <a:solidFill>
                  <a:srgbClr val="171717"/>
                </a:solidFill>
                <a:latin typeface="Segoe UI" panose="020B0502040204020203" pitchFamily="34" charset="0"/>
              </a:rPr>
              <a:t>Other health advisories</a:t>
            </a:r>
            <a:endParaRPr lang="en-US"/>
          </a:p>
        </p:txBody>
      </p:sp>
      <p:pic>
        <p:nvPicPr>
          <p:cNvPr id="15" name="Picture 14" descr="Sample Azure Service Health message describe where and outage occurred and information about its duration.">
            <a:extLst>
              <a:ext uri="{FF2B5EF4-FFF2-40B4-BE49-F238E27FC236}">
                <a16:creationId xmlns:a16="http://schemas.microsoft.com/office/drawing/2014/main" id="{7ADEE659-983F-482C-A86F-47D5B658221B}"/>
              </a:ext>
            </a:extLst>
          </p:cNvPr>
          <p:cNvPicPr>
            <a:picLocks noChangeAspect="1"/>
          </p:cNvPicPr>
          <p:nvPr/>
        </p:nvPicPr>
        <p:blipFill>
          <a:blip r:embed="rId3"/>
          <a:stretch>
            <a:fillRect/>
          </a:stretch>
        </p:blipFill>
        <p:spPr>
          <a:xfrm>
            <a:off x="6029325" y="1713075"/>
            <a:ext cx="6035589" cy="3747062"/>
          </a:xfrm>
          <a:prstGeom prst="rect">
            <a:avLst/>
          </a:prstGeom>
          <a:ln>
            <a:solidFill>
              <a:schemeClr val="tx1"/>
            </a:solidFill>
          </a:ln>
        </p:spPr>
      </p:pic>
    </p:spTree>
    <p:extLst>
      <p:ext uri="{BB962C8B-B14F-4D97-AF65-F5344CB8AC3E}">
        <p14:creationId xmlns:p14="http://schemas.microsoft.com/office/powerpoint/2010/main" val="362731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E576-F320-4CE8-97FA-ADDBD108391E}"/>
              </a:ext>
            </a:extLst>
          </p:cNvPr>
          <p:cNvSpPr>
            <a:spLocks noGrp="1"/>
          </p:cNvSpPr>
          <p:nvPr>
            <p:ph type="title"/>
          </p:nvPr>
        </p:nvSpPr>
        <p:spPr>
          <a:xfrm>
            <a:off x="418643" y="351714"/>
            <a:ext cx="11341268" cy="680196"/>
          </a:xfrm>
        </p:spPr>
        <p:txBody>
          <a:bodyPr/>
          <a:lstStyle/>
          <a:p>
            <a:r>
              <a:rPr lang="en-US"/>
              <a:t>Azure Resource Manager (ARM) templates</a:t>
            </a:r>
          </a:p>
        </p:txBody>
      </p:sp>
      <p:sp>
        <p:nvSpPr>
          <p:cNvPr id="3" name="Content Placeholder 2">
            <a:extLst>
              <a:ext uri="{FF2B5EF4-FFF2-40B4-BE49-F238E27FC236}">
                <a16:creationId xmlns:a16="http://schemas.microsoft.com/office/drawing/2014/main" id="{326ABB9F-383D-40D6-A0F9-F2642D189D31}"/>
              </a:ext>
            </a:extLst>
          </p:cNvPr>
          <p:cNvSpPr>
            <a:spLocks noGrp="1"/>
          </p:cNvSpPr>
          <p:nvPr>
            <p:ph sz="quarter" idx="10"/>
          </p:nvPr>
        </p:nvSpPr>
        <p:spPr>
          <a:xfrm>
            <a:off x="418643" y="1202912"/>
            <a:ext cx="11340811" cy="4278094"/>
          </a:xfrm>
        </p:spPr>
        <p:txBody>
          <a:bodyPr/>
          <a:lstStyle/>
          <a:p>
            <a:r>
              <a:rPr lang="en-US" b="1" i="0">
                <a:solidFill>
                  <a:srgbClr val="171717"/>
                </a:solidFill>
                <a:effectLst/>
                <a:latin typeface="Segoe UI Semibold" panose="020B0702040204020203" pitchFamily="34" charset="0"/>
                <a:cs typeface="Segoe UI Semibold" panose="020B0702040204020203" pitchFamily="34" charset="0"/>
              </a:rPr>
              <a:t>Azure Resource Manager (ARM) </a:t>
            </a:r>
            <a:r>
              <a:rPr lang="en-US" b="0" i="0">
                <a:solidFill>
                  <a:srgbClr val="171717"/>
                </a:solidFill>
                <a:effectLst/>
                <a:latin typeface="Segoe UI" panose="020B0502040204020203" pitchFamily="34" charset="0"/>
              </a:rPr>
              <a:t>templates </a:t>
            </a:r>
            <a:r>
              <a:rPr lang="en-US">
                <a:solidFill>
                  <a:srgbClr val="171717"/>
                </a:solidFill>
                <a:latin typeface="Segoe UI" panose="020B0502040204020203" pitchFamily="34" charset="0"/>
              </a:rPr>
              <a:t>are JavaScript Object Notation (JSON) files that can be used to create and deploy Azure infrastructure without having to write programing commands.</a:t>
            </a:r>
          </a:p>
          <a:p>
            <a:pPr marL="342900" indent="-342900">
              <a:buFont typeface="Arial" panose="020B0604020202020204" pitchFamily="34" charset="0"/>
              <a:buChar char="•"/>
            </a:pPr>
            <a:r>
              <a:rPr lang="en-US">
                <a:solidFill>
                  <a:srgbClr val="171717"/>
                </a:solidFill>
                <a:latin typeface="Segoe UI" panose="020B0502040204020203" pitchFamily="34" charset="0"/>
              </a:rPr>
              <a:t>Declarative syntax</a:t>
            </a:r>
          </a:p>
          <a:p>
            <a:pPr marL="342900" indent="-342900">
              <a:buFont typeface="Arial" panose="020B0604020202020204" pitchFamily="34" charset="0"/>
              <a:buChar char="•"/>
            </a:pPr>
            <a:r>
              <a:rPr lang="en-US">
                <a:solidFill>
                  <a:srgbClr val="171717"/>
                </a:solidFill>
                <a:latin typeface="Segoe UI" panose="020B0502040204020203" pitchFamily="34" charset="0"/>
              </a:rPr>
              <a:t>Repeatable results</a:t>
            </a:r>
          </a:p>
          <a:p>
            <a:pPr marL="342900" indent="-342900">
              <a:buFont typeface="Arial" panose="020B0604020202020204" pitchFamily="34" charset="0"/>
              <a:buChar char="•"/>
            </a:pPr>
            <a:r>
              <a:rPr lang="en-US">
                <a:solidFill>
                  <a:srgbClr val="171717"/>
                </a:solidFill>
                <a:latin typeface="Segoe UI" panose="020B0502040204020203" pitchFamily="34" charset="0"/>
              </a:rPr>
              <a:t>Orchestration</a:t>
            </a:r>
          </a:p>
          <a:p>
            <a:pPr marL="342900" indent="-342900">
              <a:buFont typeface="Arial" panose="020B0604020202020204" pitchFamily="34" charset="0"/>
              <a:buChar char="•"/>
            </a:pPr>
            <a:r>
              <a:rPr lang="en-US">
                <a:solidFill>
                  <a:srgbClr val="171717"/>
                </a:solidFill>
                <a:latin typeface="Segoe UI" panose="020B0502040204020203" pitchFamily="34" charset="0"/>
              </a:rPr>
              <a:t>Modular files</a:t>
            </a:r>
          </a:p>
          <a:p>
            <a:pPr marL="342900" indent="-342900">
              <a:buFont typeface="Arial" panose="020B0604020202020204" pitchFamily="34" charset="0"/>
              <a:buChar char="•"/>
            </a:pPr>
            <a:r>
              <a:rPr lang="en-US">
                <a:solidFill>
                  <a:srgbClr val="171717"/>
                </a:solidFill>
                <a:latin typeface="Segoe UI" panose="020B0502040204020203" pitchFamily="34" charset="0"/>
              </a:rPr>
              <a:t>Built-in validation</a:t>
            </a:r>
          </a:p>
          <a:p>
            <a:pPr marL="342900" indent="-342900">
              <a:buFont typeface="Arial" panose="020B0604020202020204" pitchFamily="34" charset="0"/>
              <a:buChar char="•"/>
            </a:pPr>
            <a:r>
              <a:rPr lang="en-US">
                <a:solidFill>
                  <a:srgbClr val="171717"/>
                </a:solidFill>
                <a:latin typeface="Segoe UI" panose="020B0502040204020203" pitchFamily="34" charset="0"/>
              </a:rPr>
              <a:t>Exportable code</a:t>
            </a:r>
            <a:endParaRPr lang="en-US"/>
          </a:p>
        </p:txBody>
      </p:sp>
      <p:pic>
        <p:nvPicPr>
          <p:cNvPr id="1026" name="Picture 2" descr="Template deployment comparison">
            <a:extLst>
              <a:ext uri="{FF2B5EF4-FFF2-40B4-BE49-F238E27FC236}">
                <a16:creationId xmlns:a16="http://schemas.microsoft.com/office/drawing/2014/main" id="{68AAA998-FDAD-4A33-B25E-1F1E19015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065" y="2239401"/>
            <a:ext cx="7007830" cy="323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4793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a:t>Knowledge Check</a:t>
            </a:r>
            <a:endParaRPr lang="en-US" i="1">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a:solidFill>
                  <a:srgbClr val="C00000"/>
                </a:solidFill>
                <a:latin typeface="+mn-lt"/>
                <a:ea typeface="Times New Roman" panose="02020603050405020304" pitchFamily="18" charset="0"/>
              </a:rPr>
              <a:t>Populate with instructions to use the polling tool of your choice</a:t>
            </a:r>
            <a:endParaRPr lang="en-US" sz="2400" i="1">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a:t>Module 3</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a:t>Use your Smartphones or Mobile Devices</a:t>
            </a:r>
          </a:p>
          <a:p>
            <a:pPr marL="448193" indent="-448193">
              <a:buFont typeface="+mj-lt"/>
              <a:buAutoNum type="arabicPeriod"/>
            </a:pPr>
            <a:r>
              <a:rPr lang="en-US" sz="1961"/>
              <a:t>Go to </a:t>
            </a:r>
            <a:r>
              <a:rPr lang="en-US" sz="1961" i="1"/>
              <a:t>(</a:t>
            </a:r>
            <a:r>
              <a:rPr lang="en-US" sz="1961" b="1" i="1">
                <a:solidFill>
                  <a:srgbClr val="0777D3"/>
                </a:solidFill>
              </a:rPr>
              <a:t>insert polling app link of your choice</a:t>
            </a:r>
            <a:r>
              <a:rPr lang="en-US" sz="1961" i="1"/>
              <a:t>)</a:t>
            </a:r>
          </a:p>
          <a:p>
            <a:pPr marL="448193" indent="-448193">
              <a:buFont typeface="+mj-lt"/>
              <a:buAutoNum type="arabicPeriod"/>
            </a:pPr>
            <a:r>
              <a:rPr lang="en-US" sz="1961"/>
              <a:t>Enter Code: </a:t>
            </a:r>
            <a:r>
              <a:rPr lang="en-US" sz="1961" b="1">
                <a:solidFill>
                  <a:srgbClr val="0777D3"/>
                </a:solidFill>
              </a:rPr>
              <a:t>123-45-678</a:t>
            </a:r>
          </a:p>
          <a:p>
            <a:pPr marL="448193" indent="-448193">
              <a:buFont typeface="+mj-lt"/>
              <a:buAutoNum type="arabicPeriod"/>
            </a:pPr>
            <a:r>
              <a:rPr lang="en-US" sz="1961"/>
              <a:t>Please participate in the quiz for this section</a:t>
            </a:r>
          </a:p>
          <a:p>
            <a:pPr marL="448193" indent="-448193">
              <a:buFont typeface="+mj-lt"/>
              <a:buAutoNum type="arabicPeriod"/>
            </a:pPr>
            <a:endParaRPr lang="en-US" sz="1961"/>
          </a:p>
          <a:p>
            <a:pPr marL="448193" indent="-448193">
              <a:buFont typeface="+mj-lt"/>
              <a:buAutoNum type="arabicPeriod"/>
            </a:pPr>
            <a:endParaRPr lang="en-US" sz="1961"/>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869785"/>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445085"/>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445085"/>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465787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a:t>Module 03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284439" y="2094582"/>
            <a:ext cx="4320000" cy="2809617"/>
            <a:chOff x="1182057" y="3579049"/>
            <a:chExt cx="4320000" cy="280961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182057" y="5668666"/>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a:t>Microsoft Learn Modules (docs.microsoft.com/Learn)</a:t>
              </a:r>
              <a:endParaRPr lang="en-US" sz="2100" kern="120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98943" y="1904572"/>
            <a:ext cx="6960968" cy="1918474"/>
          </a:xfrm>
        </p:spPr>
        <p:txBody>
          <a:bodyPr vert="horz" wrap="square" lIns="0" tIns="91440" rIns="146304" bIns="91440" rtlCol="0" anchor="t">
            <a:spAutoFit/>
          </a:bodyPr>
          <a:lstStyle/>
          <a:p>
            <a:pPr marL="342900" indent="-342900">
              <a:buFont typeface="Arial" panose="020B0604020202020204" pitchFamily="34" charset="0"/>
              <a:buChar char="•"/>
            </a:pPr>
            <a:r>
              <a:rPr lang="en-US" b="0" i="0">
                <a:solidFill>
                  <a:srgbClr val="171717"/>
                </a:solidFill>
                <a:effectLst/>
                <a:latin typeface="Segoe UI"/>
                <a:cs typeface="Segoe UI"/>
              </a:rPr>
              <a:t>Azure </a:t>
            </a:r>
            <a:r>
              <a:rPr lang="en-US">
                <a:solidFill>
                  <a:srgbClr val="171717"/>
                </a:solidFill>
                <a:latin typeface="Segoe UI"/>
                <a:cs typeface="Segoe UI"/>
              </a:rPr>
              <a:t>services:</a:t>
            </a:r>
            <a:r>
              <a:rPr lang="en-US" b="0" i="0">
                <a:solidFill>
                  <a:srgbClr val="171717"/>
                </a:solidFill>
                <a:effectLst/>
                <a:latin typeface="Segoe UI"/>
                <a:cs typeface="Segoe UI"/>
              </a:rPr>
              <a:t> IoT, big data, analytics, </a:t>
            </a:r>
            <a:br>
              <a:rPr lang="en-US">
                <a:solidFill>
                  <a:srgbClr val="171717"/>
                </a:solidFill>
                <a:latin typeface="Segoe UI"/>
                <a:cs typeface="Segoe UI"/>
              </a:rPr>
            </a:br>
            <a:r>
              <a:rPr lang="en-US" b="0" i="0">
                <a:solidFill>
                  <a:srgbClr val="171717"/>
                </a:solidFill>
                <a:effectLst/>
                <a:latin typeface="Segoe UI"/>
                <a:cs typeface="Segoe UI"/>
              </a:rPr>
              <a:t>and development tools.</a:t>
            </a:r>
            <a:endParaRPr lang="en-US">
              <a:solidFill>
                <a:srgbClr val="171717"/>
              </a:solidFill>
              <a:latin typeface="Segoe UI"/>
              <a:cs typeface="Segoe UI"/>
            </a:endParaRPr>
          </a:p>
          <a:p>
            <a:pPr marL="342900" indent="-342900">
              <a:buFont typeface="Arial" panose="020B0604020202020204" pitchFamily="34" charset="0"/>
              <a:buChar char="•"/>
            </a:pPr>
            <a:r>
              <a:rPr lang="en-US">
                <a:solidFill>
                  <a:srgbClr val="171717"/>
                </a:solidFill>
                <a:latin typeface="Segoe UI"/>
                <a:cs typeface="Segoe UI"/>
              </a:rPr>
              <a:t>Azure </a:t>
            </a:r>
            <a:r>
              <a:rPr lang="en-US" b="0" i="0">
                <a:solidFill>
                  <a:srgbClr val="171717"/>
                </a:solidFill>
                <a:effectLst/>
                <a:latin typeface="Segoe UI"/>
                <a:cs typeface="Segoe UI"/>
              </a:rPr>
              <a:t>Resource Manager.</a:t>
            </a:r>
            <a:r>
              <a:rPr lang="en-US">
                <a:solidFill>
                  <a:srgbClr val="171717"/>
                </a:solidFill>
                <a:latin typeface="Segoe UI"/>
                <a:cs typeface="Segoe UI"/>
              </a:rPr>
              <a:t> </a:t>
            </a:r>
            <a:endParaRPr lang="en-US" b="0" i="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a:solidFill>
                  <a:srgbClr val="171717"/>
                </a:solidFill>
                <a:latin typeface="Segoe UI"/>
                <a:cs typeface="Segoe UI"/>
              </a:rPr>
              <a:t>Azure Monitoring tools. </a:t>
            </a:r>
            <a:endParaRPr lang="en-US">
              <a:solidFill>
                <a:srgbClr val="171717"/>
              </a:solidFill>
              <a:latin typeface="+mn-lt"/>
              <a:cs typeface="Segoe UI"/>
            </a:endParaRP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a:ln w="3175">
                  <a:noFill/>
                </a:ln>
                <a:effectLst/>
                <a:latin typeface="+mj-lt"/>
                <a:ea typeface="+mn-ea"/>
                <a:cs typeface="Segoe UI" pitchFamily="34" charset="0"/>
              </a:rPr>
              <a:t>Module 03 – Outline</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2" y="1247347"/>
            <a:ext cx="5394960" cy="4734629"/>
          </a:xfrm>
          <a:prstGeom prst="rect">
            <a:avLst/>
          </a:prstGeom>
        </p:spPr>
        <p:txBody>
          <a:bodyPr vert="horz" wrap="square" lIns="0" tIns="91440" rIns="146304" bIns="91440" rtlCol="0">
            <a:norm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392"/>
              </a:spcBef>
              <a:spcAft>
                <a:spcPts val="588"/>
              </a:spcAft>
              <a:buNone/>
            </a:pPr>
            <a:r>
              <a:rPr lang="en-US" sz="2200" dirty="0"/>
              <a:t>You will learn the following concepts:</a:t>
            </a:r>
          </a:p>
          <a:p>
            <a:pPr marL="0" indent="0">
              <a:lnSpc>
                <a:spcPct val="100000"/>
              </a:lnSpc>
              <a:spcBef>
                <a:spcPts val="392"/>
              </a:spcBef>
              <a:spcAft>
                <a:spcPts val="588"/>
              </a:spcAft>
              <a:buNone/>
            </a:pPr>
            <a:endParaRPr lang="en-US" sz="2200" dirty="0"/>
          </a:p>
          <a:p>
            <a:pPr>
              <a:lnSpc>
                <a:spcPct val="100000"/>
              </a:lnSpc>
              <a:spcBef>
                <a:spcPts val="392"/>
              </a:spcBef>
              <a:spcAft>
                <a:spcPts val="588"/>
              </a:spcAft>
            </a:pPr>
            <a:r>
              <a:rPr lang="en-US" sz="2200" b="1" dirty="0"/>
              <a:t>Core Azure solutions</a:t>
            </a:r>
          </a:p>
          <a:p>
            <a:pPr marL="509847" lvl="1" indent="-285750">
              <a:spcBef>
                <a:spcPts val="392"/>
              </a:spcBef>
              <a:spcAft>
                <a:spcPts val="588"/>
              </a:spcAft>
              <a:buFont typeface="Arial" panose="020B0604020202020204" pitchFamily="34" charset="0"/>
              <a:buChar char="•"/>
            </a:pPr>
            <a:r>
              <a:rPr lang="en-US" sz="2200" dirty="0"/>
              <a:t>IoT to Azure Sphere</a:t>
            </a:r>
          </a:p>
          <a:p>
            <a:pPr marL="509847" lvl="1" indent="-285750">
              <a:spcBef>
                <a:spcPts val="392"/>
              </a:spcBef>
              <a:spcAft>
                <a:spcPts val="588"/>
              </a:spcAft>
              <a:buFont typeface="Arial" panose="020B0604020202020204" pitchFamily="34" charset="0"/>
              <a:buChar char="•"/>
            </a:pPr>
            <a:r>
              <a:rPr lang="en-US" sz="2200" dirty="0"/>
              <a:t>Synapse Analytics to Databricks</a:t>
            </a:r>
          </a:p>
          <a:p>
            <a:pPr marL="509847" lvl="1" indent="-285750">
              <a:spcBef>
                <a:spcPts val="392"/>
              </a:spcBef>
              <a:spcAft>
                <a:spcPts val="588"/>
              </a:spcAft>
              <a:buFont typeface="Arial" panose="020B0604020202020204" pitchFamily="34" charset="0"/>
              <a:buChar char="•"/>
            </a:pPr>
            <a:r>
              <a:rPr lang="en-US" sz="2200" dirty="0"/>
              <a:t>AI / ML</a:t>
            </a:r>
          </a:p>
          <a:p>
            <a:pPr>
              <a:lnSpc>
                <a:spcPct val="100000"/>
              </a:lnSpc>
              <a:spcBef>
                <a:spcPts val="392"/>
              </a:spcBef>
              <a:spcAft>
                <a:spcPts val="588"/>
              </a:spcAft>
            </a:pPr>
            <a:r>
              <a:rPr lang="en-US" sz="2200" b="1" dirty="0"/>
              <a:t>Azure management tools</a:t>
            </a:r>
          </a:p>
          <a:p>
            <a:pPr marL="566997" lvl="1" indent="-342900">
              <a:spcBef>
                <a:spcPts val="392"/>
              </a:spcBef>
              <a:spcAft>
                <a:spcPts val="588"/>
              </a:spcAft>
              <a:buFont typeface="Arial" panose="020B0604020202020204" pitchFamily="34" charset="0"/>
              <a:buChar char="•"/>
            </a:pPr>
            <a:r>
              <a:rPr lang="en-US" sz="2200" dirty="0"/>
              <a:t>Portal, PowerShell, CLI, and others</a:t>
            </a:r>
          </a:p>
          <a:p>
            <a:pPr marL="566997" lvl="1" indent="-342900">
              <a:spcBef>
                <a:spcPts val="392"/>
              </a:spcBef>
              <a:spcAft>
                <a:spcPts val="588"/>
              </a:spcAft>
              <a:buFont typeface="Arial" panose="020B0604020202020204" pitchFamily="34" charset="0"/>
              <a:buChar char="•"/>
            </a:pPr>
            <a:r>
              <a:rPr lang="en-US" sz="2200" dirty="0"/>
              <a:t>Advisor, Monitor, and Service Health</a:t>
            </a:r>
          </a:p>
        </p:txBody>
      </p:sp>
      <p:pic>
        <p:nvPicPr>
          <p:cNvPr id="3" name="Graphic 3">
            <a:extLst>
              <a:ext uri="{FF2B5EF4-FFF2-40B4-BE49-F238E27FC236}">
                <a16:creationId xmlns:a16="http://schemas.microsoft.com/office/drawing/2014/main" id="{6C0EFBAD-05DC-4AD5-AF7A-D0CAE1752FCA}"/>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364951" y="1276813"/>
            <a:ext cx="5394960" cy="4485196"/>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a:cs typeface="Segoe UI"/>
              </a:rPr>
              <a:t>Azure solutions</a:t>
            </a:r>
          </a:p>
        </p:txBody>
      </p:sp>
      <p:pic>
        <p:nvPicPr>
          <p:cNvPr id="5" name="Graphic 4" descr="Internet Of Things">
            <a:extLst>
              <a:ext uri="{FF2B5EF4-FFF2-40B4-BE49-F238E27FC236}">
                <a16:creationId xmlns:a16="http://schemas.microsoft.com/office/drawing/2014/main" id="{26528163-8608-4C7E-AEC3-3A2D83DA04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48122" y="2824843"/>
            <a:ext cx="1208314" cy="1208314"/>
          </a:xfrm>
          <a:prstGeom prst="rect">
            <a:avLst/>
          </a:prstGeom>
        </p:spPr>
      </p:pic>
    </p:spTree>
    <p:extLst>
      <p:ext uri="{BB962C8B-B14F-4D97-AF65-F5344CB8AC3E}">
        <p14:creationId xmlns:p14="http://schemas.microsoft.com/office/powerpoint/2010/main" val="743860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2B-E6C6-4CF1-8312-1D8343AFFE69}"/>
              </a:ext>
            </a:extLst>
          </p:cNvPr>
          <p:cNvSpPr>
            <a:spLocks noGrp="1"/>
          </p:cNvSpPr>
          <p:nvPr>
            <p:ph type="title"/>
          </p:nvPr>
        </p:nvSpPr>
        <p:spPr/>
        <p:txBody>
          <a:bodyPr/>
          <a:lstStyle/>
          <a:p>
            <a:r>
              <a:rPr lang="en-US">
                <a:cs typeface="Segoe UI"/>
              </a:rPr>
              <a:t>Azure Solutions - Objective Domain</a:t>
            </a:r>
          </a:p>
        </p:txBody>
      </p:sp>
      <p:sp>
        <p:nvSpPr>
          <p:cNvPr id="3" name="Text Placeholder 2">
            <a:extLst>
              <a:ext uri="{FF2B5EF4-FFF2-40B4-BE49-F238E27FC236}">
                <a16:creationId xmlns:a16="http://schemas.microsoft.com/office/drawing/2014/main" id="{FAF59B51-AD67-4E9A-AA25-B664271235FB}"/>
              </a:ext>
            </a:extLst>
          </p:cNvPr>
          <p:cNvSpPr>
            <a:spLocks noGrp="1"/>
          </p:cNvSpPr>
          <p:nvPr>
            <p:ph sz="quarter" idx="10"/>
          </p:nvPr>
        </p:nvSpPr>
        <p:spPr>
          <a:xfrm>
            <a:off x="419100" y="1456897"/>
            <a:ext cx="11340811" cy="2857192"/>
          </a:xfrm>
        </p:spPr>
        <p:txBody>
          <a:bodyPr vert="horz" wrap="square" lIns="0" tIns="0" rIns="0" bIns="0" rtlCol="0" anchor="t">
            <a:spAutoFit/>
          </a:bodyPr>
          <a:lstStyle/>
          <a:p>
            <a:pPr fontAlgn="base"/>
            <a:r>
              <a:rPr lang="en-US">
                <a:latin typeface="+mj-lt"/>
                <a:cs typeface="Segoe UI Semilight"/>
              </a:rPr>
              <a:t>Describe the benefits and usage of:</a:t>
            </a:r>
          </a:p>
          <a:p>
            <a:pPr marL="457200" indent="-457200" fontAlgn="base">
              <a:buFont typeface="Arial" panose="020B0604020202020204" pitchFamily="34" charset="0"/>
              <a:buChar char="•"/>
            </a:pPr>
            <a:r>
              <a:rPr lang="en-US">
                <a:latin typeface="+mn-lt"/>
                <a:cs typeface="Segoe UI Semilight"/>
              </a:rPr>
              <a:t>Internet of Things (IoT) Hub, IoT Central, and Azure Sphere</a:t>
            </a:r>
          </a:p>
          <a:p>
            <a:pPr marL="457200" indent="-457200" fontAlgn="base">
              <a:buFont typeface="Arial" panose="020B0604020202020204" pitchFamily="34" charset="0"/>
              <a:buChar char="•"/>
            </a:pPr>
            <a:r>
              <a:rPr lang="en-US">
                <a:latin typeface="+mn-lt"/>
                <a:cs typeface="Segoe UI Semilight"/>
              </a:rPr>
              <a:t>Azure Synapse Analytics, HDInsight, and Azure Databricks</a:t>
            </a:r>
          </a:p>
          <a:p>
            <a:pPr marL="457200" indent="-457200" fontAlgn="base">
              <a:buFont typeface="Arial" panose="020B0604020202020204" pitchFamily="34" charset="0"/>
              <a:buChar char="•"/>
            </a:pPr>
            <a:r>
              <a:rPr lang="en-US">
                <a:latin typeface="+mn-lt"/>
                <a:cs typeface="Segoe UI Semilight"/>
              </a:rPr>
              <a:t>Azure Machine Learning, Cognitive Services, and Azure Bot Service</a:t>
            </a:r>
          </a:p>
          <a:p>
            <a:pPr marL="457200" indent="-457200" fontAlgn="base">
              <a:buFont typeface="Arial" panose="020B0604020202020204" pitchFamily="34" charset="0"/>
              <a:buChar char="•"/>
            </a:pPr>
            <a:r>
              <a:rPr lang="en-US">
                <a:latin typeface="+mn-lt"/>
                <a:cs typeface="Segoe UI Semilight"/>
              </a:rPr>
              <a:t>Serverless computing solutions that include Azure Functions and Logic Apps</a:t>
            </a:r>
          </a:p>
          <a:p>
            <a:pPr marL="457200" indent="-457200" fontAlgn="base">
              <a:buFont typeface="Arial" panose="020B0604020202020204" pitchFamily="34" charset="0"/>
              <a:buChar char="•"/>
            </a:pPr>
            <a:r>
              <a:rPr lang="en-US">
                <a:latin typeface="+mn-lt"/>
                <a:cs typeface="Segoe UI Semilight"/>
              </a:rPr>
              <a:t>Azure DevOps, GitHub, GitHub Actions, and Azure DevTest Labs</a:t>
            </a:r>
            <a:endParaRPr lang="en-US">
              <a:latin typeface="+mn-lt"/>
            </a:endParaRPr>
          </a:p>
        </p:txBody>
      </p:sp>
    </p:spTree>
    <p:extLst>
      <p:ext uri="{BB962C8B-B14F-4D97-AF65-F5344CB8AC3E}">
        <p14:creationId xmlns:p14="http://schemas.microsoft.com/office/powerpoint/2010/main" val="12087363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83040"/>
            <a:ext cx="11341268" cy="680196"/>
          </a:xfrm>
        </p:spPr>
        <p:txBody>
          <a:bodyPr/>
          <a:lstStyle/>
          <a:p>
            <a:r>
              <a:rPr lang="en-US">
                <a:cs typeface="Segoe UI"/>
              </a:rPr>
              <a:t>Azure Internet of Things</a:t>
            </a:r>
            <a:endParaRPr lang="en-US"/>
          </a:p>
        </p:txBody>
      </p:sp>
      <p:sp>
        <p:nvSpPr>
          <p:cNvPr id="3" name="Content Placeholder 2">
            <a:extLst>
              <a:ext uri="{FF2B5EF4-FFF2-40B4-BE49-F238E27FC236}">
                <a16:creationId xmlns:a16="http://schemas.microsoft.com/office/drawing/2014/main" id="{FF78A544-B5ED-49D0-A8CC-69D9EF2B64FA}"/>
              </a:ext>
            </a:extLst>
          </p:cNvPr>
          <p:cNvSpPr>
            <a:spLocks noGrp="1"/>
          </p:cNvSpPr>
          <p:nvPr>
            <p:ph sz="quarter" idx="10"/>
          </p:nvPr>
        </p:nvSpPr>
        <p:spPr>
          <a:xfrm>
            <a:off x="418643" y="1034239"/>
            <a:ext cx="11340811" cy="923330"/>
          </a:xfrm>
        </p:spPr>
        <p:txBody>
          <a:bodyPr/>
          <a:lstStyle/>
          <a:p>
            <a:r>
              <a:rPr lang="en-US" sz="2400" b="1">
                <a:gradFill>
                  <a:gsLst>
                    <a:gs pos="2917">
                      <a:schemeClr val="tx1"/>
                    </a:gs>
                    <a:gs pos="30000">
                      <a:schemeClr val="tx1"/>
                    </a:gs>
                  </a:gsLst>
                  <a:lin ang="5400000" scaled="0"/>
                </a:gradFill>
                <a:latin typeface="+mj-lt"/>
              </a:rPr>
              <a:t>Internet of Things (IoT) </a:t>
            </a:r>
            <a:r>
              <a:rPr lang="en-US" sz="2400">
                <a:gradFill>
                  <a:gsLst>
                    <a:gs pos="2917">
                      <a:schemeClr val="tx1"/>
                    </a:gs>
                    <a:gs pos="30000">
                      <a:schemeClr val="tx1"/>
                    </a:gs>
                  </a:gsLst>
                  <a:lin ang="5400000" scaled="0"/>
                </a:gradFill>
              </a:rPr>
              <a:t>is the ability for devices to garner and then relay information for data analysis.</a:t>
            </a:r>
            <a:endParaRPr lang="en-US"/>
          </a:p>
        </p:txBody>
      </p:sp>
      <p:grpSp>
        <p:nvGrpSpPr>
          <p:cNvPr id="4" name="Group 3" descr="Azure IoT Central icon - Box representing and IoT device with a ring of services around it.">
            <a:extLst>
              <a:ext uri="{FF2B5EF4-FFF2-40B4-BE49-F238E27FC236}">
                <a16:creationId xmlns:a16="http://schemas.microsoft.com/office/drawing/2014/main" id="{5CC6A208-BE01-47E6-8388-83822B196C18}"/>
              </a:ext>
            </a:extLst>
          </p:cNvPr>
          <p:cNvGrpSpPr/>
          <p:nvPr/>
        </p:nvGrpSpPr>
        <p:grpSpPr>
          <a:xfrm>
            <a:off x="480511" y="2070042"/>
            <a:ext cx="10835188" cy="960263"/>
            <a:chOff x="480511" y="2327496"/>
            <a:chExt cx="10558481" cy="96026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0511" y="2337891"/>
              <a:ext cx="939474" cy="939474"/>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1419985" y="2327496"/>
              <a:ext cx="9619007"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IoT Central </a:t>
              </a:r>
              <a:r>
                <a:rPr lang="en-US" sz="2400" b="0" i="0">
                  <a:solidFill>
                    <a:srgbClr val="171717"/>
                  </a:solidFill>
                  <a:effectLst/>
                  <a:latin typeface="Segoe UI" panose="020B0502040204020203" pitchFamily="34" charset="0"/>
                </a:rPr>
                <a:t>is a fully managed global IoT SaaS solution that makes it easy to connect, monitor, and manage IoT assets at scale.</a:t>
              </a:r>
              <a:endParaRPr lang="en-US" sz="2400" b="1">
                <a:gradFill>
                  <a:gsLst>
                    <a:gs pos="2917">
                      <a:schemeClr val="tx1"/>
                    </a:gs>
                    <a:gs pos="30000">
                      <a:schemeClr val="tx1"/>
                    </a:gs>
                  </a:gsLst>
                  <a:lin ang="5400000" scaled="0"/>
                </a:gradFill>
              </a:endParaRPr>
            </a:p>
          </p:txBody>
        </p:sp>
      </p:grpSp>
      <p:grpSp>
        <p:nvGrpSpPr>
          <p:cNvPr id="6" name="Group 5" descr="Azure IoT Hub icon.  Set of IoT devices connected for communication.">
            <a:extLst>
              <a:ext uri="{FF2B5EF4-FFF2-40B4-BE49-F238E27FC236}">
                <a16:creationId xmlns:a16="http://schemas.microsoft.com/office/drawing/2014/main" id="{EA9EBC42-F8C4-48A9-8D5C-C4FCE2ED08EB}"/>
              </a:ext>
            </a:extLst>
          </p:cNvPr>
          <p:cNvGrpSpPr/>
          <p:nvPr/>
        </p:nvGrpSpPr>
        <p:grpSpPr>
          <a:xfrm>
            <a:off x="480511" y="3087388"/>
            <a:ext cx="10835188" cy="1292662"/>
            <a:chOff x="480511" y="3611542"/>
            <a:chExt cx="10614991"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80511" y="3788136"/>
              <a:ext cx="939474" cy="939474"/>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1419985" y="3611542"/>
              <a:ext cx="9675517" cy="1292662"/>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IoT Hub </a:t>
              </a:r>
              <a:r>
                <a:rPr lang="en-US" sz="2400" b="0" i="0">
                  <a:solidFill>
                    <a:srgbClr val="171717"/>
                  </a:solidFill>
                  <a:effectLst/>
                  <a:latin typeface="Segoe UI" panose="020B0502040204020203" pitchFamily="34" charset="0"/>
                </a:rPr>
                <a:t>is a managed service hosted in the cloud that acts as a central message hub for bi-directional communication between IoT applications and the devices it manages.</a:t>
              </a:r>
              <a:endParaRPr lang="en-US" sz="2400" b="1">
                <a:gradFill>
                  <a:gsLst>
                    <a:gs pos="2917">
                      <a:schemeClr val="tx1"/>
                    </a:gs>
                    <a:gs pos="30000">
                      <a:schemeClr val="tx1"/>
                    </a:gs>
                  </a:gsLst>
                  <a:lin ang="5400000" scaled="0"/>
                </a:gradFill>
              </a:endParaRPr>
            </a:p>
          </p:txBody>
        </p:sp>
      </p:grpSp>
      <p:grpSp>
        <p:nvGrpSpPr>
          <p:cNvPr id="7" name="Group 6" descr="Azure Sphere icon - circle shape with a shield on it.">
            <a:extLst>
              <a:ext uri="{FF2B5EF4-FFF2-40B4-BE49-F238E27FC236}">
                <a16:creationId xmlns:a16="http://schemas.microsoft.com/office/drawing/2014/main" id="{8E5C5A40-22F0-492C-AE9D-A53AEABF79DA}"/>
              </a:ext>
            </a:extLst>
          </p:cNvPr>
          <p:cNvGrpSpPr/>
          <p:nvPr/>
        </p:nvGrpSpPr>
        <p:grpSpPr>
          <a:xfrm>
            <a:off x="480510" y="4347133"/>
            <a:ext cx="10835189" cy="1292662"/>
            <a:chOff x="480511" y="5061787"/>
            <a:chExt cx="10614990"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80511" y="5238381"/>
              <a:ext cx="939474" cy="939474"/>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1419984" y="5061787"/>
              <a:ext cx="9675517" cy="1292662"/>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Sphere </a:t>
              </a:r>
              <a:r>
                <a:rPr lang="en-US" sz="2400">
                  <a:gradFill>
                    <a:gsLst>
                      <a:gs pos="2917">
                        <a:schemeClr val="tx1"/>
                      </a:gs>
                      <a:gs pos="30000">
                        <a:schemeClr val="tx1"/>
                      </a:gs>
                    </a:gsLst>
                    <a:lin ang="5400000" scaled="0"/>
                  </a:gradFill>
                </a:rPr>
                <a:t>i</a:t>
              </a:r>
              <a:r>
                <a:rPr lang="en-US" sz="2400" b="0" i="0">
                  <a:solidFill>
                    <a:srgbClr val="171717"/>
                  </a:solidFill>
                  <a:effectLst/>
                  <a:latin typeface="Segoe UI" panose="020B0502040204020203" pitchFamily="34" charset="0"/>
                </a:rPr>
                <a:t>s a secured, high-level application platform with built-in communication and security features for internet-connected devices.</a:t>
              </a:r>
              <a:endParaRPr lang="en-US" sz="2400" b="1">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Implement the Azure IoT Hub</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893374"/>
          </a:xfrm>
        </p:spPr>
        <p:txBody>
          <a:bodyPr vert="horz" wrap="square" lIns="0" tIns="91440" rIns="146304" bIns="91440" rtlCol="0" anchor="t">
            <a:spAutoFit/>
          </a:bodyPr>
          <a:lstStyle/>
          <a:p>
            <a:pPr marL="233045">
              <a:tabLst>
                <a:tab pos="515938" algn="l"/>
              </a:tabLst>
            </a:pPr>
            <a:r>
              <a:rPr lang="en-US"/>
              <a:t>Create an Azure IoT Hub in Azure Portal and configure the hub to authenticate a connection to an IoT device using the Raspberry Pi device simulator.</a:t>
            </a:r>
            <a:endParaRPr lang="en-US" sz="1000">
              <a:latin typeface="Segoe UI Semilight" panose="020B0402040204020203" pitchFamily="34" charset="0"/>
              <a:cs typeface="Segoe UI Semilight" panose="020B0402040204020203" pitchFamily="34" charset="0"/>
            </a:endParaRPr>
          </a:p>
          <a:p>
            <a:pPr marL="747395" indent="-514350">
              <a:buFont typeface="+mj-lt"/>
              <a:buAutoNum type="arabicPeriod"/>
              <a:tabLst>
                <a:tab pos="515938" algn="l"/>
              </a:tabLst>
            </a:pPr>
            <a:r>
              <a:rPr lang="en-US">
                <a:latin typeface="+mn-lt"/>
                <a:cs typeface="Segoe UI Semilight" panose="020B0402040204020203" pitchFamily="34" charset="0"/>
              </a:rPr>
              <a:t>Create an IoT Hub.</a:t>
            </a:r>
          </a:p>
          <a:p>
            <a:pPr marL="747395" indent="-514350">
              <a:buFont typeface="+mj-lt"/>
              <a:buAutoNum type="arabicPeriod"/>
              <a:tabLst>
                <a:tab pos="515938" algn="l"/>
              </a:tabLst>
            </a:pPr>
            <a:r>
              <a:rPr lang="en-US">
                <a:latin typeface="+mn-lt"/>
                <a:cs typeface="Segoe UI Semilight" panose="020B0402040204020203" pitchFamily="34" charset="0"/>
              </a:rPr>
              <a:t>Add an IoT device.</a:t>
            </a:r>
          </a:p>
          <a:p>
            <a:pPr marL="747395" indent="-514350">
              <a:buFont typeface="+mj-lt"/>
              <a:buAutoNum type="arabicPeriod"/>
              <a:tabLst>
                <a:tab pos="515938" algn="l"/>
              </a:tabLst>
            </a:pPr>
            <a:r>
              <a:rPr lang="en-US">
                <a:latin typeface="+mn-lt"/>
              </a:rPr>
              <a:t>Test the device using the Raspberry Pi Simulator.</a:t>
            </a:r>
            <a:endParaRPr lang="en-US">
              <a:latin typeface="+mn-lt"/>
              <a:cs typeface="Segoe UI"/>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Big data and analytics</a:t>
            </a:r>
          </a:p>
        </p:txBody>
      </p:sp>
      <p:grpSp>
        <p:nvGrpSpPr>
          <p:cNvPr id="29" name="Group 28" descr="Azure Synapse Analytics icon - octagon with several connected items inside of it.">
            <a:extLst>
              <a:ext uri="{FF2B5EF4-FFF2-40B4-BE49-F238E27FC236}">
                <a16:creationId xmlns:a16="http://schemas.microsoft.com/office/drawing/2014/main" id="{A1E95631-8FD8-4C88-8B85-1683646BC7EA}"/>
              </a:ext>
            </a:extLst>
          </p:cNvPr>
          <p:cNvGrpSpPr/>
          <p:nvPr/>
        </p:nvGrpSpPr>
        <p:grpSpPr>
          <a:xfrm>
            <a:off x="-21180" y="1807197"/>
            <a:ext cx="4024455" cy="3398745"/>
            <a:chOff x="-6387" y="2343782"/>
            <a:chExt cx="4024455" cy="3398745"/>
          </a:xfrm>
        </p:grpSpPr>
        <p:pic>
          <p:nvPicPr>
            <p:cNvPr id="5" name="Graphic 4">
              <a:extLst>
                <a:ext uri="{FF2B5EF4-FFF2-40B4-BE49-F238E27FC236}">
                  <a16:creationId xmlns:a16="http://schemas.microsoft.com/office/drawing/2014/main" id="{6C6B3F3E-E4C6-4607-BFDE-0366EB9FF7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7096" y="2971646"/>
              <a:ext cx="1677488" cy="1677488"/>
            </a:xfrm>
            <a:prstGeom prst="rect">
              <a:avLst/>
            </a:prstGeom>
          </p:spPr>
        </p:pic>
        <p:sp>
          <p:nvSpPr>
            <p:cNvPr id="12" name="TextBox 11">
              <a:extLst>
                <a:ext uri="{FF2B5EF4-FFF2-40B4-BE49-F238E27FC236}">
                  <a16:creationId xmlns:a16="http://schemas.microsoft.com/office/drawing/2014/main" id="{37593259-919A-4DF1-BBB1-35EA7FBA1CAA}"/>
                </a:ext>
              </a:extLst>
            </p:cNvPr>
            <p:cNvSpPr txBox="1"/>
            <p:nvPr/>
          </p:nvSpPr>
          <p:spPr>
            <a:xfrm>
              <a:off x="107890" y="2343782"/>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Synapse Analytics</a:t>
              </a:r>
            </a:p>
          </p:txBody>
        </p:sp>
        <p:sp>
          <p:nvSpPr>
            <p:cNvPr id="21" name="TextBox 20">
              <a:extLst>
                <a:ext uri="{FF2B5EF4-FFF2-40B4-BE49-F238E27FC236}">
                  <a16:creationId xmlns:a16="http://schemas.microsoft.com/office/drawing/2014/main" id="{97F26E1A-69F1-4D89-97C5-DABB3BC5398F}"/>
                </a:ext>
              </a:extLst>
            </p:cNvPr>
            <p:cNvSpPr txBox="1"/>
            <p:nvPr/>
          </p:nvSpPr>
          <p:spPr>
            <a:xfrm>
              <a:off x="-6387" y="4782264"/>
              <a:ext cx="4024455"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 cloud-based Enterprise Data Warehouse.</a:t>
              </a:r>
            </a:p>
          </p:txBody>
        </p:sp>
      </p:grpSp>
      <p:grpSp>
        <p:nvGrpSpPr>
          <p:cNvPr id="28" name="Group 27" descr="Azure HDInsight icon - graphic of data elements connected from many sources.">
            <a:extLst>
              <a:ext uri="{FF2B5EF4-FFF2-40B4-BE49-F238E27FC236}">
                <a16:creationId xmlns:a16="http://schemas.microsoft.com/office/drawing/2014/main" id="{A02E39F0-C23E-4307-A3CA-BCAC0AD549E4}"/>
              </a:ext>
            </a:extLst>
          </p:cNvPr>
          <p:cNvGrpSpPr/>
          <p:nvPr/>
        </p:nvGrpSpPr>
        <p:grpSpPr>
          <a:xfrm>
            <a:off x="4089512" y="1807197"/>
            <a:ext cx="4530020" cy="3731144"/>
            <a:chOff x="3824267" y="2343782"/>
            <a:chExt cx="4530020" cy="3731144"/>
          </a:xfrm>
        </p:grpSpPr>
        <p:pic>
          <p:nvPicPr>
            <p:cNvPr id="9" name="Graphic 8">
              <a:extLst>
                <a:ext uri="{FF2B5EF4-FFF2-40B4-BE49-F238E27FC236}">
                  <a16:creationId xmlns:a16="http://schemas.microsoft.com/office/drawing/2014/main" id="{3814FCC5-687F-47E8-80AA-6B79C31FEA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57257" y="2971646"/>
              <a:ext cx="1677488" cy="1677488"/>
            </a:xfrm>
            <a:prstGeom prst="rect">
              <a:avLst/>
            </a:prstGeom>
          </p:spPr>
        </p:pic>
        <p:sp>
          <p:nvSpPr>
            <p:cNvPr id="14" name="TextBox 13">
              <a:extLst>
                <a:ext uri="{FF2B5EF4-FFF2-40B4-BE49-F238E27FC236}">
                  <a16:creationId xmlns:a16="http://schemas.microsoft.com/office/drawing/2014/main" id="{FAFB1E31-732E-426D-9488-8CB1921DE98A}"/>
                </a:ext>
              </a:extLst>
            </p:cNvPr>
            <p:cNvSpPr txBox="1"/>
            <p:nvPr/>
          </p:nvSpPr>
          <p:spPr>
            <a:xfrm>
              <a:off x="4769693" y="2343782"/>
              <a:ext cx="26391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HDInsight</a:t>
              </a:r>
            </a:p>
          </p:txBody>
        </p:sp>
        <p:sp>
          <p:nvSpPr>
            <p:cNvPr id="23" name="TextBox 22">
              <a:extLst>
                <a:ext uri="{FF2B5EF4-FFF2-40B4-BE49-F238E27FC236}">
                  <a16:creationId xmlns:a16="http://schemas.microsoft.com/office/drawing/2014/main" id="{57E0E1B4-8203-4524-8032-7E9161104EBF}"/>
                </a:ext>
              </a:extLst>
            </p:cNvPr>
            <p:cNvSpPr txBox="1"/>
            <p:nvPr/>
          </p:nvSpPr>
          <p:spPr>
            <a:xfrm>
              <a:off x="3824267" y="4782264"/>
              <a:ext cx="453002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 fully-managed, open-source analytics service for enterprises.</a:t>
              </a:r>
            </a:p>
          </p:txBody>
        </p:sp>
      </p:grpSp>
      <p:grpSp>
        <p:nvGrpSpPr>
          <p:cNvPr id="27" name="Group 26" descr="Azure Databricks icon - two bricks of data being connected together.">
            <a:extLst>
              <a:ext uri="{FF2B5EF4-FFF2-40B4-BE49-F238E27FC236}">
                <a16:creationId xmlns:a16="http://schemas.microsoft.com/office/drawing/2014/main" id="{F4956198-2583-4B26-8B15-3CF2D086E900}"/>
              </a:ext>
            </a:extLst>
          </p:cNvPr>
          <p:cNvGrpSpPr/>
          <p:nvPr/>
        </p:nvGrpSpPr>
        <p:grpSpPr>
          <a:xfrm>
            <a:off x="8820046" y="1807197"/>
            <a:ext cx="3217533" cy="3398744"/>
            <a:chOff x="8274763" y="2343782"/>
            <a:chExt cx="3217533" cy="3398744"/>
          </a:xfrm>
        </p:grpSpPr>
        <p:pic>
          <p:nvPicPr>
            <p:cNvPr id="11" name="Graphic 10">
              <a:extLst>
                <a:ext uri="{FF2B5EF4-FFF2-40B4-BE49-F238E27FC236}">
                  <a16:creationId xmlns:a16="http://schemas.microsoft.com/office/drawing/2014/main" id="{3862DDF7-D91F-4519-884A-D20C32E354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4785" y="2971646"/>
              <a:ext cx="1677488" cy="1677488"/>
            </a:xfrm>
            <a:prstGeom prst="rect">
              <a:avLst/>
            </a:prstGeom>
          </p:spPr>
        </p:pic>
        <p:sp>
          <p:nvSpPr>
            <p:cNvPr id="15" name="TextBox 14">
              <a:extLst>
                <a:ext uri="{FF2B5EF4-FFF2-40B4-BE49-F238E27FC236}">
                  <a16:creationId xmlns:a16="http://schemas.microsoft.com/office/drawing/2014/main" id="{D46C0A6E-EA28-48A8-9A42-677DFC81EDC3}"/>
                </a:ext>
              </a:extLst>
            </p:cNvPr>
            <p:cNvSpPr txBox="1"/>
            <p:nvPr/>
          </p:nvSpPr>
          <p:spPr>
            <a:xfrm>
              <a:off x="8274763" y="2343782"/>
              <a:ext cx="321753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Databricks</a:t>
              </a:r>
            </a:p>
          </p:txBody>
        </p:sp>
        <p:sp>
          <p:nvSpPr>
            <p:cNvPr id="22" name="TextBox 21">
              <a:extLst>
                <a:ext uri="{FF2B5EF4-FFF2-40B4-BE49-F238E27FC236}">
                  <a16:creationId xmlns:a16="http://schemas.microsoft.com/office/drawing/2014/main" id="{6B5FC3A2-739F-41C5-8006-5D3C9DE7615C}"/>
                </a:ext>
              </a:extLst>
            </p:cNvPr>
            <p:cNvSpPr txBox="1"/>
            <p:nvPr/>
          </p:nvSpPr>
          <p:spPr>
            <a:xfrm>
              <a:off x="8274763" y="4782263"/>
              <a:ext cx="3217533"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Apache Spark based analytics service.</a:t>
              </a:r>
            </a:p>
          </p:txBody>
        </p:sp>
      </p:grpSp>
      <p:pic>
        <p:nvPicPr>
          <p:cNvPr id="3" name="Picture 2">
            <a:extLst>
              <a:ext uri="{FF2B5EF4-FFF2-40B4-BE49-F238E27FC236}">
                <a16:creationId xmlns:a16="http://schemas.microsoft.com/office/drawing/2014/main" id="{E3C0EBFC-0A1F-4C7B-A22A-9CDDBA0BA71F}"/>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384753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Artificial Intelligence &amp; Machine Learning</a:t>
            </a:r>
          </a:p>
        </p:txBody>
      </p:sp>
      <p:grpSp>
        <p:nvGrpSpPr>
          <p:cNvPr id="8" name="Group 7" descr="Azure Machine Learning icon - lab beaker for experimenting with.">
            <a:extLst>
              <a:ext uri="{FF2B5EF4-FFF2-40B4-BE49-F238E27FC236}">
                <a16:creationId xmlns:a16="http://schemas.microsoft.com/office/drawing/2014/main" id="{5F235B2A-66DF-49FC-BEB7-08A89BE98DD6}"/>
              </a:ext>
            </a:extLst>
          </p:cNvPr>
          <p:cNvGrpSpPr/>
          <p:nvPr/>
        </p:nvGrpSpPr>
        <p:grpSpPr>
          <a:xfrm>
            <a:off x="844812" y="1243628"/>
            <a:ext cx="9887148" cy="1182743"/>
            <a:chOff x="844812" y="1492207"/>
            <a:chExt cx="9887148" cy="1182743"/>
          </a:xfrm>
        </p:grpSpPr>
        <p:pic>
          <p:nvPicPr>
            <p:cNvPr id="9" name="Graphic 8">
              <a:extLst>
                <a:ext uri="{FF2B5EF4-FFF2-40B4-BE49-F238E27FC236}">
                  <a16:creationId xmlns:a16="http://schemas.microsoft.com/office/drawing/2014/main" id="{030000BE-9E4B-4460-A63F-3F5AC76041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44812" y="1492207"/>
              <a:ext cx="1182743" cy="1182743"/>
            </a:xfrm>
            <a:prstGeom prst="rect">
              <a:avLst/>
            </a:prstGeom>
          </p:spPr>
        </p:pic>
        <p:sp>
          <p:nvSpPr>
            <p:cNvPr id="10" name="TextBox 9">
              <a:extLst>
                <a:ext uri="{FF2B5EF4-FFF2-40B4-BE49-F238E27FC236}">
                  <a16:creationId xmlns:a16="http://schemas.microsoft.com/office/drawing/2014/main" id="{012A2B8D-C9D7-45F6-87D7-8B1D33903474}"/>
                </a:ext>
              </a:extLst>
            </p:cNvPr>
            <p:cNvSpPr txBox="1"/>
            <p:nvPr/>
          </p:nvSpPr>
          <p:spPr>
            <a:xfrm>
              <a:off x="2246517" y="1603447"/>
              <a:ext cx="8485443" cy="960263"/>
            </a:xfrm>
            <a:prstGeom prst="rect">
              <a:avLst/>
            </a:prstGeom>
            <a:noFill/>
          </p:spPr>
          <p:txBody>
            <a:bodyPr wrap="square" lIns="182880" tIns="146304" rIns="182880" bIns="146304" rtlCol="0">
              <a:spAutoFit/>
            </a:bodyPr>
            <a:lstStyle/>
            <a:p>
              <a:pPr>
                <a:lnSpc>
                  <a:spcPct val="90000"/>
                </a:lnSpc>
                <a:spcAft>
                  <a:spcPts val="600"/>
                </a:spcAft>
              </a:pPr>
              <a:r>
                <a:rPr lang="en-US" sz="2400" b="1">
                  <a:solidFill>
                    <a:schemeClr val="tx1"/>
                  </a:solidFill>
                  <a:latin typeface="+mn-lt"/>
                  <a:cs typeface="Segoe UI Semilight"/>
                </a:rPr>
                <a:t>Azure Machine Learning: </a:t>
              </a:r>
              <a:r>
                <a:rPr lang="en-US" sz="2400">
                  <a:solidFill>
                    <a:schemeClr val="tx1"/>
                  </a:solidFill>
                  <a:latin typeface="+mn-lt"/>
                  <a:cs typeface="Segoe UI Semilight"/>
                </a:rPr>
                <a:t>c</a:t>
              </a:r>
              <a:r>
                <a:rPr lang="en-US" sz="2400">
                  <a:gradFill>
                    <a:gsLst>
                      <a:gs pos="2917">
                        <a:schemeClr val="tx1"/>
                      </a:gs>
                      <a:gs pos="30000">
                        <a:schemeClr val="tx1"/>
                      </a:gs>
                    </a:gsLst>
                    <a:lin ang="5400000" scaled="0"/>
                  </a:gradFill>
                </a:rPr>
                <a:t>loud-based to develop, train,  and deploy machine learning models.</a:t>
              </a:r>
            </a:p>
          </p:txBody>
        </p:sp>
      </p:grpSp>
      <p:grpSp>
        <p:nvGrpSpPr>
          <p:cNvPr id="11" name="Group 10" descr="Cognitive Services icon - digital brain in the share of a cloud.">
            <a:extLst>
              <a:ext uri="{FF2B5EF4-FFF2-40B4-BE49-F238E27FC236}">
                <a16:creationId xmlns:a16="http://schemas.microsoft.com/office/drawing/2014/main" id="{54DAB787-8206-4DCC-BC7C-A56A26517A28}"/>
              </a:ext>
            </a:extLst>
          </p:cNvPr>
          <p:cNvGrpSpPr/>
          <p:nvPr/>
        </p:nvGrpSpPr>
        <p:grpSpPr>
          <a:xfrm>
            <a:off x="844813" y="2781036"/>
            <a:ext cx="9887147" cy="1182743"/>
            <a:chOff x="844813" y="2959434"/>
            <a:chExt cx="9887147" cy="1182743"/>
          </a:xfrm>
        </p:grpSpPr>
        <p:pic>
          <p:nvPicPr>
            <p:cNvPr id="12" name="Graphic 11">
              <a:extLst>
                <a:ext uri="{FF2B5EF4-FFF2-40B4-BE49-F238E27FC236}">
                  <a16:creationId xmlns:a16="http://schemas.microsoft.com/office/drawing/2014/main" id="{425AB829-753E-4196-8BD6-C11F0EDD28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44813" y="2959434"/>
              <a:ext cx="1182743" cy="1182743"/>
            </a:xfrm>
            <a:prstGeom prst="rect">
              <a:avLst/>
            </a:prstGeom>
          </p:spPr>
        </p:pic>
        <p:sp>
          <p:nvSpPr>
            <p:cNvPr id="13" name="TextBox 12">
              <a:extLst>
                <a:ext uri="{FF2B5EF4-FFF2-40B4-BE49-F238E27FC236}">
                  <a16:creationId xmlns:a16="http://schemas.microsoft.com/office/drawing/2014/main" id="{82C23AAF-9E75-4DDD-B067-B7848A0220DC}"/>
                </a:ext>
              </a:extLst>
            </p:cNvPr>
            <p:cNvSpPr txBox="1"/>
            <p:nvPr/>
          </p:nvSpPr>
          <p:spPr>
            <a:xfrm>
              <a:off x="2246517" y="3070674"/>
              <a:ext cx="8485443"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Cognitive Services: </a:t>
              </a:r>
              <a:r>
                <a:rPr lang="en-US" sz="2400">
                  <a:gradFill>
                    <a:gsLst>
                      <a:gs pos="2917">
                        <a:schemeClr val="tx1"/>
                      </a:gs>
                      <a:gs pos="30000">
                        <a:schemeClr val="tx1"/>
                      </a:gs>
                    </a:gsLst>
                    <a:lin ang="5400000" scaled="0"/>
                  </a:gradFill>
                </a:rPr>
                <a:t>q</a:t>
              </a:r>
              <a:r>
                <a:rPr lang="en-US" sz="2400" b="0">
                  <a:solidFill>
                    <a:schemeClr val="tx1"/>
                  </a:solidFill>
                  <a:latin typeface="+mn-lt"/>
                  <a:cs typeface="Segoe UI Semilight"/>
                </a:rPr>
                <a:t>uickly enable apps to see, hear, speak, understand, and interpret a user’s needs. </a:t>
              </a:r>
              <a:endParaRPr lang="en-US" sz="3200">
                <a:solidFill>
                  <a:schemeClr val="tx1"/>
                </a:solidFill>
                <a:latin typeface="+mn-lt"/>
              </a:endParaRPr>
            </a:p>
          </p:txBody>
        </p:sp>
      </p:grpSp>
      <p:grpSp>
        <p:nvGrpSpPr>
          <p:cNvPr id="14" name="Group 13" descr="Azure Bot Service icon - Circle with a simple robot image inside.">
            <a:extLst>
              <a:ext uri="{FF2B5EF4-FFF2-40B4-BE49-F238E27FC236}">
                <a16:creationId xmlns:a16="http://schemas.microsoft.com/office/drawing/2014/main" id="{F7EF8FD5-B495-4EB9-B4ED-941BDF4B8961}"/>
              </a:ext>
            </a:extLst>
          </p:cNvPr>
          <p:cNvGrpSpPr/>
          <p:nvPr/>
        </p:nvGrpSpPr>
        <p:grpSpPr>
          <a:xfrm>
            <a:off x="844812" y="4318443"/>
            <a:ext cx="10111999" cy="1182743"/>
            <a:chOff x="844812" y="4567022"/>
            <a:chExt cx="10111999" cy="1182743"/>
          </a:xfrm>
        </p:grpSpPr>
        <p:pic>
          <p:nvPicPr>
            <p:cNvPr id="15" name="Graphic 14">
              <a:extLst>
                <a:ext uri="{FF2B5EF4-FFF2-40B4-BE49-F238E27FC236}">
                  <a16:creationId xmlns:a16="http://schemas.microsoft.com/office/drawing/2014/main" id="{F2FDB5EA-C923-4858-9D19-042FD18083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44812" y="4567022"/>
              <a:ext cx="1182743" cy="1182743"/>
            </a:xfrm>
            <a:prstGeom prst="rect">
              <a:avLst/>
            </a:prstGeom>
          </p:spPr>
        </p:pic>
        <p:sp>
          <p:nvSpPr>
            <p:cNvPr id="16" name="TextBox 15">
              <a:extLst>
                <a:ext uri="{FF2B5EF4-FFF2-40B4-BE49-F238E27FC236}">
                  <a16:creationId xmlns:a16="http://schemas.microsoft.com/office/drawing/2014/main" id="{6595CE81-C8C9-4E21-8597-37E38ADE3A8A}"/>
                </a:ext>
              </a:extLst>
            </p:cNvPr>
            <p:cNvSpPr txBox="1"/>
            <p:nvPr/>
          </p:nvSpPr>
          <p:spPr>
            <a:xfrm>
              <a:off x="2246517" y="4678262"/>
              <a:ext cx="8710294" cy="627864"/>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Bot Service: </a:t>
              </a:r>
              <a:r>
                <a:rPr lang="en-US" sz="2400">
                  <a:gradFill>
                    <a:gsLst>
                      <a:gs pos="2917">
                        <a:schemeClr val="tx1"/>
                      </a:gs>
                      <a:gs pos="30000">
                        <a:schemeClr val="tx1"/>
                      </a:gs>
                    </a:gsLst>
                    <a:lin ang="5400000" scaled="0"/>
                  </a:gradFill>
                </a:rPr>
                <a:t>develop intelligent, enterprise-grade bots.</a:t>
              </a:r>
            </a:p>
          </p:txBody>
        </p:sp>
      </p:grpSp>
      <p:pic>
        <p:nvPicPr>
          <p:cNvPr id="2" name="Picture 1">
            <a:extLst>
              <a:ext uri="{FF2B5EF4-FFF2-40B4-BE49-F238E27FC236}">
                <a16:creationId xmlns:a16="http://schemas.microsoft.com/office/drawing/2014/main" id="{A0FB79CA-8F73-44D7-B306-640C85B7621D}"/>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264213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892BFB-6BCD-4C56-B521-8DDA525D4904}">
  <ds:schemaRefs>
    <ds:schemaRef ds:uri="6656ffad-92b0-4efb-bc78-5d5af2c7fd93"/>
    <ds:schemaRef ds:uri="e7cc3f53-dbdf-4ffb-90f1-33d3d18064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970FC99-0298-496A-B2C0-591169155DD4}">
  <ds:schemaRefs>
    <ds:schemaRef ds:uri="http://schemas.microsoft.com/sharepoint/v3/contenttype/forms"/>
  </ds:schemaRefs>
</ds:datastoreItem>
</file>

<file path=customXml/itemProps3.xml><?xml version="1.0" encoding="utf-8"?>
<ds:datastoreItem xmlns:ds="http://schemas.openxmlformats.org/officeDocument/2006/customXml" ds:itemID="{F0826445-6CBB-47B5-8644-CB908B7CDCFF}">
  <ds:schemaRefs>
    <ds:schemaRef ds:uri="http://purl.org/dc/dcmitype/"/>
    <ds:schemaRef ds:uri="http://schemas.microsoft.com/office/2006/metadata/properties"/>
    <ds:schemaRef ds:uri="6656ffad-92b0-4efb-bc78-5d5af2c7fd93"/>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167</TotalTime>
  <Words>3313</Words>
  <Application>Microsoft Office PowerPoint</Application>
  <PresentationFormat>Widescreen</PresentationFormat>
  <Paragraphs>281</Paragraphs>
  <Slides>25</Slides>
  <Notes>17</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WHITE TEMPLATE</vt:lpstr>
      <vt:lpstr>Microsoft Power Platform Template</vt:lpstr>
      <vt:lpstr>AZ-900T0x Module 03: Core Solutions</vt:lpstr>
      <vt:lpstr>Module Outline</vt:lpstr>
      <vt:lpstr>Module 03 – Outline</vt:lpstr>
      <vt:lpstr>Azure solutions</vt:lpstr>
      <vt:lpstr>Azure Solutions - Objective Domain</vt:lpstr>
      <vt:lpstr>Azure Internet of Things</vt:lpstr>
      <vt:lpstr>Walkthrough - Implement the Azure IoT Hub</vt:lpstr>
      <vt:lpstr>Big data and analytics</vt:lpstr>
      <vt:lpstr>Artificial Intelligence &amp; Machine Learning</vt:lpstr>
      <vt:lpstr>Serverless Computing</vt:lpstr>
      <vt:lpstr>Walkthrough - Implement Azure Functions</vt:lpstr>
      <vt:lpstr>Develop your apps with DevOps and GitHub</vt:lpstr>
      <vt:lpstr>Azure management tools</vt:lpstr>
      <vt:lpstr>Azure Management Tools - Objective Domain</vt:lpstr>
      <vt:lpstr>Management tools available in Azure</vt:lpstr>
      <vt:lpstr>Walkthrough – Create a VM with an ARM Template</vt:lpstr>
      <vt:lpstr>Walkthrough - Create a VM with PowerShell</vt:lpstr>
      <vt:lpstr>Walkthrough - Create a VM with the Azure CLI</vt:lpstr>
      <vt:lpstr>Azure Advisor</vt:lpstr>
      <vt:lpstr>Azure Monitor</vt:lpstr>
      <vt:lpstr>Azure Service Health</vt:lpstr>
      <vt:lpstr>Azure Service Health (continued)</vt:lpstr>
      <vt:lpstr>Azure Resource Manager (ARM) templates</vt:lpstr>
      <vt:lpstr>Knowledge Check</vt:lpstr>
      <vt:lpstr>Module 03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03: Core Solutions</dc:title>
  <dc:creator>Chelsea Lee</dc:creator>
  <cp:lastModifiedBy>Robert Stewart (WW READINESS)</cp:lastModifiedBy>
  <cp:revision>9</cp:revision>
  <dcterms:created xsi:type="dcterms:W3CDTF">2020-08-22T17:40:38Z</dcterms:created>
  <dcterms:modified xsi:type="dcterms:W3CDTF">2020-11-06T15:13:55Z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