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3f73fe11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3f73fe11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3f73fe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3f73fe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3f73fe1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3f73fe1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3f73fe1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3f73fe1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45e0b5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45e0b5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45e0b5e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45e0b5e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f45e0b5e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f45e0b5e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3f73fe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3f73fe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3f73fe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3f73fe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3f73fe1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3f73fe1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3f73fe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3f73fe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3f73fe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3f73fe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3f73fe1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3f73fe1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3f73fe11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3f73fe11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3f73fe1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3f73fe1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3483"/>
      </p:ext>
    </p:extLst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4945550"/>
      </p:ext>
    </p:extLst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4172032"/>
      </p:ext>
    </p:extLst>
  </p:cSld>
  <p:clrMapOvr>
    <a:masterClrMapping/>
  </p:clrMapOvr>
  <p:transition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666016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5685525"/>
      </p:ext>
    </p:extLst>
  </p:cSld>
  <p:clrMapOvr>
    <a:masterClrMapping/>
  </p:clrMapOvr>
  <p:transition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2585015"/>
      </p:ext>
    </p:extLst>
  </p:cSld>
  <p:clrMapOvr>
    <a:masterClrMapping/>
  </p:clrMapOvr>
  <p:transition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4998549"/>
      </p:ext>
    </p:extLst>
  </p:cSld>
  <p:clrMapOvr>
    <a:masterClrMapping/>
  </p:clrMapOvr>
  <p:transition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9388970"/>
      </p:ext>
    </p:extLst>
  </p:cSld>
  <p:clrMapOvr>
    <a:masterClrMapping/>
  </p:clrMapOvr>
  <p:transition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5457066"/>
      </p:ext>
    </p:extLst>
  </p:cSld>
  <p:clrMapOvr>
    <a:masterClrMapping/>
  </p:clrMapOvr>
  <p:transition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5629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805421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2946954"/>
      </p:ext>
    </p:extLst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2211771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3766416"/>
      </p:ext>
    </p:extLst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6402723"/>
      </p:ext>
    </p:extLst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30935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7427065"/>
      </p:ext>
    </p:extLst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092397"/>
      </p:ext>
    </p:extLst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696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tortoisegit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Git and TortoiseGit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new window will open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which allows for adjustments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to the newly committed files.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message can be saved that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describes the premise of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your commit, and it is often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used to keep organized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logs of prior changes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51" y="262250"/>
            <a:ext cx="4790250" cy="430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Local Changes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Pushing sends local changes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to the repository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advanced menu for pushing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can be opened by selecting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TortoiseGit -&gt; Push</a:t>
            </a:r>
            <a:endParaRPr dirty="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00" y="445025"/>
            <a:ext cx="4670749" cy="4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Local Changes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destination for a pushed change can be selected using the remote or arbitrary url option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Sometimes pushing code that has been committed requires the resolution of a merge conflict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this is not possible or wanted, changes can be “forced” through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option can sometimes cause the loss of commits, and either unknown or known changes to the remote branch, depending on the users selection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Syncing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Syncing executes numerous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commands at once.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These commands include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pushing, pulling, and fetching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sync provides less dialog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and menu options than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 you activated each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command individually</a:t>
            </a:r>
            <a:endParaRPr dirty="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875" y="1152475"/>
            <a:ext cx="5350193" cy="3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merge conflict occurs when a two users’ branches interfere with each other upon committing and pushing the code. For example: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A branches from the trunk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B branches from the trunk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users make changes to the same file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users try to commit and push changes, in any order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avoid merge conflicts, it helps to commit your changes as soon as possible after branching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resolve merge conflicts, a user needs to select which parts to keep from each version of the file. This involves comparing the local file to the remote file.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the following slides is a demonstration of how to resolve a merge conflict.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Creating Merge Conflicts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Partner with somebody near you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Pick one person to create a repository, and have them add you as a collaborator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a file, conflict.txt, in the repository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Clone the repository to your local machine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Edit the conflict.txt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Commit and push the changes one person at a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Whoever pushes last should get an error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Resolving Merge Conflicts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-178676" y="101594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Whichever partner got the error: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After the push fails, choose the Pull option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pull should fail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Close the window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new box will pop up, offering to show changes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Select Yes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Right click your file, then choose “Edit Conflicts”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From here, see local and remote changes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buttons to choose which changes to merge from each version of the file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you are finished, choose “Mark as Resolved”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should now be able to commit and push your changes</a:t>
            </a:r>
            <a:endParaRPr dirty="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174" y="3047675"/>
            <a:ext cx="3948826" cy="2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Randall Porter		</a:t>
            </a:r>
            <a:r>
              <a:rPr lang="en" sz="2400" dirty="0" smtClean="0"/>
              <a:t>      	</a:t>
            </a:r>
            <a:r>
              <a:rPr lang="en" sz="2400" dirty="0"/>
              <a:t> </a:t>
            </a:r>
            <a:r>
              <a:rPr lang="en" sz="2400" dirty="0" smtClean="0"/>
              <a:t>James </a:t>
            </a:r>
            <a:r>
              <a:rPr lang="en" sz="2400" dirty="0"/>
              <a:t>Runyon		</a:t>
            </a:r>
            <a:r>
              <a:rPr lang="en" sz="2400" dirty="0" smtClean="0"/>
              <a:t>		Colton </a:t>
            </a:r>
            <a:r>
              <a:rPr lang="en" sz="2400" dirty="0"/>
              <a:t>Steeve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129" y="1680049"/>
            <a:ext cx="2452175" cy="326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44" y="2260055"/>
            <a:ext cx="2452175" cy="230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l="17598" r="14295"/>
          <a:stretch/>
        </p:blipFill>
        <p:spPr>
          <a:xfrm>
            <a:off x="3290600" y="2279500"/>
            <a:ext cx="2507050" cy="20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GitHub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 go to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en" dirty="0"/>
              <a:t> and click on Sign Up.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will be asked to enter a username, email address, and password.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Next, you will have to solve a puzzle to verify the account.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will be asked for some information and you will have to select a plan.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 that you can click on create a repository.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will just have to name it and choose whether you want it to be public or private.</a:t>
            </a:r>
            <a:endParaRPr dirty="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112" y="2774733"/>
            <a:ext cx="2472385" cy="224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028" y="2774732"/>
            <a:ext cx="5015296" cy="224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Collaborators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owner of a repository can allow other people to contribute by adding people to the Collaborators list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is on a project’s GitHub page under Settings → Collaborators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t="-4210" b="4209"/>
          <a:stretch/>
        </p:blipFill>
        <p:spPr>
          <a:xfrm>
            <a:off x="1367000" y="1897375"/>
            <a:ext cx="6575125" cy="3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TortoiseGit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 install Git from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https://git-scm.com/downloads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have Chocolatey installed, use “choco install tortoisegit” from an elevated command prompt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Otherwise, TortoiseGit is available from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https://tortoisegit.org/</a:t>
            </a:r>
            <a:r>
              <a:rPr lang="en" dirty="0"/>
              <a:t> 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26" y="2396359"/>
            <a:ext cx="3338050" cy="244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594" y="2396359"/>
            <a:ext cx="3098082" cy="250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to Local Machine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Cloning a GitHub repository to your local machine is very simple: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 your project’s GitHub page, click the green button that says “Clone or Download”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box will appear that contains a URL. Copy this URL.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Locally, pick a destination for your repository to be stored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Right click, choose “Git Clone”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Hit “Ok”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Done.</a:t>
            </a:r>
            <a:endParaRPr dirty="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50" y="2400350"/>
            <a:ext cx="5577151" cy="2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and Fetching Remote Changes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Fetching downloads objects from a remote repository and updates the corresponding branches.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Pulling downloads and merges the objects.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can be accomplished by selecting from the drop down menu: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TortoiseGit -&gt; Pull or TortoiseGit -&gt; Fetch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Pulling and Fetching Remote Changes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Once the option to fetch or pull has been selected a menu appears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Choosing remote allows you to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select a configured remote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repository, or there is an option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to add a link to another repository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675" y="1641848"/>
            <a:ext cx="4480075" cy="33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Changes can be committed or “stored” easily using TortoiseGit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 first check for local changes using the menu option TortoiseGit -&gt; Check for modifications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there are no conflicts and there are new changes to be committed, you can use the menu option Git Commit -&gt; “Master”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</TotalTime>
  <Words>833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Trebuchet MS</vt:lpstr>
      <vt:lpstr>Wingdings 2</vt:lpstr>
      <vt:lpstr>Slate</vt:lpstr>
      <vt:lpstr>Using Git and TortoiseGit</vt:lpstr>
      <vt:lpstr>Team Members</vt:lpstr>
      <vt:lpstr>Setting up GitHub</vt:lpstr>
      <vt:lpstr>Adding Collaborators</vt:lpstr>
      <vt:lpstr>Installing TortoiseGit</vt:lpstr>
      <vt:lpstr>Cloning to Local Machine</vt:lpstr>
      <vt:lpstr>Pulling and Fetching Remote Changes</vt:lpstr>
      <vt:lpstr>Pulling and Fetching Remote Changes</vt:lpstr>
      <vt:lpstr>Committing</vt:lpstr>
      <vt:lpstr>Committing</vt:lpstr>
      <vt:lpstr>Pushing Local Changes</vt:lpstr>
      <vt:lpstr>Pushing Local Changes</vt:lpstr>
      <vt:lpstr>Syncing</vt:lpstr>
      <vt:lpstr>Merge Conflicts</vt:lpstr>
      <vt:lpstr>Activity: Creating Merge Conflicts</vt:lpstr>
      <vt:lpstr>Activity: Resolving Merge Conflicts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 and TortoiseGit</dc:title>
  <dc:creator>Porter,Randall Z</dc:creator>
  <cp:lastModifiedBy>Porter,Randall Z</cp:lastModifiedBy>
  <cp:revision>4</cp:revision>
  <dcterms:modified xsi:type="dcterms:W3CDTF">2019-02-05T22:35:36Z</dcterms:modified>
</cp:coreProperties>
</file>