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Night </a:t>
            </a:r>
            <a:r>
              <a:rPr lang="en-US" dirty="0" err="1"/>
              <a:t>Lyfe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Night-lyfe.herokuapp.com</a:t>
            </a:r>
          </a:p>
        </p:txBody>
      </p:sp>
    </p:spTree>
    <p:extLst>
      <p:ext uri="{BB962C8B-B14F-4D97-AF65-F5344CB8AC3E}">
        <p14:creationId xmlns:p14="http://schemas.microsoft.com/office/powerpoint/2010/main" val="71440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Night Lyfe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Lyfe </dc:title>
  <dc:creator>Chance Eakin</dc:creator>
  <cp:lastModifiedBy>Chance Eakin</cp:lastModifiedBy>
  <cp:revision>1</cp:revision>
  <dcterms:created xsi:type="dcterms:W3CDTF">2016-06-18T01:34:06Z</dcterms:created>
  <dcterms:modified xsi:type="dcterms:W3CDTF">2016-06-18T01:35:00Z</dcterms:modified>
</cp:coreProperties>
</file>