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a1631b3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9a1631b3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9a1631b3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9a1631b3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9a1631b3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9a1631b3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9a1631b3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9a1631b3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9a1631b3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9a1631b3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9a1631b3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9a1631b3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9a1631b3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9a1631b3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9a1631b3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9a1631b3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mailto:revan.ande98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61475" y="360950"/>
            <a:ext cx="7700100" cy="2339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dk1"/>
                </a:highlight>
              </a:rPr>
              <a:t>RIVIC</a:t>
            </a:r>
            <a:endParaRPr b="1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chemeClr val="dk1"/>
                </a:highlight>
              </a:rPr>
              <a:t>Robust Integrated Verified Identity Chain</a:t>
            </a:r>
            <a:r>
              <a:rPr b="1" lang="en">
                <a:solidFill>
                  <a:srgbClr val="FF0000"/>
                </a:solidFill>
                <a:highlight>
                  <a:schemeClr val="dk1"/>
                </a:highlight>
              </a:rPr>
              <a:t> </a:t>
            </a:r>
            <a:endParaRPr b="1"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44700" y="2700422"/>
            <a:ext cx="4655400" cy="1117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r>
              <a:rPr lang="en">
                <a:solidFill>
                  <a:srgbClr val="0000FF"/>
                </a:solidFill>
              </a:rPr>
              <a:t>Unmatched Digital Security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456950" y="-681800"/>
            <a:ext cx="77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8208200" y="1965150"/>
            <a:ext cx="9624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296575" y="941200"/>
            <a:ext cx="6737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Overview: RIVIC is a cutting-edge blockchain-based digital identity solution designed to address the growing challenges of identity security and privacy in the Web3 era. It combines advanced cryptography, decentralized technology, and user-centric design to create a robust, integrated system for identity verification and protection.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Mission Statement: "Fortifying Digital Identities with Unmatched Security"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107025" y="406700"/>
            <a:ext cx="71706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The Problem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/>
              <a:t>Current Issues: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Increasing rates of identity theft and fraud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Lack of user control over personal data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Centralized systems vulnerable to breaches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Complex and fragmented identity verification processes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Privacy concerns in data collection and storage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600"/>
              <a:t>Statistics: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Identity theft affected 14.4 million consumers in 2022, causing $52 billion in losses (Javelin Strategy &amp; Research)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80% of consumers are concerned about how companies use their data (Pew Research Center)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600"/>
              <a:t>The average cost of a data breach reached $4.35 million in 2022 (IBM Cost of a Data Breach Report)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273350" y="513825"/>
            <a:ext cx="771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00"/>
              <a:t>The Solution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RIVIC's Approach: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Decentralized identity management using blockchain technology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Self-sovereign identity principles allowing users to control their data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Zero-knowledge proofs for privacy-preserving verification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Interoperable standards for seamless integration across platforms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Key Features: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Robust security: Cryptographic protection and distributed storage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Integrated solutions: Seamless identity verification across various services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Verified identities: Trustworthy and tamper-proof identity claims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Privacy-first approach: Minimal data disclosure and user consent mechanisms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54087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Technology</a:t>
            </a:r>
            <a:endParaRPr i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Blockchain Technology: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Utilizes a permissioned blockchain for enhanced security and scalability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Smart contracts for automated and transparent identity processes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Distributed ledger technology ensures data integrity and availability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Security Protocols: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Multi-factor authentication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Biometric verification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Decentralized key management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Encrypted data storage and transmission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44575" y="652925"/>
            <a:ext cx="77748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 It Works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Process Flow: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User creates a RIVIC identity wallet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Identity claims are verified and stored on the blockchain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Users control access to their identity 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Verifiers request specific data with user consent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Zero-knowledge proofs confirm information without revealing raw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User Experience: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Intuitive mobile app for identity management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Simple consent mechanisms for data sharing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Seamless integration with partner services and applications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508775" y="749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Benefits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For 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Enhanced security against identity theft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Full control over personal information sharing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Reduced need for multiple accounts and passwords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Streamlined access to services with quick verification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For Businesses: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Trustworthy and efficient identity verification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Reduced liability for storing sensitive user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Improved compliance with data protection regulations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Enhanced customer trust and loyalty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05100" y="974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Market Opportunity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Market Size: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The global digital identity solutions market is expected to reach $49.5 billion by 2026 (MarketsandMarkets)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Growth Potential: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CAGR of 16.2% from 2021 to 2026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Increasing demand for passwordless authentication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Growing adoption of blockchain technology across industries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540900" y="449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Recap: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RIVIC offers a revolutionary approach to digital identity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Combining security, privacy, and user control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Vast market potential with a clear competitive edge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Call to Action: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Join the RIVIC ecosystem as an early adopter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Partner with us to integrate secure identity solutions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Invest in the future of digital identity management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Contact : Revan Ande (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revan.ande98@gmail.com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 , Twitter: https://x.com/Revanande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