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6e7e848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6e7e848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16e7e848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16e7e848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6e7e848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6e7e848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6e7e848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6e7e848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6e7e848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6e7e848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6e7e848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16e7e848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6e7e8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6e7e8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6e7e84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6e7e84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6e7e848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6e7e848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6e7e848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6e7e848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16e7e848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16e7e848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6e7e848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6e7e848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6e7e848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6e7e848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6e7e8487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6e7e848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arquivos virtual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brinquedo, mas </a:t>
            </a:r>
            <a:r>
              <a:rPr lang="pt-BR"/>
              <a:t>tá</a:t>
            </a:r>
            <a:r>
              <a:rPr lang="pt-BR"/>
              <a:t> valendo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diretórios e os I-nodes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49725"/>
            <a:ext cx="870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É aqui que os arquivos estão efetivamente.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                                               ↓              ↓              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/>
              <a:t>MBR | Tabela de partição | Bloco de inicialização | Superbloco | G.de espaço livre | I-nodes | Diretório Raiz | Arquivos |</a:t>
            </a:r>
            <a:endParaRPr sz="13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I-nodes são estruturas de dados que armazenam as propriedades de um arquivo, como por exemplo : tipo de arquivo (comum, diretório, socket, pipe, bloco), permissões do arquivo, tamanho do arquivo, data e hora de sua criação e última modificação, dentre outras informações específicas.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Diretório Raiz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o comando lfs_make_inode() retorna um Inode.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Passando o S_IFDIR o Inode retornado será descrito como um diretório.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As outras operações </a:t>
            </a:r>
            <a:r>
              <a:rPr lang="pt-BR" sz="1700"/>
              <a:t>atribuídos</a:t>
            </a:r>
            <a:r>
              <a:rPr lang="pt-BR" sz="1700"/>
              <a:t> a ele são nativos do libfs.</a:t>
            </a:r>
            <a:endParaRPr sz="17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875" y="1745279"/>
            <a:ext cx="4385300" cy="25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Diretório Raiz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465800"/>
            <a:ext cx="28812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Depois de criado o Inode diretório deve ser colocado no cache de diretório pro VFS achar ele.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Para isso usamos uma estrutura dentry.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E assim o superbloco tem um diretório raiz totalmente inicializado</a:t>
            </a:r>
            <a:endParaRPr sz="17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875" y="1745279"/>
            <a:ext cx="4385300" cy="25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Tá…</a:t>
            </a:r>
            <a:r>
              <a:rPr lang="pt-BR"/>
              <a:t> mas como a gente bota algo ai?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próprio sistema operacional cuida das operações com diretórios pois temos o comando mágico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Esse comando cria um arquivo contador no diretório raiz e um subdiretório.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75" y="2300612"/>
            <a:ext cx="4323125" cy="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Concluindo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estamos criando um sistema virtual em cima de um “Concreto” o VFS do Linux já oferece a maioria dos </a:t>
            </a:r>
            <a:r>
              <a:rPr lang="pt-BR"/>
              <a:t>métodos</a:t>
            </a:r>
            <a:r>
              <a:rPr lang="pt-BR"/>
              <a:t> prontos para uso.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75" y="2274151"/>
            <a:ext cx="4676650" cy="12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Creating Linux virtual filesystems</a:t>
            </a:r>
            <a:r>
              <a:rPr lang="pt-BR" sz="1700"/>
              <a:t>. Disponível em: &lt;https://lwn.net/Articles/57369/&gt; Acesso em 30 de nov. 2020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TANENBAUM, Andrew S. Sistemas operacionais modernos. 3. ed. [S. l.: s. n.], 2010.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LOVE, Robert. Desenvolvimento do kernel do linux. 1. ed. [S. l.: s. n.], 2004.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</a:t>
            </a:r>
            <a:r>
              <a:rPr lang="pt-BR"/>
              <a:t>sistema</a:t>
            </a:r>
            <a:r>
              <a:rPr lang="pt-BR"/>
              <a:t> de arquivos?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Segundo Robert Love em seu livro Desenvolvimento do Kernel Linux um sistema de arquivos é o armazenamento de dados de forma </a:t>
            </a:r>
            <a:r>
              <a:rPr lang="pt-BR" sz="1900"/>
              <a:t>hierárquica</a:t>
            </a:r>
            <a:r>
              <a:rPr lang="pt-BR" sz="1900"/>
              <a:t> aderente a uma estrutura específica.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Esse conceito abrange banco de dados, sistemas de arquivos virtuais a até o Git se abstrairmos um pouco.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89600"/>
            <a:ext cx="338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 função de um sistema de arquivos virtual é permitir que aplicações acessem diferentes formas de sistemas de arquivos concretos de forma uniforme.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/>
              <a:t>Por exemplo, em sistemas de dual boot utiliza-se um sistema de arquivos virtual para ler um arquivo em ambos sistemas de forma uniforme.</a:t>
            </a:r>
            <a:endParaRPr sz="17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75" y="976300"/>
            <a:ext cx="42386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Essa virtualização permite ao usuário, e ao sistema operacional, mover arquivos entre sistemas e até abstrações diferentes sem se preocupar com o formato dos dados.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Um Syscall pode copiar um arquivo com um método read() de um sistema de arquivos e depois usar o </a:t>
            </a:r>
            <a:r>
              <a:rPr lang="pt-BR" sz="1900"/>
              <a:t>método</a:t>
            </a:r>
            <a:r>
              <a:rPr lang="pt-BR" sz="1900"/>
              <a:t> write() de outro sistema de arquivos para realizar o output dos dados.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Sistemas de arquivos virtuais são tão importantes que fazem parte do próprio boot de um sistema.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25" y="154850"/>
            <a:ext cx="656272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9500" y="3850550"/>
            <a:ext cx="8578200" cy="9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acima demonstra como o usuário interage com diversos sistemas virtuais de arquivos e como eles interagem entre si.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746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Primeiro temos que compreender como o disco é dividido.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/>
              <a:t>MBR | Tabela de partição | Bloco de inicialização | Superbloco | G.de espaço livre | I-nodes | Diretório Raiz | Arquivos |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MBR (master boot record) é utilizado para inicializar o computador e no final dele fica a tabela de partição onde ficam todos os endereços de cada partição. A primeira coisa que o programa do MBR é procurar o bloco de inicialização, onde fica o sistema operacional, após isso ele inicia o Superbloco, que é onde a mágica acontece.</a:t>
            </a:r>
            <a:endParaRPr sz="1300"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Ceeeeeerto… mas como isso funciona?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superbloco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O Superbloco </a:t>
            </a:r>
            <a:r>
              <a:rPr lang="pt-BR" sz="1700"/>
              <a:t>contém</a:t>
            </a:r>
            <a:r>
              <a:rPr lang="pt-BR" sz="1700"/>
              <a:t> os parâmetros para a inicialização do sistema de arquivos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E é usando ele que identificamos que queremos criar um sistema de arquivos virtual.</a:t>
            </a:r>
            <a:endParaRPr sz="17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67" y="1554750"/>
            <a:ext cx="4433658" cy="2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Ainda no superbloco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Primeiro registramos nosso sistema de arquivos como um sistema virtual.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Depois criamos uma estrutura de dados para mostrar ao sistema qual </a:t>
            </a:r>
            <a:r>
              <a:rPr lang="pt-BR" sz="1700"/>
              <a:t>módulo</a:t>
            </a:r>
            <a:r>
              <a:rPr lang="pt-BR" sz="1700"/>
              <a:t> iremos usar e evitar um unload durante o uso do código</a:t>
            </a:r>
            <a:endParaRPr sz="17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67" y="1554750"/>
            <a:ext cx="4433658" cy="2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espaço livre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70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Agora partimos para o </a:t>
            </a:r>
            <a:r>
              <a:rPr lang="pt-BR"/>
              <a:t>próximo</a:t>
            </a:r>
            <a:r>
              <a:rPr lang="pt-BR"/>
              <a:t> passo no disco.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                            </a:t>
            </a:r>
            <a:r>
              <a:rPr lang="pt-BR"/>
              <a:t>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/>
              <a:t>MBR | Tabela de partição | Bloco de inicialização | Superbloco | G.de espaço livre | I-nodes | Diretório Raiz | Arquivos |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Aqui temos toda a informação de quanto espaço livre temos, isso pode ser armazenado como mapa de bits ou uma lista de ponteiros.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