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4c2bb5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4c2bb5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4c2bb5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4c2bb5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74c2bb5c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74c2bb5c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4c2bb5c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4c2bb5c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4c2bb5c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74c2bb5c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me.usp.br/~pf/algoritmos_para_grafos/aulas/dfs.html#etap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ooks.google.com/books?id=m3QTSMYm5rkC&amp;pg=PA46" TargetMode="External"/><Relationship Id="rId4" Type="http://schemas.openxmlformats.org/officeDocument/2006/relationships/hyperlink" Target="https://en.wikipedia.org/wiki/ISBN_(identifier)" TargetMode="External"/><Relationship Id="rId5" Type="http://schemas.openxmlformats.org/officeDocument/2006/relationships/hyperlink" Target="https://en.wikipedia.org/wiki/Special:BookSources/978-0-521-73653-4" TargetMode="External"/><Relationship Id="rId6" Type="http://schemas.openxmlformats.org/officeDocument/2006/relationships/hyperlink" Target="https://www.ime.usp.br/~pf/algoritmos_para_grafos/aulas/df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Algoritmo de Busca em profundidade usando </a:t>
            </a:r>
            <a:r>
              <a:rPr lang="pt-BR"/>
              <a:t>multithreading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493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Só duas, mas é multithreading mesmo assim :v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profundidade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0" y="2097475"/>
            <a:ext cx="38463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Esse algoritmo consiste em uma busca, ou travessia, em uma estrutura de árvore ou grafo. o algoritmo começa em um nó raiz e explora o 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possível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um ramo antes de realizar o backtracking, no caso de estruturas sem 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raízes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como os grafos, seleciona-se um nó para ser usado como raiz.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4500"/>
            <a:ext cx="241084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pouco de história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Uma busca de profundidade é uma árvore de Trémaux, que recebeu esse nome em homenagem ao seu autor Charles Pierre Trémaux, um matemático 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francês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 século 19 que a usou como forma de resolver labirintos.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funciona?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algoritmo de busca acessa todos os vértices e todos os arcos do grafo em uma ordem específica e atribui um número a cada vértice: o n-ésimo vértice descoberto recebe o número n.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Cada 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etapa da busca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pode ser resumida assim:  (a) escolha um vértice não descoberto v e (b) visite todos os vértices que estão ao alcance de v mas ainda não foram visitados.  No passo (a), qualquer vértice não descoberto pode ser escolhido para fazer o papel de v.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e o</a:t>
            </a:r>
            <a:r>
              <a:rPr lang="pt-BR"/>
              <a:t> </a:t>
            </a:r>
            <a:r>
              <a:rPr lang="pt-BR"/>
              <a:t>multithreading?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Usando 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múltiplas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threads é 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possível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dividir o processo de “caminhar” pelo grafo em diversos pedaços, acelerando o processamento. A rota de garantir que não haveria problemas de sincronização seria o uso de semáforos com exclusão mútua.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"/>
              <a:buChar char="-"/>
            </a:pPr>
            <a:r>
              <a:rPr lang="pt-BR" sz="16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Even, Shimon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(2011), </a:t>
            </a:r>
            <a:r>
              <a:rPr i="1" lang="pt-BR" sz="165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 Algorithms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(2nd ed.), Cambridge University Press, pp. 46–48, </a:t>
            </a:r>
            <a:r>
              <a:rPr lang="pt-BR" sz="16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ISBN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6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978-0-521-73653-4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Roboto"/>
              <a:buChar char="-"/>
            </a:pP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Busca em profundidade(DFS). Disponível em:&lt;</a:t>
            </a:r>
            <a:r>
              <a:rPr lang="pt-BR" sz="16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https://www.ime.usp.br/~pf/algoritmos_para_grafos/aulas/dfs.html</a:t>
            </a:r>
            <a:r>
              <a:rPr lang="pt-BR" sz="1650">
                <a:solidFill>
                  <a:srgbClr val="2021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Acesso em 4 de Nov. 2020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