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594819892@qq.com" initials="2" lastIdx="1" clrIdx="0">
    <p:extLst>
      <p:ext uri="{19B8F6BF-5375-455C-9EA6-DF929625EA0E}">
        <p15:presenceInfo xmlns:p15="http://schemas.microsoft.com/office/powerpoint/2012/main" userId="48fc64fef386d9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82186-7032-0030-7C36-71CDDE701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欲望和需要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B78486-213C-C1EB-15E1-4C1DF0247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4EE2-2969-1A88-FE8C-6E35A8F8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71372"/>
            <a:ext cx="9603275" cy="1049235"/>
          </a:xfrm>
        </p:spPr>
        <p:txBody>
          <a:bodyPr/>
          <a:lstStyle/>
          <a:p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社会里生活的人要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他们的需要去作计划</a:t>
            </a:r>
            <a:b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乡土社会只需要按照人们的本性的欲望去行动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A0F14-A87E-4DF3-B474-8A16BCDE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欲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望规定了人类行为的方向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，在乡土社会只需要充分满足本性里的欲望</a:t>
            </a:r>
            <a:r>
              <a:rPr lang="zh-CN" altLang="en-US" sz="1800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为乡土社会是个传统社会，传统就是经验的累积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能累积就是说经得起自然选择的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它们必然是有助于生存的。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但是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欲望并不是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行为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最后的动机，而是为了达到生存条件所造下的动机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现代社会我们把生存的条件变成了自觉，自觉的生存条件是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 这是理性的时代，理性是指人依了已知道的手段和目的的关系去计划他的行为，是科学的。</a:t>
            </a:r>
          </a:p>
          <a:p>
            <a:pPr marL="0" indent="0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52096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6</TotalTime>
  <Words>146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Century Gothic</vt:lpstr>
      <vt:lpstr>画廊</vt:lpstr>
      <vt:lpstr>欲望和需要</vt:lpstr>
      <vt:lpstr>1.社会里生活的人要按他们的需要去作计划 2.乡土社会只需要按照人们的本性的欲望去行动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欲望和需要</dc:title>
  <dc:creator>2594819892@qq.com</dc:creator>
  <cp:lastModifiedBy>2594819892@qq.com</cp:lastModifiedBy>
  <cp:revision>1</cp:revision>
  <dcterms:created xsi:type="dcterms:W3CDTF">2022-10-27T12:13:29Z</dcterms:created>
  <dcterms:modified xsi:type="dcterms:W3CDTF">2022-10-27T12:20:26Z</dcterms:modified>
</cp:coreProperties>
</file>